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33"/>
    <p:restoredTop sz="93047"/>
  </p:normalViewPr>
  <p:slideViewPr>
    <p:cSldViewPr snapToGrid="0">
      <p:cViewPr>
        <p:scale>
          <a:sx n="161" d="100"/>
          <a:sy n="161" d="100"/>
        </p:scale>
        <p:origin x="-2576" y="-1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4E014-C3B6-DB4C-A274-C4F8D05D0149}" type="datetimeFigureOut">
              <a:rPr kumimoji="1" lang="ja-JP" altLang="en-US" smtClean="0"/>
              <a:t>2023/4/5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C1D2F-B115-6948-B297-0A55F410D4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5109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C1D2F-B115-6948-B297-0A55F410D4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323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3763-162A-CF44-9798-B5DD52A1DBD7}" type="datetimeFigureOut">
              <a:rPr kumimoji="1" lang="ja-JP" altLang="en-US" smtClean="0"/>
              <a:t>2023/4/5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8467-34A2-DC4D-B87B-E74235FF6A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5104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3763-162A-CF44-9798-B5DD52A1DBD7}" type="datetimeFigureOut">
              <a:rPr kumimoji="1" lang="ja-JP" altLang="en-US" smtClean="0"/>
              <a:t>2023/4/5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8467-34A2-DC4D-B87B-E74235FF6A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516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3763-162A-CF44-9798-B5DD52A1DBD7}" type="datetimeFigureOut">
              <a:rPr kumimoji="1" lang="ja-JP" altLang="en-US" smtClean="0"/>
              <a:t>2023/4/5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8467-34A2-DC4D-B87B-E74235FF6A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72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3763-162A-CF44-9798-B5DD52A1DBD7}" type="datetimeFigureOut">
              <a:rPr kumimoji="1" lang="ja-JP" altLang="en-US" smtClean="0"/>
              <a:t>2023/4/5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8467-34A2-DC4D-B87B-E74235FF6A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4412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3763-162A-CF44-9798-B5DD52A1DBD7}" type="datetimeFigureOut">
              <a:rPr kumimoji="1" lang="ja-JP" altLang="en-US" smtClean="0"/>
              <a:t>2023/4/5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8467-34A2-DC4D-B87B-E74235FF6A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3703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3763-162A-CF44-9798-B5DD52A1DBD7}" type="datetimeFigureOut">
              <a:rPr kumimoji="1" lang="ja-JP" altLang="en-US" smtClean="0"/>
              <a:t>2023/4/5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8467-34A2-DC4D-B87B-E74235FF6A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404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3763-162A-CF44-9798-B5DD52A1DBD7}" type="datetimeFigureOut">
              <a:rPr kumimoji="1" lang="ja-JP" altLang="en-US" smtClean="0"/>
              <a:t>2023/4/5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8467-34A2-DC4D-B87B-E74235FF6A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456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3763-162A-CF44-9798-B5DD52A1DBD7}" type="datetimeFigureOut">
              <a:rPr kumimoji="1" lang="ja-JP" altLang="en-US" smtClean="0"/>
              <a:t>2023/4/5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8467-34A2-DC4D-B87B-E74235FF6A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297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3763-162A-CF44-9798-B5DD52A1DBD7}" type="datetimeFigureOut">
              <a:rPr kumimoji="1" lang="ja-JP" altLang="en-US" smtClean="0"/>
              <a:t>2023/4/5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8467-34A2-DC4D-B87B-E74235FF6A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0985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3763-162A-CF44-9798-B5DD52A1DBD7}" type="datetimeFigureOut">
              <a:rPr kumimoji="1" lang="ja-JP" altLang="en-US" smtClean="0"/>
              <a:t>2023/4/5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8467-34A2-DC4D-B87B-E74235FF6A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143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3763-162A-CF44-9798-B5DD52A1DBD7}" type="datetimeFigureOut">
              <a:rPr kumimoji="1" lang="ja-JP" altLang="en-US" smtClean="0"/>
              <a:t>2023/4/5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8467-34A2-DC4D-B87B-E74235FF6A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732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73763-162A-CF44-9798-B5DD52A1DBD7}" type="datetimeFigureOut">
              <a:rPr kumimoji="1" lang="ja-JP" altLang="en-US" smtClean="0"/>
              <a:t>2023/4/5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68467-34A2-DC4D-B87B-E74235FF6A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593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B584C30E-AD5F-1173-C926-DF60781D8D39}"/>
              </a:ext>
            </a:extLst>
          </p:cNvPr>
          <p:cNvSpPr/>
          <p:nvPr/>
        </p:nvSpPr>
        <p:spPr>
          <a:xfrm>
            <a:off x="3634691" y="779381"/>
            <a:ext cx="1613012" cy="3145081"/>
          </a:xfrm>
          <a:custGeom>
            <a:avLst/>
            <a:gdLst>
              <a:gd name="connsiteX0" fmla="*/ 1612223 w 1613012"/>
              <a:gd name="connsiteY0" fmla="*/ 11648 h 3145081"/>
              <a:gd name="connsiteX1" fmla="*/ 218852 w 1613012"/>
              <a:gd name="connsiteY1" fmla="*/ 2261362 h 3145081"/>
              <a:gd name="connsiteX2" fmla="*/ 516395 w 1613012"/>
              <a:gd name="connsiteY2" fmla="*/ 1702562 h 3145081"/>
              <a:gd name="connsiteX3" fmla="*/ 8395 w 1613012"/>
              <a:gd name="connsiteY3" fmla="*/ 3117705 h 3145081"/>
              <a:gd name="connsiteX4" fmla="*/ 233366 w 1613012"/>
              <a:gd name="connsiteY4" fmla="*/ 2522619 h 3145081"/>
              <a:gd name="connsiteX5" fmla="*/ 668795 w 1613012"/>
              <a:gd name="connsiteY5" fmla="*/ 1143762 h 3145081"/>
              <a:gd name="connsiteX6" fmla="*/ 422052 w 1613012"/>
              <a:gd name="connsiteY6" fmla="*/ 1368733 h 3145081"/>
              <a:gd name="connsiteX7" fmla="*/ 1612223 w 1613012"/>
              <a:gd name="connsiteY7" fmla="*/ 11648 h 314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3012" h="3145081">
                <a:moveTo>
                  <a:pt x="1612223" y="11648"/>
                </a:moveTo>
                <a:cubicBezTo>
                  <a:pt x="1578356" y="160420"/>
                  <a:pt x="401490" y="1979543"/>
                  <a:pt x="218852" y="2261362"/>
                </a:cubicBezTo>
                <a:cubicBezTo>
                  <a:pt x="36214" y="2543181"/>
                  <a:pt x="551471" y="1559838"/>
                  <a:pt x="516395" y="1702562"/>
                </a:cubicBezTo>
                <a:cubicBezTo>
                  <a:pt x="481319" y="1845286"/>
                  <a:pt x="55566" y="2981029"/>
                  <a:pt x="8395" y="3117705"/>
                </a:cubicBezTo>
                <a:cubicBezTo>
                  <a:pt x="-38776" y="3254381"/>
                  <a:pt x="123299" y="2851609"/>
                  <a:pt x="233366" y="2522619"/>
                </a:cubicBezTo>
                <a:cubicBezTo>
                  <a:pt x="343433" y="2193629"/>
                  <a:pt x="637347" y="1336076"/>
                  <a:pt x="668795" y="1143762"/>
                </a:cubicBezTo>
                <a:cubicBezTo>
                  <a:pt x="700243" y="951448"/>
                  <a:pt x="264814" y="1552581"/>
                  <a:pt x="422052" y="1368733"/>
                </a:cubicBezTo>
                <a:cubicBezTo>
                  <a:pt x="579290" y="1184885"/>
                  <a:pt x="1646090" y="-137124"/>
                  <a:pt x="1612223" y="11648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4FFA9427-B8A1-AC4E-887A-708EE7C63B11}"/>
              </a:ext>
            </a:extLst>
          </p:cNvPr>
          <p:cNvSpPr/>
          <p:nvPr/>
        </p:nvSpPr>
        <p:spPr>
          <a:xfrm>
            <a:off x="4125066" y="1669027"/>
            <a:ext cx="1819024" cy="2327501"/>
          </a:xfrm>
          <a:custGeom>
            <a:avLst/>
            <a:gdLst>
              <a:gd name="connsiteX0" fmla="*/ 1818534 w 1819024"/>
              <a:gd name="connsiteY0" fmla="*/ 116 h 2327501"/>
              <a:gd name="connsiteX1" fmla="*/ 1085563 w 1819024"/>
              <a:gd name="connsiteY1" fmla="*/ 675030 h 2327501"/>
              <a:gd name="connsiteX2" fmla="*/ 1550020 w 1819024"/>
              <a:gd name="connsiteY2" fmla="*/ 537144 h 2327501"/>
              <a:gd name="connsiteX3" fmla="*/ 867848 w 1819024"/>
              <a:gd name="connsiteY3" fmla="*/ 1408002 h 2327501"/>
              <a:gd name="connsiteX4" fmla="*/ 512248 w 1819024"/>
              <a:gd name="connsiteY4" fmla="*/ 1930516 h 2327501"/>
              <a:gd name="connsiteX5" fmla="*/ 737220 w 1819024"/>
              <a:gd name="connsiteY5" fmla="*/ 1444287 h 2327501"/>
              <a:gd name="connsiteX6" fmla="*/ 4248 w 1819024"/>
              <a:gd name="connsiteY6" fmla="*/ 2322402 h 2327501"/>
              <a:gd name="connsiteX7" fmla="*/ 468705 w 1819024"/>
              <a:gd name="connsiteY7" fmla="*/ 1749087 h 2327501"/>
              <a:gd name="connsiteX8" fmla="*/ 1143620 w 1819024"/>
              <a:gd name="connsiteY8" fmla="*/ 609716 h 2327501"/>
              <a:gd name="connsiteX9" fmla="*/ 954934 w 1819024"/>
              <a:gd name="connsiteY9" fmla="*/ 733087 h 2327501"/>
              <a:gd name="connsiteX10" fmla="*/ 1818534 w 1819024"/>
              <a:gd name="connsiteY10" fmla="*/ 116 h 23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9024" h="2327501">
                <a:moveTo>
                  <a:pt x="1818534" y="116"/>
                </a:moveTo>
                <a:cubicBezTo>
                  <a:pt x="1840306" y="-9560"/>
                  <a:pt x="1130315" y="585525"/>
                  <a:pt x="1085563" y="675030"/>
                </a:cubicBezTo>
                <a:cubicBezTo>
                  <a:pt x="1040811" y="764535"/>
                  <a:pt x="1586306" y="414982"/>
                  <a:pt x="1550020" y="537144"/>
                </a:cubicBezTo>
                <a:cubicBezTo>
                  <a:pt x="1513734" y="659306"/>
                  <a:pt x="1040810" y="1175773"/>
                  <a:pt x="867848" y="1408002"/>
                </a:cubicBezTo>
                <a:cubicBezTo>
                  <a:pt x="694886" y="1640231"/>
                  <a:pt x="534019" y="1924469"/>
                  <a:pt x="512248" y="1930516"/>
                </a:cubicBezTo>
                <a:cubicBezTo>
                  <a:pt x="490477" y="1936564"/>
                  <a:pt x="821887" y="1378973"/>
                  <a:pt x="737220" y="1444287"/>
                </a:cubicBezTo>
                <a:cubicBezTo>
                  <a:pt x="652553" y="1509601"/>
                  <a:pt x="49000" y="2271602"/>
                  <a:pt x="4248" y="2322402"/>
                </a:cubicBezTo>
                <a:cubicBezTo>
                  <a:pt x="-40505" y="2373202"/>
                  <a:pt x="278810" y="2034535"/>
                  <a:pt x="468705" y="1749087"/>
                </a:cubicBezTo>
                <a:cubicBezTo>
                  <a:pt x="658600" y="1463639"/>
                  <a:pt x="1062582" y="779049"/>
                  <a:pt x="1143620" y="609716"/>
                </a:cubicBezTo>
                <a:cubicBezTo>
                  <a:pt x="1224658" y="440383"/>
                  <a:pt x="847287" y="829849"/>
                  <a:pt x="954934" y="733087"/>
                </a:cubicBezTo>
                <a:cubicBezTo>
                  <a:pt x="1062581" y="636325"/>
                  <a:pt x="1796762" y="9792"/>
                  <a:pt x="1818534" y="11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BB765C87-E203-AADE-6028-5750A1F3B604}"/>
              </a:ext>
            </a:extLst>
          </p:cNvPr>
          <p:cNvSpPr/>
          <p:nvPr/>
        </p:nvSpPr>
        <p:spPr>
          <a:xfrm>
            <a:off x="4724123" y="1684459"/>
            <a:ext cx="1466547" cy="1523200"/>
          </a:xfrm>
          <a:custGeom>
            <a:avLst/>
            <a:gdLst>
              <a:gd name="connsiteX0" fmla="*/ 1466220 w 1466547"/>
              <a:gd name="connsiteY0" fmla="*/ 6455 h 1523200"/>
              <a:gd name="connsiteX1" fmla="*/ 682448 w 1466547"/>
              <a:gd name="connsiteY1" fmla="*/ 790227 h 1523200"/>
              <a:gd name="connsiteX2" fmla="*/ 277 w 1466547"/>
              <a:gd name="connsiteY2" fmla="*/ 1523198 h 1523200"/>
              <a:gd name="connsiteX3" fmla="*/ 595363 w 1466547"/>
              <a:gd name="connsiteY3" fmla="*/ 782970 h 1523200"/>
              <a:gd name="connsiteX4" fmla="*/ 297820 w 1466547"/>
              <a:gd name="connsiteY4" fmla="*/ 964398 h 1523200"/>
              <a:gd name="connsiteX5" fmla="*/ 921934 w 1466547"/>
              <a:gd name="connsiteY5" fmla="*/ 333027 h 1523200"/>
              <a:gd name="connsiteX6" fmla="*/ 588106 w 1466547"/>
              <a:gd name="connsiteY6" fmla="*/ 412855 h 1523200"/>
              <a:gd name="connsiteX7" fmla="*/ 1466220 w 1466547"/>
              <a:gd name="connsiteY7" fmla="*/ 6455 h 152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6547" h="1523200">
                <a:moveTo>
                  <a:pt x="1466220" y="6455"/>
                </a:moveTo>
                <a:cubicBezTo>
                  <a:pt x="1481944" y="69350"/>
                  <a:pt x="926772" y="537437"/>
                  <a:pt x="682448" y="790227"/>
                </a:cubicBezTo>
                <a:cubicBezTo>
                  <a:pt x="438124" y="1043017"/>
                  <a:pt x="14791" y="1524407"/>
                  <a:pt x="277" y="1523198"/>
                </a:cubicBezTo>
                <a:cubicBezTo>
                  <a:pt x="-14237" y="1521989"/>
                  <a:pt x="545773" y="876103"/>
                  <a:pt x="595363" y="782970"/>
                </a:cubicBezTo>
                <a:cubicBezTo>
                  <a:pt x="644953" y="689837"/>
                  <a:pt x="243392" y="1039388"/>
                  <a:pt x="297820" y="964398"/>
                </a:cubicBezTo>
                <a:cubicBezTo>
                  <a:pt x="352248" y="889408"/>
                  <a:pt x="873553" y="424951"/>
                  <a:pt x="921934" y="333027"/>
                </a:cubicBezTo>
                <a:cubicBezTo>
                  <a:pt x="970315" y="241103"/>
                  <a:pt x="502230" y="466074"/>
                  <a:pt x="588106" y="412855"/>
                </a:cubicBezTo>
                <a:cubicBezTo>
                  <a:pt x="673982" y="359636"/>
                  <a:pt x="1450496" y="-56440"/>
                  <a:pt x="1466220" y="645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D09A77DE-A4A6-BD66-422C-7802C3A41763}"/>
              </a:ext>
            </a:extLst>
          </p:cNvPr>
          <p:cNvSpPr/>
          <p:nvPr/>
        </p:nvSpPr>
        <p:spPr>
          <a:xfrm>
            <a:off x="5356124" y="5755863"/>
            <a:ext cx="604271" cy="962279"/>
          </a:xfrm>
          <a:custGeom>
            <a:avLst/>
            <a:gdLst>
              <a:gd name="connsiteX0" fmla="*/ 101 w 604271"/>
              <a:gd name="connsiteY0" fmla="*/ 412 h 962279"/>
              <a:gd name="connsiteX1" fmla="*/ 117576 w 604271"/>
              <a:gd name="connsiteY1" fmla="*/ 327437 h 962279"/>
              <a:gd name="connsiteX2" fmla="*/ 108051 w 604271"/>
              <a:gd name="connsiteY2" fmla="*/ 267112 h 962279"/>
              <a:gd name="connsiteX3" fmla="*/ 200126 w 604271"/>
              <a:gd name="connsiteY3" fmla="*/ 546512 h 962279"/>
              <a:gd name="connsiteX4" fmla="*/ 203301 w 604271"/>
              <a:gd name="connsiteY4" fmla="*/ 336962 h 962279"/>
              <a:gd name="connsiteX5" fmla="*/ 327126 w 604271"/>
              <a:gd name="connsiteY5" fmla="*/ 552862 h 962279"/>
              <a:gd name="connsiteX6" fmla="*/ 336651 w 604271"/>
              <a:gd name="connsiteY6" fmla="*/ 448087 h 962279"/>
              <a:gd name="connsiteX7" fmla="*/ 600176 w 604271"/>
              <a:gd name="connsiteY7" fmla="*/ 956087 h 962279"/>
              <a:gd name="connsiteX8" fmla="*/ 485876 w 604271"/>
              <a:gd name="connsiteY8" fmla="*/ 711612 h 962279"/>
              <a:gd name="connsiteX9" fmla="*/ 333476 w 604271"/>
              <a:gd name="connsiteY9" fmla="*/ 432212 h 962279"/>
              <a:gd name="connsiteX10" fmla="*/ 463651 w 604271"/>
              <a:gd name="connsiteY10" fmla="*/ 810037 h 962279"/>
              <a:gd name="connsiteX11" fmla="*/ 101701 w 604271"/>
              <a:gd name="connsiteY11" fmla="*/ 441737 h 962279"/>
              <a:gd name="connsiteX12" fmla="*/ 31851 w 604271"/>
              <a:gd name="connsiteY12" fmla="*/ 257587 h 962279"/>
              <a:gd name="connsiteX13" fmla="*/ 200126 w 604271"/>
              <a:gd name="connsiteY13" fmla="*/ 505237 h 962279"/>
              <a:gd name="connsiteX14" fmla="*/ 98526 w 604271"/>
              <a:gd name="connsiteY14" fmla="*/ 263937 h 962279"/>
              <a:gd name="connsiteX15" fmla="*/ 101 w 604271"/>
              <a:gd name="connsiteY15" fmla="*/ 412 h 96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4271" h="962279">
                <a:moveTo>
                  <a:pt x="101" y="412"/>
                </a:moveTo>
                <a:cubicBezTo>
                  <a:pt x="3276" y="10995"/>
                  <a:pt x="99584" y="282987"/>
                  <a:pt x="117576" y="327437"/>
                </a:cubicBezTo>
                <a:cubicBezTo>
                  <a:pt x="135568" y="371887"/>
                  <a:pt x="94293" y="230600"/>
                  <a:pt x="108051" y="267112"/>
                </a:cubicBezTo>
                <a:cubicBezTo>
                  <a:pt x="121809" y="303624"/>
                  <a:pt x="184251" y="534870"/>
                  <a:pt x="200126" y="546512"/>
                </a:cubicBezTo>
                <a:cubicBezTo>
                  <a:pt x="216001" y="558154"/>
                  <a:pt x="182134" y="335904"/>
                  <a:pt x="203301" y="336962"/>
                </a:cubicBezTo>
                <a:cubicBezTo>
                  <a:pt x="224468" y="338020"/>
                  <a:pt x="304901" y="534341"/>
                  <a:pt x="327126" y="552862"/>
                </a:cubicBezTo>
                <a:cubicBezTo>
                  <a:pt x="349351" y="571383"/>
                  <a:pt x="291143" y="380883"/>
                  <a:pt x="336651" y="448087"/>
                </a:cubicBezTo>
                <a:cubicBezTo>
                  <a:pt x="382159" y="515291"/>
                  <a:pt x="575305" y="912166"/>
                  <a:pt x="600176" y="956087"/>
                </a:cubicBezTo>
                <a:cubicBezTo>
                  <a:pt x="625047" y="1000008"/>
                  <a:pt x="530326" y="798924"/>
                  <a:pt x="485876" y="711612"/>
                </a:cubicBezTo>
                <a:cubicBezTo>
                  <a:pt x="441426" y="624300"/>
                  <a:pt x="337180" y="415808"/>
                  <a:pt x="333476" y="432212"/>
                </a:cubicBezTo>
                <a:cubicBezTo>
                  <a:pt x="329772" y="448616"/>
                  <a:pt x="502280" y="808450"/>
                  <a:pt x="463651" y="810037"/>
                </a:cubicBezTo>
                <a:cubicBezTo>
                  <a:pt x="425022" y="811624"/>
                  <a:pt x="173668" y="533812"/>
                  <a:pt x="101701" y="441737"/>
                </a:cubicBezTo>
                <a:cubicBezTo>
                  <a:pt x="29734" y="349662"/>
                  <a:pt x="15447" y="247004"/>
                  <a:pt x="31851" y="257587"/>
                </a:cubicBezTo>
                <a:cubicBezTo>
                  <a:pt x="48255" y="268170"/>
                  <a:pt x="189014" y="504179"/>
                  <a:pt x="200126" y="505237"/>
                </a:cubicBezTo>
                <a:cubicBezTo>
                  <a:pt x="211238" y="506295"/>
                  <a:pt x="127630" y="342253"/>
                  <a:pt x="98526" y="263937"/>
                </a:cubicBezTo>
                <a:cubicBezTo>
                  <a:pt x="69422" y="185621"/>
                  <a:pt x="-3074" y="-10171"/>
                  <a:pt x="101" y="41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1E24BD94-1408-4619-C769-98AB214EA9CE}"/>
              </a:ext>
            </a:extLst>
          </p:cNvPr>
          <p:cNvSpPr/>
          <p:nvPr/>
        </p:nvSpPr>
        <p:spPr>
          <a:xfrm>
            <a:off x="5471858" y="6352677"/>
            <a:ext cx="897692" cy="695801"/>
          </a:xfrm>
          <a:custGeom>
            <a:avLst/>
            <a:gdLst>
              <a:gd name="connsiteX0" fmla="*/ 856371 w 897692"/>
              <a:gd name="connsiteY0" fmla="*/ 4580 h 695801"/>
              <a:gd name="connsiteX1" fmla="*/ 885399 w 897692"/>
              <a:gd name="connsiteY1" fmla="*/ 694009 h 695801"/>
              <a:gd name="connsiteX2" fmla="*/ 834599 w 897692"/>
              <a:gd name="connsiteY2" fmla="*/ 215037 h 695801"/>
              <a:gd name="connsiteX3" fmla="*/ 725742 w 897692"/>
              <a:gd name="connsiteY3" fmla="*/ 556123 h 695801"/>
              <a:gd name="connsiteX4" fmla="*/ 732999 w 897692"/>
              <a:gd name="connsiteY4" fmla="*/ 403723 h 695801"/>
              <a:gd name="connsiteX5" fmla="*/ 674942 w 897692"/>
              <a:gd name="connsiteY5" fmla="*/ 570637 h 695801"/>
              <a:gd name="connsiteX6" fmla="*/ 515285 w 897692"/>
              <a:gd name="connsiteY6" fmla="*/ 352923 h 695801"/>
              <a:gd name="connsiteX7" fmla="*/ 261285 w 897692"/>
              <a:gd name="connsiteY7" fmla="*/ 498066 h 695801"/>
              <a:gd name="connsiteX8" fmla="*/ 384656 w 897692"/>
              <a:gd name="connsiteY8" fmla="*/ 186009 h 695801"/>
              <a:gd name="connsiteX9" fmla="*/ 28 w 897692"/>
              <a:gd name="connsiteY9" fmla="*/ 396466 h 695801"/>
              <a:gd name="connsiteX10" fmla="*/ 406428 w 897692"/>
              <a:gd name="connsiteY10" fmla="*/ 178752 h 695801"/>
              <a:gd name="connsiteX11" fmla="*/ 478999 w 897692"/>
              <a:gd name="connsiteY11" fmla="*/ 381952 h 695801"/>
              <a:gd name="connsiteX12" fmla="*/ 856371 w 897692"/>
              <a:gd name="connsiteY12" fmla="*/ 4580 h 69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7692" h="695801">
                <a:moveTo>
                  <a:pt x="856371" y="4580"/>
                </a:moveTo>
                <a:cubicBezTo>
                  <a:pt x="924104" y="56589"/>
                  <a:pt x="889028" y="658933"/>
                  <a:pt x="885399" y="694009"/>
                </a:cubicBezTo>
                <a:cubicBezTo>
                  <a:pt x="881770" y="729085"/>
                  <a:pt x="861208" y="238018"/>
                  <a:pt x="834599" y="215037"/>
                </a:cubicBezTo>
                <a:cubicBezTo>
                  <a:pt x="807990" y="192056"/>
                  <a:pt x="742675" y="524675"/>
                  <a:pt x="725742" y="556123"/>
                </a:cubicBezTo>
                <a:cubicBezTo>
                  <a:pt x="708809" y="587571"/>
                  <a:pt x="741466" y="401304"/>
                  <a:pt x="732999" y="403723"/>
                </a:cubicBezTo>
                <a:cubicBezTo>
                  <a:pt x="724532" y="406142"/>
                  <a:pt x="711228" y="579104"/>
                  <a:pt x="674942" y="570637"/>
                </a:cubicBezTo>
                <a:cubicBezTo>
                  <a:pt x="638656" y="562170"/>
                  <a:pt x="584228" y="365018"/>
                  <a:pt x="515285" y="352923"/>
                </a:cubicBezTo>
                <a:cubicBezTo>
                  <a:pt x="446342" y="340828"/>
                  <a:pt x="283056" y="525885"/>
                  <a:pt x="261285" y="498066"/>
                </a:cubicBezTo>
                <a:cubicBezTo>
                  <a:pt x="239513" y="470247"/>
                  <a:pt x="428199" y="202942"/>
                  <a:pt x="384656" y="186009"/>
                </a:cubicBezTo>
                <a:cubicBezTo>
                  <a:pt x="341113" y="169076"/>
                  <a:pt x="-3601" y="397676"/>
                  <a:pt x="28" y="396466"/>
                </a:cubicBezTo>
                <a:cubicBezTo>
                  <a:pt x="3657" y="395257"/>
                  <a:pt x="326600" y="181171"/>
                  <a:pt x="406428" y="178752"/>
                </a:cubicBezTo>
                <a:cubicBezTo>
                  <a:pt x="486256" y="176333"/>
                  <a:pt x="401589" y="403724"/>
                  <a:pt x="478999" y="381952"/>
                </a:cubicBezTo>
                <a:cubicBezTo>
                  <a:pt x="556408" y="360181"/>
                  <a:pt x="788638" y="-47429"/>
                  <a:pt x="856371" y="458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82480E4B-06DF-6D00-84AA-BEA9F3B95357}"/>
              </a:ext>
            </a:extLst>
          </p:cNvPr>
          <p:cNvSpPr/>
          <p:nvPr/>
        </p:nvSpPr>
        <p:spPr>
          <a:xfrm>
            <a:off x="6451595" y="6208792"/>
            <a:ext cx="735761" cy="794473"/>
          </a:xfrm>
          <a:custGeom>
            <a:avLst/>
            <a:gdLst>
              <a:gd name="connsiteX0" fmla="*/ 290291 w 735761"/>
              <a:gd name="connsiteY0" fmla="*/ 3322 h 794473"/>
              <a:gd name="connsiteX1" fmla="*/ 732976 w 735761"/>
              <a:gd name="connsiteY1" fmla="*/ 656465 h 794473"/>
              <a:gd name="connsiteX2" fmla="*/ 478976 w 735761"/>
              <a:gd name="connsiteY2" fmla="*/ 344408 h 794473"/>
              <a:gd name="connsiteX3" fmla="*/ 486234 w 735761"/>
              <a:gd name="connsiteY3" fmla="*/ 663722 h 794473"/>
              <a:gd name="connsiteX4" fmla="*/ 341091 w 735761"/>
              <a:gd name="connsiteY4" fmla="*/ 329894 h 794473"/>
              <a:gd name="connsiteX5" fmla="*/ 341091 w 735761"/>
              <a:gd name="connsiteY5" fmla="*/ 562122 h 794473"/>
              <a:gd name="connsiteX6" fmla="*/ 268519 w 735761"/>
              <a:gd name="connsiteY6" fmla="*/ 446008 h 794473"/>
              <a:gd name="connsiteX7" fmla="*/ 5 w 735761"/>
              <a:gd name="connsiteY7" fmla="*/ 794351 h 794473"/>
              <a:gd name="connsiteX8" fmla="*/ 275776 w 735761"/>
              <a:gd name="connsiteY8" fmla="*/ 402465 h 794473"/>
              <a:gd name="connsiteX9" fmla="*/ 283034 w 735761"/>
              <a:gd name="connsiteY9" fmla="*/ 402465 h 794473"/>
              <a:gd name="connsiteX10" fmla="*/ 290291 w 735761"/>
              <a:gd name="connsiteY10" fmla="*/ 3322 h 79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5761" h="794473">
                <a:moveTo>
                  <a:pt x="290291" y="3322"/>
                </a:moveTo>
                <a:cubicBezTo>
                  <a:pt x="365281" y="45655"/>
                  <a:pt x="701529" y="599617"/>
                  <a:pt x="732976" y="656465"/>
                </a:cubicBezTo>
                <a:cubicBezTo>
                  <a:pt x="764423" y="713313"/>
                  <a:pt x="520100" y="343199"/>
                  <a:pt x="478976" y="344408"/>
                </a:cubicBezTo>
                <a:cubicBezTo>
                  <a:pt x="437852" y="345618"/>
                  <a:pt x="509215" y="666141"/>
                  <a:pt x="486234" y="663722"/>
                </a:cubicBezTo>
                <a:cubicBezTo>
                  <a:pt x="463253" y="661303"/>
                  <a:pt x="365281" y="346827"/>
                  <a:pt x="341091" y="329894"/>
                </a:cubicBezTo>
                <a:cubicBezTo>
                  <a:pt x="316901" y="312961"/>
                  <a:pt x="353186" y="542770"/>
                  <a:pt x="341091" y="562122"/>
                </a:cubicBezTo>
                <a:cubicBezTo>
                  <a:pt x="328996" y="581474"/>
                  <a:pt x="325367" y="407303"/>
                  <a:pt x="268519" y="446008"/>
                </a:cubicBezTo>
                <a:cubicBezTo>
                  <a:pt x="211671" y="484713"/>
                  <a:pt x="-1204" y="801608"/>
                  <a:pt x="5" y="794351"/>
                </a:cubicBezTo>
                <a:cubicBezTo>
                  <a:pt x="1214" y="787094"/>
                  <a:pt x="228605" y="467779"/>
                  <a:pt x="275776" y="402465"/>
                </a:cubicBezTo>
                <a:cubicBezTo>
                  <a:pt x="322947" y="337151"/>
                  <a:pt x="287872" y="468989"/>
                  <a:pt x="283034" y="402465"/>
                </a:cubicBezTo>
                <a:cubicBezTo>
                  <a:pt x="278196" y="335941"/>
                  <a:pt x="215301" y="-39011"/>
                  <a:pt x="290291" y="332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853C5798-4F77-3387-6B9F-1E721F66B77F}"/>
              </a:ext>
            </a:extLst>
          </p:cNvPr>
          <p:cNvSpPr/>
          <p:nvPr/>
        </p:nvSpPr>
        <p:spPr>
          <a:xfrm>
            <a:off x="6944617" y="3940583"/>
            <a:ext cx="1099366" cy="2749199"/>
          </a:xfrm>
          <a:custGeom>
            <a:avLst/>
            <a:gdLst>
              <a:gd name="connsiteX0" fmla="*/ 1096297 w 1099366"/>
              <a:gd name="connsiteY0" fmla="*/ 46 h 2749199"/>
              <a:gd name="connsiteX1" fmla="*/ 435897 w 1099366"/>
              <a:gd name="connsiteY1" fmla="*/ 972503 h 2749199"/>
              <a:gd name="connsiteX2" fmla="*/ 726183 w 1099366"/>
              <a:gd name="connsiteY2" fmla="*/ 791074 h 2749199"/>
              <a:gd name="connsiteX3" fmla="*/ 319783 w 1099366"/>
              <a:gd name="connsiteY3" fmla="*/ 1799817 h 2749199"/>
              <a:gd name="connsiteX4" fmla="*/ 501212 w 1099366"/>
              <a:gd name="connsiteY4" fmla="*/ 1415188 h 2749199"/>
              <a:gd name="connsiteX5" fmla="*/ 14983 w 1099366"/>
              <a:gd name="connsiteY5" fmla="*/ 2721474 h 2749199"/>
              <a:gd name="connsiteX6" fmla="*/ 189154 w 1099366"/>
              <a:gd name="connsiteY6" fmla="*/ 2169931 h 2749199"/>
              <a:gd name="connsiteX7" fmla="*/ 835040 w 1099366"/>
              <a:gd name="connsiteY7" fmla="*/ 595131 h 2749199"/>
              <a:gd name="connsiteX8" fmla="*/ 689897 w 1099366"/>
              <a:gd name="connsiteY8" fmla="*/ 928960 h 2749199"/>
              <a:gd name="connsiteX9" fmla="*/ 1096297 w 1099366"/>
              <a:gd name="connsiteY9" fmla="*/ 46 h 2749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9366" h="2749199">
                <a:moveTo>
                  <a:pt x="1096297" y="46"/>
                </a:moveTo>
                <a:cubicBezTo>
                  <a:pt x="1053964" y="7303"/>
                  <a:pt x="497583" y="840665"/>
                  <a:pt x="435897" y="972503"/>
                </a:cubicBezTo>
                <a:cubicBezTo>
                  <a:pt x="374211" y="1104341"/>
                  <a:pt x="745535" y="653188"/>
                  <a:pt x="726183" y="791074"/>
                </a:cubicBezTo>
                <a:cubicBezTo>
                  <a:pt x="706831" y="928960"/>
                  <a:pt x="357278" y="1695798"/>
                  <a:pt x="319783" y="1799817"/>
                </a:cubicBezTo>
                <a:cubicBezTo>
                  <a:pt x="282288" y="1903836"/>
                  <a:pt x="552012" y="1261579"/>
                  <a:pt x="501212" y="1415188"/>
                </a:cubicBezTo>
                <a:cubicBezTo>
                  <a:pt x="450412" y="1568798"/>
                  <a:pt x="66993" y="2595684"/>
                  <a:pt x="14983" y="2721474"/>
                </a:cubicBezTo>
                <a:cubicBezTo>
                  <a:pt x="-37027" y="2847265"/>
                  <a:pt x="52478" y="2524322"/>
                  <a:pt x="189154" y="2169931"/>
                </a:cubicBezTo>
                <a:cubicBezTo>
                  <a:pt x="325830" y="1815541"/>
                  <a:pt x="751583" y="801960"/>
                  <a:pt x="835040" y="595131"/>
                </a:cubicBezTo>
                <a:cubicBezTo>
                  <a:pt x="918497" y="388303"/>
                  <a:pt x="649983" y="1023303"/>
                  <a:pt x="689897" y="928960"/>
                </a:cubicBezTo>
                <a:cubicBezTo>
                  <a:pt x="729811" y="834617"/>
                  <a:pt x="1138630" y="-7211"/>
                  <a:pt x="1096297" y="4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9EFEB511-DDD1-50C5-4AE9-4F2D170389EC}"/>
              </a:ext>
            </a:extLst>
          </p:cNvPr>
          <p:cNvSpPr/>
          <p:nvPr/>
        </p:nvSpPr>
        <p:spPr>
          <a:xfrm>
            <a:off x="5944897" y="1516274"/>
            <a:ext cx="769017" cy="1822284"/>
          </a:xfrm>
          <a:custGeom>
            <a:avLst/>
            <a:gdLst>
              <a:gd name="connsiteX0" fmla="*/ 13217 w 769017"/>
              <a:gd name="connsiteY0" fmla="*/ 44012 h 1822284"/>
              <a:gd name="connsiteX1" fmla="*/ 223674 w 769017"/>
              <a:gd name="connsiteY1" fmla="*/ 798755 h 1822284"/>
              <a:gd name="connsiteX2" fmla="*/ 274474 w 769017"/>
              <a:gd name="connsiteY2" fmla="*/ 1495440 h 1822284"/>
              <a:gd name="connsiteX3" fmla="*/ 441389 w 769017"/>
              <a:gd name="connsiteY3" fmla="*/ 1205155 h 1822284"/>
              <a:gd name="connsiteX4" fmla="*/ 390589 w 769017"/>
              <a:gd name="connsiteY4" fmla="*/ 1676869 h 1822284"/>
              <a:gd name="connsiteX5" fmla="*/ 129332 w 769017"/>
              <a:gd name="connsiteY5" fmla="*/ 1822012 h 1822284"/>
              <a:gd name="connsiteX6" fmla="*/ 760703 w 769017"/>
              <a:gd name="connsiteY6" fmla="*/ 1705897 h 1822284"/>
              <a:gd name="connsiteX7" fmla="*/ 492189 w 769017"/>
              <a:gd name="connsiteY7" fmla="*/ 1459155 h 1822284"/>
              <a:gd name="connsiteX8" fmla="*/ 513960 w 769017"/>
              <a:gd name="connsiteY8" fmla="*/ 1016469 h 1822284"/>
              <a:gd name="connsiteX9" fmla="*/ 368817 w 769017"/>
              <a:gd name="connsiteY9" fmla="*/ 1248697 h 1822284"/>
              <a:gd name="connsiteX10" fmla="*/ 267217 w 769017"/>
              <a:gd name="connsiteY10" fmla="*/ 806012 h 1822284"/>
              <a:gd name="connsiteX11" fmla="*/ 49503 w 769017"/>
              <a:gd name="connsiteY11" fmla="*/ 167383 h 1822284"/>
              <a:gd name="connsiteX12" fmla="*/ 13217 w 769017"/>
              <a:gd name="connsiteY12" fmla="*/ 44012 h 182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9017" h="1822284">
                <a:moveTo>
                  <a:pt x="13217" y="44012"/>
                </a:moveTo>
                <a:cubicBezTo>
                  <a:pt x="42246" y="149241"/>
                  <a:pt x="180131" y="556850"/>
                  <a:pt x="223674" y="798755"/>
                </a:cubicBezTo>
                <a:cubicBezTo>
                  <a:pt x="267217" y="1040660"/>
                  <a:pt x="238188" y="1427707"/>
                  <a:pt x="274474" y="1495440"/>
                </a:cubicBezTo>
                <a:cubicBezTo>
                  <a:pt x="310760" y="1563173"/>
                  <a:pt x="422037" y="1174917"/>
                  <a:pt x="441389" y="1205155"/>
                </a:cubicBezTo>
                <a:cubicBezTo>
                  <a:pt x="460741" y="1235393"/>
                  <a:pt x="442599" y="1574059"/>
                  <a:pt x="390589" y="1676869"/>
                </a:cubicBezTo>
                <a:cubicBezTo>
                  <a:pt x="338579" y="1779679"/>
                  <a:pt x="67646" y="1817174"/>
                  <a:pt x="129332" y="1822012"/>
                </a:cubicBezTo>
                <a:cubicBezTo>
                  <a:pt x="191018" y="1826850"/>
                  <a:pt x="700227" y="1766373"/>
                  <a:pt x="760703" y="1705897"/>
                </a:cubicBezTo>
                <a:cubicBezTo>
                  <a:pt x="821179" y="1645421"/>
                  <a:pt x="533313" y="1574060"/>
                  <a:pt x="492189" y="1459155"/>
                </a:cubicBezTo>
                <a:cubicBezTo>
                  <a:pt x="451065" y="1344250"/>
                  <a:pt x="534522" y="1051545"/>
                  <a:pt x="513960" y="1016469"/>
                </a:cubicBezTo>
                <a:cubicBezTo>
                  <a:pt x="493398" y="981393"/>
                  <a:pt x="409941" y="1283773"/>
                  <a:pt x="368817" y="1248697"/>
                </a:cubicBezTo>
                <a:cubicBezTo>
                  <a:pt x="327693" y="1213621"/>
                  <a:pt x="320436" y="986231"/>
                  <a:pt x="267217" y="806012"/>
                </a:cubicBezTo>
                <a:cubicBezTo>
                  <a:pt x="213998" y="625793"/>
                  <a:pt x="93046" y="295593"/>
                  <a:pt x="49503" y="167383"/>
                </a:cubicBezTo>
                <a:cubicBezTo>
                  <a:pt x="5960" y="39173"/>
                  <a:pt x="-15812" y="-61217"/>
                  <a:pt x="13217" y="4401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BA2CB01A-D777-7CBC-3AD1-869824E56FB8}"/>
              </a:ext>
            </a:extLst>
          </p:cNvPr>
          <p:cNvSpPr/>
          <p:nvPr/>
        </p:nvSpPr>
        <p:spPr>
          <a:xfrm>
            <a:off x="5907484" y="2991824"/>
            <a:ext cx="323228" cy="1657033"/>
          </a:xfrm>
          <a:custGeom>
            <a:avLst/>
            <a:gdLst>
              <a:gd name="connsiteX0" fmla="*/ 21602 w 323228"/>
              <a:gd name="connsiteY0" fmla="*/ 63433 h 1657033"/>
              <a:gd name="connsiteX1" fmla="*/ 290116 w 323228"/>
              <a:gd name="connsiteY1" fmla="*/ 941547 h 1657033"/>
              <a:gd name="connsiteX2" fmla="*/ 290116 w 323228"/>
              <a:gd name="connsiteY2" fmla="*/ 702062 h 1657033"/>
              <a:gd name="connsiteX3" fmla="*/ 28859 w 323228"/>
              <a:gd name="connsiteY3" fmla="*/ 1645490 h 1657033"/>
              <a:gd name="connsiteX4" fmla="*/ 144973 w 323228"/>
              <a:gd name="connsiteY4" fmla="*/ 1202805 h 1657033"/>
              <a:gd name="connsiteX5" fmla="*/ 108687 w 323228"/>
              <a:gd name="connsiteY5" fmla="*/ 839947 h 1657033"/>
              <a:gd name="connsiteX6" fmla="*/ 57887 w 323228"/>
              <a:gd name="connsiteY6" fmla="*/ 498862 h 1657033"/>
              <a:gd name="connsiteX7" fmla="*/ 65145 w 323228"/>
              <a:gd name="connsiteY7" fmla="*/ 469833 h 1657033"/>
              <a:gd name="connsiteX8" fmla="*/ 21602 w 323228"/>
              <a:gd name="connsiteY8" fmla="*/ 114233 h 1657033"/>
              <a:gd name="connsiteX9" fmla="*/ 21602 w 323228"/>
              <a:gd name="connsiteY9" fmla="*/ 63433 h 165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228" h="1657033">
                <a:moveTo>
                  <a:pt x="21602" y="63433"/>
                </a:moveTo>
                <a:cubicBezTo>
                  <a:pt x="66354" y="201319"/>
                  <a:pt x="245364" y="835109"/>
                  <a:pt x="290116" y="941547"/>
                </a:cubicBezTo>
                <a:cubicBezTo>
                  <a:pt x="334868" y="1047985"/>
                  <a:pt x="333659" y="584738"/>
                  <a:pt x="290116" y="702062"/>
                </a:cubicBezTo>
                <a:cubicBezTo>
                  <a:pt x="246573" y="819386"/>
                  <a:pt x="53049" y="1562033"/>
                  <a:pt x="28859" y="1645490"/>
                </a:cubicBezTo>
                <a:cubicBezTo>
                  <a:pt x="4669" y="1728947"/>
                  <a:pt x="131668" y="1337062"/>
                  <a:pt x="144973" y="1202805"/>
                </a:cubicBezTo>
                <a:cubicBezTo>
                  <a:pt x="158278" y="1068548"/>
                  <a:pt x="123201" y="957271"/>
                  <a:pt x="108687" y="839947"/>
                </a:cubicBezTo>
                <a:cubicBezTo>
                  <a:pt x="94173" y="722623"/>
                  <a:pt x="65144" y="560548"/>
                  <a:pt x="57887" y="498862"/>
                </a:cubicBezTo>
                <a:cubicBezTo>
                  <a:pt x="50630" y="437176"/>
                  <a:pt x="71192" y="533938"/>
                  <a:pt x="65145" y="469833"/>
                </a:cubicBezTo>
                <a:cubicBezTo>
                  <a:pt x="59098" y="405728"/>
                  <a:pt x="28859" y="183176"/>
                  <a:pt x="21602" y="114233"/>
                </a:cubicBezTo>
                <a:cubicBezTo>
                  <a:pt x="14345" y="45290"/>
                  <a:pt x="-23150" y="-74453"/>
                  <a:pt x="21602" y="6343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E6604214-E1E5-5799-AFD5-87FC3B21190D}"/>
              </a:ext>
            </a:extLst>
          </p:cNvPr>
          <p:cNvSpPr/>
          <p:nvPr/>
        </p:nvSpPr>
        <p:spPr>
          <a:xfrm>
            <a:off x="5057859" y="1187587"/>
            <a:ext cx="1213607" cy="1287266"/>
          </a:xfrm>
          <a:custGeom>
            <a:avLst/>
            <a:gdLst>
              <a:gd name="connsiteX0" fmla="*/ 1212312 w 1213607"/>
              <a:gd name="connsiteY0" fmla="*/ 9842 h 1287266"/>
              <a:gd name="connsiteX1" fmla="*/ 472084 w 1213607"/>
              <a:gd name="connsiteY1" fmla="*/ 779099 h 1287266"/>
              <a:gd name="connsiteX2" fmla="*/ 689798 w 1213607"/>
              <a:gd name="connsiteY2" fmla="*/ 568642 h 1287266"/>
              <a:gd name="connsiteX3" fmla="*/ 370 w 1213607"/>
              <a:gd name="connsiteY3" fmla="*/ 1287099 h 1287266"/>
              <a:gd name="connsiteX4" fmla="*/ 588198 w 1213607"/>
              <a:gd name="connsiteY4" fmla="*/ 496070 h 1287266"/>
              <a:gd name="connsiteX5" fmla="*/ 218084 w 1213607"/>
              <a:gd name="connsiteY5" fmla="*/ 713784 h 1287266"/>
              <a:gd name="connsiteX6" fmla="*/ 573684 w 1213607"/>
              <a:gd name="connsiteY6" fmla="*/ 271099 h 1287266"/>
              <a:gd name="connsiteX7" fmla="*/ 261627 w 1213607"/>
              <a:gd name="connsiteY7" fmla="*/ 336413 h 1287266"/>
              <a:gd name="connsiteX8" fmla="*/ 1212312 w 1213607"/>
              <a:gd name="connsiteY8" fmla="*/ 9842 h 128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3607" h="1287266">
                <a:moveTo>
                  <a:pt x="1212312" y="9842"/>
                </a:moveTo>
                <a:cubicBezTo>
                  <a:pt x="1247388" y="83623"/>
                  <a:pt x="559170" y="685966"/>
                  <a:pt x="472084" y="779099"/>
                </a:cubicBezTo>
                <a:cubicBezTo>
                  <a:pt x="384998" y="872232"/>
                  <a:pt x="768417" y="483975"/>
                  <a:pt x="689798" y="568642"/>
                </a:cubicBezTo>
                <a:cubicBezTo>
                  <a:pt x="611179" y="653309"/>
                  <a:pt x="17303" y="1299194"/>
                  <a:pt x="370" y="1287099"/>
                </a:cubicBezTo>
                <a:cubicBezTo>
                  <a:pt x="-16563" y="1275004"/>
                  <a:pt x="551912" y="591623"/>
                  <a:pt x="588198" y="496070"/>
                </a:cubicBezTo>
                <a:cubicBezTo>
                  <a:pt x="624484" y="400517"/>
                  <a:pt x="220503" y="751279"/>
                  <a:pt x="218084" y="713784"/>
                </a:cubicBezTo>
                <a:cubicBezTo>
                  <a:pt x="215665" y="676289"/>
                  <a:pt x="566427" y="333994"/>
                  <a:pt x="573684" y="271099"/>
                </a:cubicBezTo>
                <a:cubicBezTo>
                  <a:pt x="580941" y="208204"/>
                  <a:pt x="158817" y="372699"/>
                  <a:pt x="261627" y="336413"/>
                </a:cubicBezTo>
                <a:cubicBezTo>
                  <a:pt x="364437" y="300127"/>
                  <a:pt x="1177236" y="-63939"/>
                  <a:pt x="1212312" y="984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443DE2A4-2E6B-E4BA-4B7E-91905D46542E}"/>
              </a:ext>
            </a:extLst>
          </p:cNvPr>
          <p:cNvSpPr/>
          <p:nvPr/>
        </p:nvSpPr>
        <p:spPr>
          <a:xfrm>
            <a:off x="4610094" y="4957323"/>
            <a:ext cx="709665" cy="1507186"/>
          </a:xfrm>
          <a:custGeom>
            <a:avLst/>
            <a:gdLst>
              <a:gd name="connsiteX0" fmla="*/ 692156 w 709665"/>
              <a:gd name="connsiteY0" fmla="*/ 125852 h 1507186"/>
              <a:gd name="connsiteX1" fmla="*/ 685806 w 709665"/>
              <a:gd name="connsiteY1" fmla="*/ 176652 h 1507186"/>
              <a:gd name="connsiteX2" fmla="*/ 473081 w 709665"/>
              <a:gd name="connsiteY2" fmla="*/ 729102 h 1507186"/>
              <a:gd name="connsiteX3" fmla="*/ 498481 w 709665"/>
              <a:gd name="connsiteY3" fmla="*/ 675127 h 1507186"/>
              <a:gd name="connsiteX4" fmla="*/ 565156 w 709665"/>
              <a:gd name="connsiteY4" fmla="*/ 1176777 h 1507186"/>
              <a:gd name="connsiteX5" fmla="*/ 615956 w 709665"/>
              <a:gd name="connsiteY5" fmla="*/ 1068827 h 1507186"/>
              <a:gd name="connsiteX6" fmla="*/ 688981 w 709665"/>
              <a:gd name="connsiteY6" fmla="*/ 1494277 h 1507186"/>
              <a:gd name="connsiteX7" fmla="*/ 558806 w 709665"/>
              <a:gd name="connsiteY7" fmla="*/ 1322827 h 1507186"/>
              <a:gd name="connsiteX8" fmla="*/ 69856 w 709665"/>
              <a:gd name="connsiteY8" fmla="*/ 589402 h 1507186"/>
              <a:gd name="connsiteX9" fmla="*/ 158756 w 709665"/>
              <a:gd name="connsiteY9" fmla="*/ 652902 h 1507186"/>
              <a:gd name="connsiteX10" fmla="*/ 6 w 709665"/>
              <a:gd name="connsiteY10" fmla="*/ 11552 h 1507186"/>
              <a:gd name="connsiteX11" fmla="*/ 152406 w 709665"/>
              <a:gd name="connsiteY11" fmla="*/ 227452 h 1507186"/>
              <a:gd name="connsiteX12" fmla="*/ 155581 w 709665"/>
              <a:gd name="connsiteY12" fmla="*/ 62352 h 1507186"/>
              <a:gd name="connsiteX13" fmla="*/ 279406 w 709665"/>
              <a:gd name="connsiteY13" fmla="*/ 325877 h 1507186"/>
              <a:gd name="connsiteX14" fmla="*/ 330206 w 709665"/>
              <a:gd name="connsiteY14" fmla="*/ 176652 h 1507186"/>
              <a:gd name="connsiteX15" fmla="*/ 419106 w 709665"/>
              <a:gd name="connsiteY15" fmla="*/ 297302 h 1507186"/>
              <a:gd name="connsiteX16" fmla="*/ 463556 w 709665"/>
              <a:gd name="connsiteY16" fmla="*/ 103627 h 1507186"/>
              <a:gd name="connsiteX17" fmla="*/ 508006 w 709665"/>
              <a:gd name="connsiteY17" fmla="*/ 389377 h 1507186"/>
              <a:gd name="connsiteX18" fmla="*/ 574681 w 709665"/>
              <a:gd name="connsiteY18" fmla="*/ 256027 h 1507186"/>
              <a:gd name="connsiteX19" fmla="*/ 692156 w 709665"/>
              <a:gd name="connsiteY19" fmla="*/ 125852 h 150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09665" h="1507186">
                <a:moveTo>
                  <a:pt x="692156" y="125852"/>
                </a:moveTo>
                <a:cubicBezTo>
                  <a:pt x="710677" y="112623"/>
                  <a:pt x="722318" y="76110"/>
                  <a:pt x="685806" y="176652"/>
                </a:cubicBezTo>
                <a:cubicBezTo>
                  <a:pt x="649294" y="277194"/>
                  <a:pt x="504302" y="646023"/>
                  <a:pt x="473081" y="729102"/>
                </a:cubicBezTo>
                <a:cubicBezTo>
                  <a:pt x="441860" y="812181"/>
                  <a:pt x="483135" y="600515"/>
                  <a:pt x="498481" y="675127"/>
                </a:cubicBezTo>
                <a:cubicBezTo>
                  <a:pt x="513827" y="749740"/>
                  <a:pt x="545577" y="1111160"/>
                  <a:pt x="565156" y="1176777"/>
                </a:cubicBezTo>
                <a:cubicBezTo>
                  <a:pt x="584735" y="1242394"/>
                  <a:pt x="595318" y="1015910"/>
                  <a:pt x="615956" y="1068827"/>
                </a:cubicBezTo>
                <a:cubicBezTo>
                  <a:pt x="636593" y="1121744"/>
                  <a:pt x="698506" y="1451944"/>
                  <a:pt x="688981" y="1494277"/>
                </a:cubicBezTo>
                <a:cubicBezTo>
                  <a:pt x="679456" y="1536610"/>
                  <a:pt x="661994" y="1473640"/>
                  <a:pt x="558806" y="1322827"/>
                </a:cubicBezTo>
                <a:cubicBezTo>
                  <a:pt x="455618" y="1172014"/>
                  <a:pt x="136531" y="701056"/>
                  <a:pt x="69856" y="589402"/>
                </a:cubicBezTo>
                <a:cubicBezTo>
                  <a:pt x="3181" y="477748"/>
                  <a:pt x="170398" y="749210"/>
                  <a:pt x="158756" y="652902"/>
                </a:cubicBezTo>
                <a:cubicBezTo>
                  <a:pt x="147114" y="556594"/>
                  <a:pt x="1064" y="82460"/>
                  <a:pt x="6" y="11552"/>
                </a:cubicBezTo>
                <a:cubicBezTo>
                  <a:pt x="-1052" y="-59356"/>
                  <a:pt x="126477" y="218985"/>
                  <a:pt x="152406" y="227452"/>
                </a:cubicBezTo>
                <a:cubicBezTo>
                  <a:pt x="178335" y="235919"/>
                  <a:pt x="134414" y="45948"/>
                  <a:pt x="155581" y="62352"/>
                </a:cubicBezTo>
                <a:cubicBezTo>
                  <a:pt x="176748" y="78756"/>
                  <a:pt x="250302" y="306827"/>
                  <a:pt x="279406" y="325877"/>
                </a:cubicBezTo>
                <a:cubicBezTo>
                  <a:pt x="308510" y="344927"/>
                  <a:pt x="306923" y="181415"/>
                  <a:pt x="330206" y="176652"/>
                </a:cubicBezTo>
                <a:cubicBezTo>
                  <a:pt x="353489" y="171890"/>
                  <a:pt x="396881" y="309473"/>
                  <a:pt x="419106" y="297302"/>
                </a:cubicBezTo>
                <a:cubicBezTo>
                  <a:pt x="441331" y="285131"/>
                  <a:pt x="448739" y="88281"/>
                  <a:pt x="463556" y="103627"/>
                </a:cubicBezTo>
                <a:cubicBezTo>
                  <a:pt x="478373" y="118973"/>
                  <a:pt x="489485" y="363977"/>
                  <a:pt x="508006" y="389377"/>
                </a:cubicBezTo>
                <a:cubicBezTo>
                  <a:pt x="526527" y="414777"/>
                  <a:pt x="547164" y="299948"/>
                  <a:pt x="574681" y="256027"/>
                </a:cubicBezTo>
                <a:cubicBezTo>
                  <a:pt x="602198" y="212106"/>
                  <a:pt x="673635" y="139081"/>
                  <a:pt x="692156" y="12585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F41EE5B3-E0C1-70D8-C181-86961E226F6E}"/>
              </a:ext>
            </a:extLst>
          </p:cNvPr>
          <p:cNvSpPr/>
          <p:nvPr/>
        </p:nvSpPr>
        <p:spPr>
          <a:xfrm>
            <a:off x="6957696" y="807941"/>
            <a:ext cx="1347324" cy="1708944"/>
          </a:xfrm>
          <a:custGeom>
            <a:avLst/>
            <a:gdLst>
              <a:gd name="connsiteX0" fmla="*/ 23675 w 1347324"/>
              <a:gd name="connsiteY0" fmla="*/ 4859 h 1708944"/>
              <a:gd name="connsiteX1" fmla="*/ 901790 w 1347324"/>
              <a:gd name="connsiteY1" fmla="*/ 607202 h 1708944"/>
              <a:gd name="connsiteX2" fmla="*/ 713104 w 1347324"/>
              <a:gd name="connsiteY2" fmla="*/ 556402 h 1708944"/>
              <a:gd name="connsiteX3" fmla="*/ 1170304 w 1347324"/>
              <a:gd name="connsiteY3" fmla="*/ 1383716 h 1708944"/>
              <a:gd name="connsiteX4" fmla="*/ 988875 w 1347324"/>
              <a:gd name="connsiteY4" fmla="*/ 1173259 h 1708944"/>
              <a:gd name="connsiteX5" fmla="*/ 1337218 w 1347324"/>
              <a:gd name="connsiteY5" fmla="*/ 1703030 h 1708944"/>
              <a:gd name="connsiteX6" fmla="*/ 1213847 w 1347324"/>
              <a:gd name="connsiteY6" fmla="*/ 1412745 h 1708944"/>
              <a:gd name="connsiteX7" fmla="*/ 807447 w 1347324"/>
              <a:gd name="connsiteY7" fmla="*/ 737830 h 1708944"/>
              <a:gd name="connsiteX8" fmla="*/ 299447 w 1347324"/>
              <a:gd name="connsiteY8" fmla="*/ 345945 h 1708944"/>
              <a:gd name="connsiteX9" fmla="*/ 23675 w 1347324"/>
              <a:gd name="connsiteY9" fmla="*/ 4859 h 170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7324" h="1708944">
                <a:moveTo>
                  <a:pt x="23675" y="4859"/>
                </a:moveTo>
                <a:cubicBezTo>
                  <a:pt x="124065" y="48402"/>
                  <a:pt x="786885" y="515278"/>
                  <a:pt x="901790" y="607202"/>
                </a:cubicBezTo>
                <a:cubicBezTo>
                  <a:pt x="1016695" y="699126"/>
                  <a:pt x="668352" y="426983"/>
                  <a:pt x="713104" y="556402"/>
                </a:cubicBezTo>
                <a:cubicBezTo>
                  <a:pt x="757856" y="685821"/>
                  <a:pt x="1124342" y="1280907"/>
                  <a:pt x="1170304" y="1383716"/>
                </a:cubicBezTo>
                <a:cubicBezTo>
                  <a:pt x="1216266" y="1486525"/>
                  <a:pt x="961056" y="1120040"/>
                  <a:pt x="988875" y="1173259"/>
                </a:cubicBezTo>
                <a:cubicBezTo>
                  <a:pt x="1016694" y="1226478"/>
                  <a:pt x="1299723" y="1663116"/>
                  <a:pt x="1337218" y="1703030"/>
                </a:cubicBezTo>
                <a:cubicBezTo>
                  <a:pt x="1374713" y="1742944"/>
                  <a:pt x="1302142" y="1573612"/>
                  <a:pt x="1213847" y="1412745"/>
                </a:cubicBezTo>
                <a:cubicBezTo>
                  <a:pt x="1125552" y="1251878"/>
                  <a:pt x="959847" y="915630"/>
                  <a:pt x="807447" y="737830"/>
                </a:cubicBezTo>
                <a:cubicBezTo>
                  <a:pt x="655047" y="560030"/>
                  <a:pt x="432495" y="470526"/>
                  <a:pt x="299447" y="345945"/>
                </a:cubicBezTo>
                <a:cubicBezTo>
                  <a:pt x="166399" y="221364"/>
                  <a:pt x="-76715" y="-38684"/>
                  <a:pt x="23675" y="485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499E652B-F42C-9E73-8FFC-59B3BE59EA5C}"/>
              </a:ext>
            </a:extLst>
          </p:cNvPr>
          <p:cNvSpPr/>
          <p:nvPr/>
        </p:nvSpPr>
        <p:spPr>
          <a:xfrm>
            <a:off x="3683897" y="1920472"/>
            <a:ext cx="1559535" cy="2452745"/>
          </a:xfrm>
          <a:custGeom>
            <a:avLst/>
            <a:gdLst>
              <a:gd name="connsiteX0" fmla="*/ 1555760 w 1559535"/>
              <a:gd name="connsiteY0" fmla="*/ 2671 h 2452745"/>
              <a:gd name="connsiteX1" fmla="*/ 539760 w 1559535"/>
              <a:gd name="connsiteY1" fmla="*/ 1860499 h 2452745"/>
              <a:gd name="connsiteX2" fmla="*/ 1004217 w 1559535"/>
              <a:gd name="connsiteY2" fmla="*/ 1113014 h 2452745"/>
              <a:gd name="connsiteX3" fmla="*/ 9989 w 1559535"/>
              <a:gd name="connsiteY3" fmla="*/ 2441071 h 2452745"/>
              <a:gd name="connsiteX4" fmla="*/ 510732 w 1559535"/>
              <a:gd name="connsiteY4" fmla="*/ 1708099 h 2452745"/>
              <a:gd name="connsiteX5" fmla="*/ 815532 w 1559535"/>
              <a:gd name="connsiteY5" fmla="*/ 793699 h 2452745"/>
              <a:gd name="connsiteX6" fmla="*/ 314789 w 1559535"/>
              <a:gd name="connsiteY6" fmla="*/ 1526671 h 2452745"/>
              <a:gd name="connsiteX7" fmla="*/ 1091303 w 1559535"/>
              <a:gd name="connsiteY7" fmla="*/ 416328 h 2452745"/>
              <a:gd name="connsiteX8" fmla="*/ 104332 w 1559535"/>
              <a:gd name="connsiteY8" fmla="*/ 1425071 h 2452745"/>
              <a:gd name="connsiteX9" fmla="*/ 1555760 w 1559535"/>
              <a:gd name="connsiteY9" fmla="*/ 2671 h 2452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59535" h="2452745">
                <a:moveTo>
                  <a:pt x="1555760" y="2671"/>
                </a:moveTo>
                <a:cubicBezTo>
                  <a:pt x="1628331" y="75242"/>
                  <a:pt x="631684" y="1675442"/>
                  <a:pt x="539760" y="1860499"/>
                </a:cubicBezTo>
                <a:cubicBezTo>
                  <a:pt x="447836" y="2045556"/>
                  <a:pt x="1092512" y="1016252"/>
                  <a:pt x="1004217" y="1113014"/>
                </a:cubicBezTo>
                <a:cubicBezTo>
                  <a:pt x="915922" y="1209776"/>
                  <a:pt x="92236" y="2341890"/>
                  <a:pt x="9989" y="2441071"/>
                </a:cubicBezTo>
                <a:cubicBezTo>
                  <a:pt x="-72259" y="2540252"/>
                  <a:pt x="376475" y="1982661"/>
                  <a:pt x="510732" y="1708099"/>
                </a:cubicBezTo>
                <a:cubicBezTo>
                  <a:pt x="644989" y="1433537"/>
                  <a:pt x="848189" y="823937"/>
                  <a:pt x="815532" y="793699"/>
                </a:cubicBezTo>
                <a:cubicBezTo>
                  <a:pt x="782875" y="763461"/>
                  <a:pt x="268827" y="1589566"/>
                  <a:pt x="314789" y="1526671"/>
                </a:cubicBezTo>
                <a:cubicBezTo>
                  <a:pt x="360751" y="1463776"/>
                  <a:pt x="1126379" y="433261"/>
                  <a:pt x="1091303" y="416328"/>
                </a:cubicBezTo>
                <a:cubicBezTo>
                  <a:pt x="1056227" y="399395"/>
                  <a:pt x="29342" y="1490385"/>
                  <a:pt x="104332" y="1425071"/>
                </a:cubicBezTo>
                <a:cubicBezTo>
                  <a:pt x="179322" y="1359757"/>
                  <a:pt x="1483189" y="-69900"/>
                  <a:pt x="1555760" y="267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E1B64D57-7A4F-E046-8940-4F947D81A105}"/>
              </a:ext>
            </a:extLst>
          </p:cNvPr>
          <p:cNvSpPr/>
          <p:nvPr/>
        </p:nvSpPr>
        <p:spPr>
          <a:xfrm>
            <a:off x="5319439" y="2130468"/>
            <a:ext cx="669838" cy="743858"/>
          </a:xfrm>
          <a:custGeom>
            <a:avLst/>
            <a:gdLst>
              <a:gd name="connsiteX0" fmla="*/ 667704 w 669838"/>
              <a:gd name="connsiteY0" fmla="*/ 10389 h 743858"/>
              <a:gd name="connsiteX1" fmla="*/ 558847 w 669838"/>
              <a:gd name="connsiteY1" fmla="*/ 511132 h 743858"/>
              <a:gd name="connsiteX2" fmla="*/ 522561 w 669838"/>
              <a:gd name="connsiteY2" fmla="*/ 605475 h 743858"/>
              <a:gd name="connsiteX3" fmla="*/ 500790 w 669838"/>
              <a:gd name="connsiteY3" fmla="*/ 228103 h 743858"/>
              <a:gd name="connsiteX4" fmla="*/ 341132 w 669838"/>
              <a:gd name="connsiteY4" fmla="*/ 598218 h 743858"/>
              <a:gd name="connsiteX5" fmla="*/ 420961 w 669838"/>
              <a:gd name="connsiteY5" fmla="*/ 315189 h 743858"/>
              <a:gd name="connsiteX6" fmla="*/ 47 w 669838"/>
              <a:gd name="connsiteY6" fmla="*/ 743361 h 743858"/>
              <a:gd name="connsiteX7" fmla="*/ 449990 w 669838"/>
              <a:gd name="connsiteY7" fmla="*/ 213589 h 743858"/>
              <a:gd name="connsiteX8" fmla="*/ 667704 w 669838"/>
              <a:gd name="connsiteY8" fmla="*/ 10389 h 74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9838" h="743858">
                <a:moveTo>
                  <a:pt x="667704" y="10389"/>
                </a:moveTo>
                <a:cubicBezTo>
                  <a:pt x="685847" y="59980"/>
                  <a:pt x="583037" y="411951"/>
                  <a:pt x="558847" y="511132"/>
                </a:cubicBezTo>
                <a:cubicBezTo>
                  <a:pt x="534657" y="610313"/>
                  <a:pt x="532237" y="652647"/>
                  <a:pt x="522561" y="605475"/>
                </a:cubicBezTo>
                <a:cubicBezTo>
                  <a:pt x="512885" y="558303"/>
                  <a:pt x="531028" y="229312"/>
                  <a:pt x="500790" y="228103"/>
                </a:cubicBezTo>
                <a:cubicBezTo>
                  <a:pt x="470552" y="226894"/>
                  <a:pt x="354437" y="583704"/>
                  <a:pt x="341132" y="598218"/>
                </a:cubicBezTo>
                <a:cubicBezTo>
                  <a:pt x="327827" y="612732"/>
                  <a:pt x="477808" y="290999"/>
                  <a:pt x="420961" y="315189"/>
                </a:cubicBezTo>
                <a:cubicBezTo>
                  <a:pt x="364113" y="339380"/>
                  <a:pt x="-4791" y="760294"/>
                  <a:pt x="47" y="743361"/>
                </a:cubicBezTo>
                <a:cubicBezTo>
                  <a:pt x="4885" y="726428"/>
                  <a:pt x="342343" y="328494"/>
                  <a:pt x="449990" y="213589"/>
                </a:cubicBezTo>
                <a:cubicBezTo>
                  <a:pt x="557637" y="98684"/>
                  <a:pt x="649561" y="-39202"/>
                  <a:pt x="667704" y="1038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79BFB29D-DFD4-E285-B3F1-47B9A5558CDD}"/>
              </a:ext>
            </a:extLst>
          </p:cNvPr>
          <p:cNvSpPr/>
          <p:nvPr/>
        </p:nvSpPr>
        <p:spPr>
          <a:xfrm>
            <a:off x="4446385" y="4256403"/>
            <a:ext cx="887627" cy="1629161"/>
          </a:xfrm>
          <a:custGeom>
            <a:avLst/>
            <a:gdLst>
              <a:gd name="connsiteX0" fmla="*/ 131965 w 887627"/>
              <a:gd name="connsiteY0" fmla="*/ 1272 h 1629161"/>
              <a:gd name="connsiteX1" fmla="*/ 554240 w 887627"/>
              <a:gd name="connsiteY1" fmla="*/ 550547 h 1629161"/>
              <a:gd name="connsiteX2" fmla="*/ 633615 w 887627"/>
              <a:gd name="connsiteY2" fmla="*/ 445772 h 1629161"/>
              <a:gd name="connsiteX3" fmla="*/ 608215 w 887627"/>
              <a:gd name="connsiteY3" fmla="*/ 683897 h 1629161"/>
              <a:gd name="connsiteX4" fmla="*/ 868565 w 887627"/>
              <a:gd name="connsiteY4" fmla="*/ 1080772 h 1629161"/>
              <a:gd name="connsiteX5" fmla="*/ 846340 w 887627"/>
              <a:gd name="connsiteY5" fmla="*/ 1017272 h 1629161"/>
              <a:gd name="connsiteX6" fmla="*/ 674890 w 887627"/>
              <a:gd name="connsiteY6" fmla="*/ 1617347 h 1629161"/>
              <a:gd name="connsiteX7" fmla="*/ 601865 w 887627"/>
              <a:gd name="connsiteY7" fmla="*/ 1369697 h 1629161"/>
              <a:gd name="connsiteX8" fmla="*/ 119265 w 887627"/>
              <a:gd name="connsiteY8" fmla="*/ 814072 h 1629161"/>
              <a:gd name="connsiteX9" fmla="*/ 116090 w 887627"/>
              <a:gd name="connsiteY9" fmla="*/ 836297 h 1629161"/>
              <a:gd name="connsiteX10" fmla="*/ 4965 w 887627"/>
              <a:gd name="connsiteY10" fmla="*/ 220347 h 1629161"/>
              <a:gd name="connsiteX11" fmla="*/ 30365 w 887627"/>
              <a:gd name="connsiteY11" fmla="*/ 394972 h 1629161"/>
              <a:gd name="connsiteX12" fmla="*/ 131965 w 887627"/>
              <a:gd name="connsiteY12" fmla="*/ 1272 h 16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7627" h="1629161">
                <a:moveTo>
                  <a:pt x="131965" y="1272"/>
                </a:moveTo>
                <a:cubicBezTo>
                  <a:pt x="219277" y="27201"/>
                  <a:pt x="470632" y="476464"/>
                  <a:pt x="554240" y="550547"/>
                </a:cubicBezTo>
                <a:cubicBezTo>
                  <a:pt x="637848" y="624630"/>
                  <a:pt x="624619" y="423547"/>
                  <a:pt x="633615" y="445772"/>
                </a:cubicBezTo>
                <a:cubicBezTo>
                  <a:pt x="642611" y="467997"/>
                  <a:pt x="569057" y="578064"/>
                  <a:pt x="608215" y="683897"/>
                </a:cubicBezTo>
                <a:cubicBezTo>
                  <a:pt x="647373" y="789730"/>
                  <a:pt x="828878" y="1025210"/>
                  <a:pt x="868565" y="1080772"/>
                </a:cubicBezTo>
                <a:cubicBezTo>
                  <a:pt x="908252" y="1136334"/>
                  <a:pt x="878619" y="927843"/>
                  <a:pt x="846340" y="1017272"/>
                </a:cubicBezTo>
                <a:cubicBezTo>
                  <a:pt x="814061" y="1106701"/>
                  <a:pt x="715636" y="1558610"/>
                  <a:pt x="674890" y="1617347"/>
                </a:cubicBezTo>
                <a:cubicBezTo>
                  <a:pt x="634144" y="1676084"/>
                  <a:pt x="694469" y="1503576"/>
                  <a:pt x="601865" y="1369697"/>
                </a:cubicBezTo>
                <a:cubicBezTo>
                  <a:pt x="509261" y="1235818"/>
                  <a:pt x="200227" y="902972"/>
                  <a:pt x="119265" y="814072"/>
                </a:cubicBezTo>
                <a:cubicBezTo>
                  <a:pt x="38303" y="725172"/>
                  <a:pt x="135140" y="935251"/>
                  <a:pt x="116090" y="836297"/>
                </a:cubicBezTo>
                <a:cubicBezTo>
                  <a:pt x="97040" y="737343"/>
                  <a:pt x="19252" y="293901"/>
                  <a:pt x="4965" y="220347"/>
                </a:cubicBezTo>
                <a:cubicBezTo>
                  <a:pt x="-9323" y="146793"/>
                  <a:pt x="9727" y="436247"/>
                  <a:pt x="30365" y="394972"/>
                </a:cubicBezTo>
                <a:cubicBezTo>
                  <a:pt x="51002" y="353697"/>
                  <a:pt x="44653" y="-24657"/>
                  <a:pt x="131965" y="127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C5744857-70A4-E80B-B12D-B85A425A9A25}"/>
              </a:ext>
            </a:extLst>
          </p:cNvPr>
          <p:cNvSpPr/>
          <p:nvPr/>
        </p:nvSpPr>
        <p:spPr>
          <a:xfrm>
            <a:off x="4730783" y="4078444"/>
            <a:ext cx="640455" cy="1012569"/>
          </a:xfrm>
          <a:custGeom>
            <a:avLst/>
            <a:gdLst>
              <a:gd name="connsiteX0" fmla="*/ 8131 w 640455"/>
              <a:gd name="connsiteY0" fmla="*/ 70 h 1012569"/>
              <a:gd name="connsiteX1" fmla="*/ 617731 w 640455"/>
              <a:gd name="connsiteY1" fmla="*/ 471785 h 1012569"/>
              <a:gd name="connsiteX2" fmla="*/ 508874 w 640455"/>
              <a:gd name="connsiteY2" fmla="*/ 573385 h 1012569"/>
              <a:gd name="connsiteX3" fmla="*/ 494360 w 640455"/>
              <a:gd name="connsiteY3" fmla="*/ 1001556 h 1012569"/>
              <a:gd name="connsiteX4" fmla="*/ 508874 w 640455"/>
              <a:gd name="connsiteY4" fmla="*/ 856413 h 1012569"/>
              <a:gd name="connsiteX5" fmla="*/ 276646 w 640455"/>
              <a:gd name="connsiteY5" fmla="*/ 537099 h 1012569"/>
              <a:gd name="connsiteX6" fmla="*/ 87960 w 640455"/>
              <a:gd name="connsiteY6" fmla="*/ 413727 h 1012569"/>
              <a:gd name="connsiteX7" fmla="*/ 254874 w 640455"/>
              <a:gd name="connsiteY7" fmla="*/ 508070 h 1012569"/>
              <a:gd name="connsiteX8" fmla="*/ 8131 w 640455"/>
              <a:gd name="connsiteY8" fmla="*/ 70 h 101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0455" h="1012569">
                <a:moveTo>
                  <a:pt x="8131" y="70"/>
                </a:moveTo>
                <a:cubicBezTo>
                  <a:pt x="68607" y="-5977"/>
                  <a:pt x="534274" y="376233"/>
                  <a:pt x="617731" y="471785"/>
                </a:cubicBezTo>
                <a:cubicBezTo>
                  <a:pt x="701188" y="567337"/>
                  <a:pt x="529436" y="485090"/>
                  <a:pt x="508874" y="573385"/>
                </a:cubicBezTo>
                <a:cubicBezTo>
                  <a:pt x="488312" y="661680"/>
                  <a:pt x="494360" y="954385"/>
                  <a:pt x="494360" y="1001556"/>
                </a:cubicBezTo>
                <a:cubicBezTo>
                  <a:pt x="494360" y="1048727"/>
                  <a:pt x="545160" y="933823"/>
                  <a:pt x="508874" y="856413"/>
                </a:cubicBezTo>
                <a:cubicBezTo>
                  <a:pt x="472588" y="779003"/>
                  <a:pt x="346798" y="610880"/>
                  <a:pt x="276646" y="537099"/>
                </a:cubicBezTo>
                <a:cubicBezTo>
                  <a:pt x="206494" y="463318"/>
                  <a:pt x="91589" y="418565"/>
                  <a:pt x="87960" y="413727"/>
                </a:cubicBezTo>
                <a:cubicBezTo>
                  <a:pt x="84331" y="408889"/>
                  <a:pt x="265760" y="575803"/>
                  <a:pt x="254874" y="508070"/>
                </a:cubicBezTo>
                <a:cubicBezTo>
                  <a:pt x="243988" y="440337"/>
                  <a:pt x="-52345" y="6117"/>
                  <a:pt x="8131" y="7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坂本龍一さん悼む声 「先駆的」「多くの表現者が刺激」 - 日本経済新聞" hidden="1">
            <a:extLst>
              <a:ext uri="{FF2B5EF4-FFF2-40B4-BE49-F238E27FC236}">
                <a16:creationId xmlns:a16="http://schemas.microsoft.com/office/drawing/2014/main" id="{53D837A1-4D06-90AC-A95B-F83E7B94CB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0" t="3801" r="14961"/>
          <a:stretch/>
        </p:blipFill>
        <p:spPr bwMode="auto">
          <a:xfrm>
            <a:off x="0" y="0"/>
            <a:ext cx="11774592" cy="960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9DCE1B76-902A-ABB9-9875-075B7F2AED15}"/>
              </a:ext>
            </a:extLst>
          </p:cNvPr>
          <p:cNvSpPr/>
          <p:nvPr/>
        </p:nvSpPr>
        <p:spPr>
          <a:xfrm>
            <a:off x="5460925" y="3561166"/>
            <a:ext cx="408788" cy="129239"/>
          </a:xfrm>
          <a:custGeom>
            <a:avLst/>
            <a:gdLst>
              <a:gd name="connsiteX0" fmla="*/ 75 w 408788"/>
              <a:gd name="connsiteY0" fmla="*/ 1184 h 129239"/>
              <a:gd name="connsiteX1" fmla="*/ 177875 w 408788"/>
              <a:gd name="connsiteY1" fmla="*/ 48809 h 129239"/>
              <a:gd name="connsiteX2" fmla="*/ 142950 w 408788"/>
              <a:gd name="connsiteY2" fmla="*/ 17059 h 129239"/>
              <a:gd name="connsiteX3" fmla="*/ 254075 w 408788"/>
              <a:gd name="connsiteY3" fmla="*/ 64684 h 129239"/>
              <a:gd name="connsiteX4" fmla="*/ 387425 w 408788"/>
              <a:gd name="connsiteY4" fmla="*/ 121834 h 129239"/>
              <a:gd name="connsiteX5" fmla="*/ 403300 w 408788"/>
              <a:gd name="connsiteY5" fmla="*/ 128184 h 129239"/>
              <a:gd name="connsiteX6" fmla="*/ 333450 w 408788"/>
              <a:gd name="connsiteY6" fmla="*/ 118659 h 129239"/>
              <a:gd name="connsiteX7" fmla="*/ 260425 w 408788"/>
              <a:gd name="connsiteY7" fmla="*/ 77384 h 129239"/>
              <a:gd name="connsiteX8" fmla="*/ 174700 w 408788"/>
              <a:gd name="connsiteY8" fmla="*/ 26584 h 129239"/>
              <a:gd name="connsiteX9" fmla="*/ 155650 w 408788"/>
              <a:gd name="connsiteY9" fmla="*/ 13884 h 129239"/>
              <a:gd name="connsiteX10" fmla="*/ 75 w 408788"/>
              <a:gd name="connsiteY10" fmla="*/ 1184 h 12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8788" h="129239">
                <a:moveTo>
                  <a:pt x="75" y="1184"/>
                </a:moveTo>
                <a:cubicBezTo>
                  <a:pt x="3779" y="7005"/>
                  <a:pt x="154063" y="46163"/>
                  <a:pt x="177875" y="48809"/>
                </a:cubicBezTo>
                <a:cubicBezTo>
                  <a:pt x="201687" y="51455"/>
                  <a:pt x="130250" y="14413"/>
                  <a:pt x="142950" y="17059"/>
                </a:cubicBezTo>
                <a:cubicBezTo>
                  <a:pt x="155650" y="19705"/>
                  <a:pt x="254075" y="64684"/>
                  <a:pt x="254075" y="64684"/>
                </a:cubicBezTo>
                <a:lnTo>
                  <a:pt x="387425" y="121834"/>
                </a:lnTo>
                <a:cubicBezTo>
                  <a:pt x="412296" y="132417"/>
                  <a:pt x="412296" y="128713"/>
                  <a:pt x="403300" y="128184"/>
                </a:cubicBezTo>
                <a:cubicBezTo>
                  <a:pt x="394304" y="127655"/>
                  <a:pt x="357262" y="127126"/>
                  <a:pt x="333450" y="118659"/>
                </a:cubicBezTo>
                <a:cubicBezTo>
                  <a:pt x="309638" y="110192"/>
                  <a:pt x="286883" y="92730"/>
                  <a:pt x="260425" y="77384"/>
                </a:cubicBezTo>
                <a:cubicBezTo>
                  <a:pt x="233967" y="62038"/>
                  <a:pt x="192163" y="37167"/>
                  <a:pt x="174700" y="26584"/>
                </a:cubicBezTo>
                <a:cubicBezTo>
                  <a:pt x="157238" y="16001"/>
                  <a:pt x="181579" y="14942"/>
                  <a:pt x="155650" y="13884"/>
                </a:cubicBezTo>
                <a:cubicBezTo>
                  <a:pt x="129721" y="12826"/>
                  <a:pt x="-3629" y="-4637"/>
                  <a:pt x="75" y="1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6220A8D1-2A04-C1E1-2E14-EB4E94023F78}"/>
              </a:ext>
            </a:extLst>
          </p:cNvPr>
          <p:cNvSpPr/>
          <p:nvPr/>
        </p:nvSpPr>
        <p:spPr>
          <a:xfrm>
            <a:off x="5086034" y="3562321"/>
            <a:ext cx="481187" cy="127661"/>
          </a:xfrm>
          <a:custGeom>
            <a:avLst/>
            <a:gdLst>
              <a:gd name="connsiteX0" fmla="*/ 3491 w 481187"/>
              <a:gd name="connsiteY0" fmla="*/ 127029 h 127661"/>
              <a:gd name="connsiteX1" fmla="*/ 254316 w 481187"/>
              <a:gd name="connsiteY1" fmla="*/ 12729 h 127661"/>
              <a:gd name="connsiteX2" fmla="*/ 336866 w 481187"/>
              <a:gd name="connsiteY2" fmla="*/ 12729 h 127661"/>
              <a:gd name="connsiteX3" fmla="*/ 298766 w 481187"/>
              <a:gd name="connsiteY3" fmla="*/ 12729 h 127661"/>
              <a:gd name="connsiteX4" fmla="*/ 479741 w 481187"/>
              <a:gd name="connsiteY4" fmla="*/ 9554 h 127661"/>
              <a:gd name="connsiteX5" fmla="*/ 378141 w 481187"/>
              <a:gd name="connsiteY5" fmla="*/ 29 h 127661"/>
              <a:gd name="connsiteX6" fmla="*/ 276541 w 481187"/>
              <a:gd name="connsiteY6" fmla="*/ 6379 h 127661"/>
              <a:gd name="connsiteX7" fmla="*/ 232091 w 481187"/>
              <a:gd name="connsiteY7" fmla="*/ 9554 h 127661"/>
              <a:gd name="connsiteX8" fmla="*/ 200341 w 481187"/>
              <a:gd name="connsiteY8" fmla="*/ 38129 h 127661"/>
              <a:gd name="connsiteX9" fmla="*/ 235266 w 481187"/>
              <a:gd name="connsiteY9" fmla="*/ 28604 h 127661"/>
              <a:gd name="connsiteX10" fmla="*/ 114616 w 481187"/>
              <a:gd name="connsiteY10" fmla="*/ 57179 h 127661"/>
              <a:gd name="connsiteX11" fmla="*/ 3491 w 481187"/>
              <a:gd name="connsiteY11" fmla="*/ 127029 h 12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1187" h="127661">
                <a:moveTo>
                  <a:pt x="3491" y="127029"/>
                </a:moveTo>
                <a:cubicBezTo>
                  <a:pt x="26774" y="119621"/>
                  <a:pt x="198754" y="31779"/>
                  <a:pt x="254316" y="12729"/>
                </a:cubicBezTo>
                <a:cubicBezTo>
                  <a:pt x="309879" y="-6321"/>
                  <a:pt x="336866" y="12729"/>
                  <a:pt x="336866" y="12729"/>
                </a:cubicBezTo>
                <a:lnTo>
                  <a:pt x="298766" y="12729"/>
                </a:lnTo>
                <a:cubicBezTo>
                  <a:pt x="322578" y="12200"/>
                  <a:pt x="466512" y="11671"/>
                  <a:pt x="479741" y="9554"/>
                </a:cubicBezTo>
                <a:cubicBezTo>
                  <a:pt x="492970" y="7437"/>
                  <a:pt x="412008" y="558"/>
                  <a:pt x="378141" y="29"/>
                </a:cubicBezTo>
                <a:cubicBezTo>
                  <a:pt x="344274" y="-500"/>
                  <a:pt x="276541" y="6379"/>
                  <a:pt x="276541" y="6379"/>
                </a:cubicBezTo>
                <a:lnTo>
                  <a:pt x="232091" y="9554"/>
                </a:lnTo>
                <a:cubicBezTo>
                  <a:pt x="219391" y="14846"/>
                  <a:pt x="199812" y="34954"/>
                  <a:pt x="200341" y="38129"/>
                </a:cubicBezTo>
                <a:cubicBezTo>
                  <a:pt x="200870" y="41304"/>
                  <a:pt x="249553" y="25429"/>
                  <a:pt x="235266" y="28604"/>
                </a:cubicBezTo>
                <a:cubicBezTo>
                  <a:pt x="220979" y="31779"/>
                  <a:pt x="149541" y="39716"/>
                  <a:pt x="114616" y="57179"/>
                </a:cubicBezTo>
                <a:cubicBezTo>
                  <a:pt x="79691" y="74641"/>
                  <a:pt x="-19792" y="134437"/>
                  <a:pt x="3491" y="127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2092807E-1CD9-4D47-F701-3997B5B74F1B}"/>
              </a:ext>
            </a:extLst>
          </p:cNvPr>
          <p:cNvSpPr/>
          <p:nvPr/>
        </p:nvSpPr>
        <p:spPr>
          <a:xfrm>
            <a:off x="5659299" y="3577851"/>
            <a:ext cx="184742" cy="218120"/>
          </a:xfrm>
          <a:custGeom>
            <a:avLst/>
            <a:gdLst>
              <a:gd name="connsiteX0" fmla="*/ 1726 w 184742"/>
              <a:gd name="connsiteY0" fmla="*/ 374 h 218120"/>
              <a:gd name="connsiteX1" fmla="*/ 87451 w 184742"/>
              <a:gd name="connsiteY1" fmla="*/ 121024 h 218120"/>
              <a:gd name="connsiteX2" fmla="*/ 131901 w 184742"/>
              <a:gd name="connsiteY2" fmla="*/ 159124 h 218120"/>
              <a:gd name="connsiteX3" fmla="*/ 119201 w 184742"/>
              <a:gd name="connsiteY3" fmla="*/ 124199 h 218120"/>
              <a:gd name="connsiteX4" fmla="*/ 182701 w 184742"/>
              <a:gd name="connsiteY4" fmla="*/ 213099 h 218120"/>
              <a:gd name="connsiteX5" fmla="*/ 157301 w 184742"/>
              <a:gd name="connsiteY5" fmla="*/ 194049 h 218120"/>
              <a:gd name="connsiteX6" fmla="*/ 43001 w 184742"/>
              <a:gd name="connsiteY6" fmla="*/ 86099 h 218120"/>
              <a:gd name="connsiteX7" fmla="*/ 1726 w 184742"/>
              <a:gd name="connsiteY7" fmla="*/ 374 h 21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742" h="218120">
                <a:moveTo>
                  <a:pt x="1726" y="374"/>
                </a:moveTo>
                <a:cubicBezTo>
                  <a:pt x="9134" y="6195"/>
                  <a:pt x="65755" y="94566"/>
                  <a:pt x="87451" y="121024"/>
                </a:cubicBezTo>
                <a:cubicBezTo>
                  <a:pt x="109147" y="147482"/>
                  <a:pt x="126609" y="158595"/>
                  <a:pt x="131901" y="159124"/>
                </a:cubicBezTo>
                <a:cubicBezTo>
                  <a:pt x="137193" y="159653"/>
                  <a:pt x="110734" y="115203"/>
                  <a:pt x="119201" y="124199"/>
                </a:cubicBezTo>
                <a:cubicBezTo>
                  <a:pt x="127668" y="133195"/>
                  <a:pt x="176351" y="201457"/>
                  <a:pt x="182701" y="213099"/>
                </a:cubicBezTo>
                <a:cubicBezTo>
                  <a:pt x="189051" y="224741"/>
                  <a:pt x="180584" y="215216"/>
                  <a:pt x="157301" y="194049"/>
                </a:cubicBezTo>
                <a:cubicBezTo>
                  <a:pt x="134018" y="172882"/>
                  <a:pt x="74751" y="114145"/>
                  <a:pt x="43001" y="86099"/>
                </a:cubicBezTo>
                <a:cubicBezTo>
                  <a:pt x="11251" y="58053"/>
                  <a:pt x="-5682" y="-5447"/>
                  <a:pt x="1726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A42D6985-065D-883A-321E-5560EF8E8FF4}"/>
              </a:ext>
            </a:extLst>
          </p:cNvPr>
          <p:cNvSpPr/>
          <p:nvPr/>
        </p:nvSpPr>
        <p:spPr>
          <a:xfrm>
            <a:off x="5087634" y="3614344"/>
            <a:ext cx="694118" cy="189592"/>
          </a:xfrm>
          <a:custGeom>
            <a:avLst/>
            <a:gdLst>
              <a:gd name="connsiteX0" fmla="*/ 694041 w 694118"/>
              <a:gd name="connsiteY0" fmla="*/ 154381 h 189592"/>
              <a:gd name="connsiteX1" fmla="*/ 567041 w 694118"/>
              <a:gd name="connsiteY1" fmla="*/ 71831 h 189592"/>
              <a:gd name="connsiteX2" fmla="*/ 487666 w 694118"/>
              <a:gd name="connsiteY2" fmla="*/ 21031 h 189592"/>
              <a:gd name="connsiteX3" fmla="*/ 528941 w 694118"/>
              <a:gd name="connsiteY3" fmla="*/ 81356 h 189592"/>
              <a:gd name="connsiteX4" fmla="*/ 446391 w 694118"/>
              <a:gd name="connsiteY4" fmla="*/ 1981 h 189592"/>
              <a:gd name="connsiteX5" fmla="*/ 487666 w 694118"/>
              <a:gd name="connsiteY5" fmla="*/ 55956 h 189592"/>
              <a:gd name="connsiteX6" fmla="*/ 411466 w 694118"/>
              <a:gd name="connsiteY6" fmla="*/ 1981 h 189592"/>
              <a:gd name="connsiteX7" fmla="*/ 265416 w 694118"/>
              <a:gd name="connsiteY7" fmla="*/ 14681 h 189592"/>
              <a:gd name="connsiteX8" fmla="*/ 195566 w 694118"/>
              <a:gd name="connsiteY8" fmla="*/ 43256 h 189592"/>
              <a:gd name="connsiteX9" fmla="*/ 135241 w 694118"/>
              <a:gd name="connsiteY9" fmla="*/ 132156 h 189592"/>
              <a:gd name="connsiteX10" fmla="*/ 141591 w 694118"/>
              <a:gd name="connsiteY10" fmla="*/ 75006 h 189592"/>
              <a:gd name="connsiteX11" fmla="*/ 100316 w 694118"/>
              <a:gd name="connsiteY11" fmla="*/ 106756 h 189592"/>
              <a:gd name="connsiteX12" fmla="*/ 49516 w 694118"/>
              <a:gd name="connsiteY12" fmla="*/ 186131 h 189592"/>
              <a:gd name="connsiteX13" fmla="*/ 68566 w 694118"/>
              <a:gd name="connsiteY13" fmla="*/ 109931 h 189592"/>
              <a:gd name="connsiteX14" fmla="*/ 27291 w 694118"/>
              <a:gd name="connsiteY14" fmla="*/ 186131 h 189592"/>
              <a:gd name="connsiteX15" fmla="*/ 39991 w 694118"/>
              <a:gd name="connsiteY15" fmla="*/ 128981 h 189592"/>
              <a:gd name="connsiteX16" fmla="*/ 1891 w 694118"/>
              <a:gd name="connsiteY16" fmla="*/ 189306 h 189592"/>
              <a:gd name="connsiteX17" fmla="*/ 20941 w 694118"/>
              <a:gd name="connsiteY17" fmla="*/ 148031 h 189592"/>
              <a:gd name="connsiteX18" fmla="*/ 147941 w 694118"/>
              <a:gd name="connsiteY18" fmla="*/ 65481 h 189592"/>
              <a:gd name="connsiteX19" fmla="*/ 122541 w 694118"/>
              <a:gd name="connsiteY19" fmla="*/ 71831 h 189592"/>
              <a:gd name="connsiteX20" fmla="*/ 214616 w 694118"/>
              <a:gd name="connsiteY20" fmla="*/ 40081 h 189592"/>
              <a:gd name="connsiteX21" fmla="*/ 281291 w 694118"/>
              <a:gd name="connsiteY21" fmla="*/ 14681 h 189592"/>
              <a:gd name="connsiteX22" fmla="*/ 462266 w 694118"/>
              <a:gd name="connsiteY22" fmla="*/ 1981 h 189592"/>
              <a:gd name="connsiteX23" fmla="*/ 570216 w 694118"/>
              <a:gd name="connsiteY23" fmla="*/ 52781 h 189592"/>
              <a:gd name="connsiteX24" fmla="*/ 544816 w 694118"/>
              <a:gd name="connsiteY24" fmla="*/ 36906 h 189592"/>
              <a:gd name="connsiteX25" fmla="*/ 694041 w 694118"/>
              <a:gd name="connsiteY25" fmla="*/ 154381 h 18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94118" h="189592">
                <a:moveTo>
                  <a:pt x="694041" y="154381"/>
                </a:moveTo>
                <a:cubicBezTo>
                  <a:pt x="697745" y="160202"/>
                  <a:pt x="567041" y="71831"/>
                  <a:pt x="567041" y="71831"/>
                </a:cubicBezTo>
                <a:cubicBezTo>
                  <a:pt x="532645" y="49606"/>
                  <a:pt x="494016" y="19443"/>
                  <a:pt x="487666" y="21031"/>
                </a:cubicBezTo>
                <a:cubicBezTo>
                  <a:pt x="481316" y="22618"/>
                  <a:pt x="535820" y="84531"/>
                  <a:pt x="528941" y="81356"/>
                </a:cubicBezTo>
                <a:cubicBezTo>
                  <a:pt x="522062" y="78181"/>
                  <a:pt x="453270" y="6214"/>
                  <a:pt x="446391" y="1981"/>
                </a:cubicBezTo>
                <a:cubicBezTo>
                  <a:pt x="439512" y="-2252"/>
                  <a:pt x="493487" y="55956"/>
                  <a:pt x="487666" y="55956"/>
                </a:cubicBezTo>
                <a:cubicBezTo>
                  <a:pt x="481845" y="55956"/>
                  <a:pt x="448508" y="8860"/>
                  <a:pt x="411466" y="1981"/>
                </a:cubicBezTo>
                <a:cubicBezTo>
                  <a:pt x="374424" y="-4898"/>
                  <a:pt x="301399" y="7802"/>
                  <a:pt x="265416" y="14681"/>
                </a:cubicBezTo>
                <a:cubicBezTo>
                  <a:pt x="229433" y="21560"/>
                  <a:pt x="217262" y="23677"/>
                  <a:pt x="195566" y="43256"/>
                </a:cubicBezTo>
                <a:cubicBezTo>
                  <a:pt x="173870" y="62835"/>
                  <a:pt x="144237" y="126864"/>
                  <a:pt x="135241" y="132156"/>
                </a:cubicBezTo>
                <a:cubicBezTo>
                  <a:pt x="126245" y="137448"/>
                  <a:pt x="147412" y="79239"/>
                  <a:pt x="141591" y="75006"/>
                </a:cubicBezTo>
                <a:cubicBezTo>
                  <a:pt x="135770" y="70773"/>
                  <a:pt x="115662" y="88235"/>
                  <a:pt x="100316" y="106756"/>
                </a:cubicBezTo>
                <a:cubicBezTo>
                  <a:pt x="84970" y="125277"/>
                  <a:pt x="54808" y="185602"/>
                  <a:pt x="49516" y="186131"/>
                </a:cubicBezTo>
                <a:cubicBezTo>
                  <a:pt x="44224" y="186660"/>
                  <a:pt x="72270" y="109931"/>
                  <a:pt x="68566" y="109931"/>
                </a:cubicBezTo>
                <a:cubicBezTo>
                  <a:pt x="64862" y="109931"/>
                  <a:pt x="32053" y="182956"/>
                  <a:pt x="27291" y="186131"/>
                </a:cubicBezTo>
                <a:cubicBezTo>
                  <a:pt x="22529" y="189306"/>
                  <a:pt x="44224" y="128452"/>
                  <a:pt x="39991" y="128981"/>
                </a:cubicBezTo>
                <a:cubicBezTo>
                  <a:pt x="35758" y="129510"/>
                  <a:pt x="5066" y="186131"/>
                  <a:pt x="1891" y="189306"/>
                </a:cubicBezTo>
                <a:cubicBezTo>
                  <a:pt x="-1284" y="192481"/>
                  <a:pt x="-3401" y="168668"/>
                  <a:pt x="20941" y="148031"/>
                </a:cubicBezTo>
                <a:cubicBezTo>
                  <a:pt x="45283" y="127394"/>
                  <a:pt x="131008" y="78181"/>
                  <a:pt x="147941" y="65481"/>
                </a:cubicBezTo>
                <a:cubicBezTo>
                  <a:pt x="164874" y="52781"/>
                  <a:pt x="111428" y="76064"/>
                  <a:pt x="122541" y="71831"/>
                </a:cubicBezTo>
                <a:cubicBezTo>
                  <a:pt x="133653" y="67598"/>
                  <a:pt x="188158" y="49606"/>
                  <a:pt x="214616" y="40081"/>
                </a:cubicBezTo>
                <a:cubicBezTo>
                  <a:pt x="241074" y="30556"/>
                  <a:pt x="240016" y="21031"/>
                  <a:pt x="281291" y="14681"/>
                </a:cubicBezTo>
                <a:cubicBezTo>
                  <a:pt x="322566" y="8331"/>
                  <a:pt x="414112" y="-4369"/>
                  <a:pt x="462266" y="1981"/>
                </a:cubicBezTo>
                <a:cubicBezTo>
                  <a:pt x="510420" y="8331"/>
                  <a:pt x="556458" y="46960"/>
                  <a:pt x="570216" y="52781"/>
                </a:cubicBezTo>
                <a:cubicBezTo>
                  <a:pt x="583974" y="58602"/>
                  <a:pt x="530529" y="19973"/>
                  <a:pt x="544816" y="36906"/>
                </a:cubicBezTo>
                <a:cubicBezTo>
                  <a:pt x="559103" y="53839"/>
                  <a:pt x="690337" y="148560"/>
                  <a:pt x="694041" y="154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5BC88DC0-AF1E-000D-714D-2E66821B307A}"/>
              </a:ext>
            </a:extLst>
          </p:cNvPr>
          <p:cNvSpPr/>
          <p:nvPr/>
        </p:nvSpPr>
        <p:spPr>
          <a:xfrm>
            <a:off x="5568678" y="3622633"/>
            <a:ext cx="147673" cy="124669"/>
          </a:xfrm>
          <a:custGeom>
            <a:avLst/>
            <a:gdLst>
              <a:gd name="connsiteX0" fmla="*/ 272 w 147673"/>
              <a:gd name="connsiteY0" fmla="*/ 42 h 124669"/>
              <a:gd name="connsiteX1" fmla="*/ 105047 w 147673"/>
              <a:gd name="connsiteY1" fmla="*/ 95292 h 124669"/>
              <a:gd name="connsiteX2" fmla="*/ 146322 w 147673"/>
              <a:gd name="connsiteY2" fmla="*/ 123867 h 124669"/>
              <a:gd name="connsiteX3" fmla="*/ 130447 w 147673"/>
              <a:gd name="connsiteY3" fmla="*/ 114342 h 124669"/>
              <a:gd name="connsiteX4" fmla="*/ 60597 w 147673"/>
              <a:gd name="connsiteY4" fmla="*/ 88942 h 124669"/>
              <a:gd name="connsiteX5" fmla="*/ 73297 w 147673"/>
              <a:gd name="connsiteY5" fmla="*/ 107992 h 124669"/>
              <a:gd name="connsiteX6" fmla="*/ 272 w 147673"/>
              <a:gd name="connsiteY6" fmla="*/ 42 h 12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673" h="124669">
                <a:moveTo>
                  <a:pt x="272" y="42"/>
                </a:moveTo>
                <a:cubicBezTo>
                  <a:pt x="5564" y="-2075"/>
                  <a:pt x="80705" y="74655"/>
                  <a:pt x="105047" y="95292"/>
                </a:cubicBezTo>
                <a:cubicBezTo>
                  <a:pt x="129389" y="115929"/>
                  <a:pt x="146322" y="123867"/>
                  <a:pt x="146322" y="123867"/>
                </a:cubicBezTo>
                <a:cubicBezTo>
                  <a:pt x="150555" y="127042"/>
                  <a:pt x="144734" y="120163"/>
                  <a:pt x="130447" y="114342"/>
                </a:cubicBezTo>
                <a:cubicBezTo>
                  <a:pt x="116160" y="108521"/>
                  <a:pt x="60597" y="88942"/>
                  <a:pt x="60597" y="88942"/>
                </a:cubicBezTo>
                <a:cubicBezTo>
                  <a:pt x="51072" y="87884"/>
                  <a:pt x="78059" y="119104"/>
                  <a:pt x="73297" y="107992"/>
                </a:cubicBezTo>
                <a:cubicBezTo>
                  <a:pt x="68535" y="96880"/>
                  <a:pt x="-5020" y="2159"/>
                  <a:pt x="272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3F87F2C7-6F2C-DCE3-04B1-65B7B0653EFC}"/>
              </a:ext>
            </a:extLst>
          </p:cNvPr>
          <p:cNvSpPr/>
          <p:nvPr/>
        </p:nvSpPr>
        <p:spPr>
          <a:xfrm>
            <a:off x="5451405" y="3733786"/>
            <a:ext cx="279639" cy="111421"/>
          </a:xfrm>
          <a:custGeom>
            <a:avLst/>
            <a:gdLst>
              <a:gd name="connsiteX0" fmla="*/ 70 w 279639"/>
              <a:gd name="connsiteY0" fmla="*/ 111139 h 111421"/>
              <a:gd name="connsiteX1" fmla="*/ 193745 w 279639"/>
              <a:gd name="connsiteY1" fmla="*/ 53989 h 111421"/>
              <a:gd name="connsiteX2" fmla="*/ 266770 w 279639"/>
              <a:gd name="connsiteY2" fmla="*/ 22239 h 111421"/>
              <a:gd name="connsiteX3" fmla="*/ 238195 w 279639"/>
              <a:gd name="connsiteY3" fmla="*/ 14 h 111421"/>
              <a:gd name="connsiteX4" fmla="*/ 279470 w 279639"/>
              <a:gd name="connsiteY4" fmla="*/ 25414 h 111421"/>
              <a:gd name="connsiteX5" fmla="*/ 219145 w 279639"/>
              <a:gd name="connsiteY5" fmla="*/ 41289 h 111421"/>
              <a:gd name="connsiteX6" fmla="*/ 139770 w 279639"/>
              <a:gd name="connsiteY6" fmla="*/ 76214 h 111421"/>
              <a:gd name="connsiteX7" fmla="*/ 225495 w 279639"/>
              <a:gd name="connsiteY7" fmla="*/ 76214 h 111421"/>
              <a:gd name="connsiteX8" fmla="*/ 171520 w 279639"/>
              <a:gd name="connsiteY8" fmla="*/ 76214 h 111421"/>
              <a:gd name="connsiteX9" fmla="*/ 70 w 279639"/>
              <a:gd name="connsiteY9" fmla="*/ 111139 h 111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639" h="111421">
                <a:moveTo>
                  <a:pt x="70" y="111139"/>
                </a:moveTo>
                <a:cubicBezTo>
                  <a:pt x="3774" y="107435"/>
                  <a:pt x="149295" y="68806"/>
                  <a:pt x="193745" y="53989"/>
                </a:cubicBezTo>
                <a:cubicBezTo>
                  <a:pt x="238195" y="39172"/>
                  <a:pt x="259362" y="31235"/>
                  <a:pt x="266770" y="22239"/>
                </a:cubicBezTo>
                <a:cubicBezTo>
                  <a:pt x="274178" y="13243"/>
                  <a:pt x="236078" y="-515"/>
                  <a:pt x="238195" y="14"/>
                </a:cubicBezTo>
                <a:cubicBezTo>
                  <a:pt x="240312" y="543"/>
                  <a:pt x="282645" y="18535"/>
                  <a:pt x="279470" y="25414"/>
                </a:cubicBezTo>
                <a:cubicBezTo>
                  <a:pt x="276295" y="32293"/>
                  <a:pt x="242428" y="32822"/>
                  <a:pt x="219145" y="41289"/>
                </a:cubicBezTo>
                <a:cubicBezTo>
                  <a:pt x="195862" y="49756"/>
                  <a:pt x="138712" y="70393"/>
                  <a:pt x="139770" y="76214"/>
                </a:cubicBezTo>
                <a:cubicBezTo>
                  <a:pt x="140828" y="82035"/>
                  <a:pt x="225495" y="76214"/>
                  <a:pt x="225495" y="76214"/>
                </a:cubicBezTo>
                <a:cubicBezTo>
                  <a:pt x="230787" y="76214"/>
                  <a:pt x="203799" y="71451"/>
                  <a:pt x="171520" y="76214"/>
                </a:cubicBezTo>
                <a:cubicBezTo>
                  <a:pt x="139241" y="80976"/>
                  <a:pt x="-3634" y="114843"/>
                  <a:pt x="70" y="111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EDED3B95-C700-A740-A7B5-1BBA429BC35F}"/>
              </a:ext>
            </a:extLst>
          </p:cNvPr>
          <p:cNvSpPr/>
          <p:nvPr/>
        </p:nvSpPr>
        <p:spPr>
          <a:xfrm>
            <a:off x="5161810" y="3799772"/>
            <a:ext cx="370847" cy="70985"/>
          </a:xfrm>
          <a:custGeom>
            <a:avLst/>
            <a:gdLst>
              <a:gd name="connsiteX0" fmla="*/ 740 w 370847"/>
              <a:gd name="connsiteY0" fmla="*/ 703 h 70985"/>
              <a:gd name="connsiteX1" fmla="*/ 95990 w 370847"/>
              <a:gd name="connsiteY1" fmla="*/ 54678 h 70985"/>
              <a:gd name="connsiteX2" fmla="*/ 80115 w 370847"/>
              <a:gd name="connsiteY2" fmla="*/ 38803 h 70985"/>
              <a:gd name="connsiteX3" fmla="*/ 165840 w 370847"/>
              <a:gd name="connsiteY3" fmla="*/ 54678 h 70985"/>
              <a:gd name="connsiteX4" fmla="*/ 369040 w 370847"/>
              <a:gd name="connsiteY4" fmla="*/ 41978 h 70985"/>
              <a:gd name="connsiteX5" fmla="*/ 257915 w 370847"/>
              <a:gd name="connsiteY5" fmla="*/ 48328 h 70985"/>
              <a:gd name="connsiteX6" fmla="*/ 127740 w 370847"/>
              <a:gd name="connsiteY6" fmla="*/ 70553 h 70985"/>
              <a:gd name="connsiteX7" fmla="*/ 54715 w 370847"/>
              <a:gd name="connsiteY7" fmla="*/ 26103 h 70985"/>
              <a:gd name="connsiteX8" fmla="*/ 740 w 370847"/>
              <a:gd name="connsiteY8" fmla="*/ 703 h 7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847" h="70985">
                <a:moveTo>
                  <a:pt x="740" y="703"/>
                </a:moveTo>
                <a:cubicBezTo>
                  <a:pt x="7619" y="5465"/>
                  <a:pt x="95990" y="54678"/>
                  <a:pt x="95990" y="54678"/>
                </a:cubicBezTo>
                <a:cubicBezTo>
                  <a:pt x="109219" y="61028"/>
                  <a:pt x="68473" y="38803"/>
                  <a:pt x="80115" y="38803"/>
                </a:cubicBezTo>
                <a:cubicBezTo>
                  <a:pt x="91757" y="38803"/>
                  <a:pt x="117686" y="54149"/>
                  <a:pt x="165840" y="54678"/>
                </a:cubicBezTo>
                <a:cubicBezTo>
                  <a:pt x="213994" y="55207"/>
                  <a:pt x="353694" y="43036"/>
                  <a:pt x="369040" y="41978"/>
                </a:cubicBezTo>
                <a:cubicBezTo>
                  <a:pt x="384386" y="40920"/>
                  <a:pt x="298132" y="43566"/>
                  <a:pt x="257915" y="48328"/>
                </a:cubicBezTo>
                <a:cubicBezTo>
                  <a:pt x="217698" y="53091"/>
                  <a:pt x="161607" y="74257"/>
                  <a:pt x="127740" y="70553"/>
                </a:cubicBezTo>
                <a:cubicBezTo>
                  <a:pt x="93873" y="66849"/>
                  <a:pt x="72707" y="35628"/>
                  <a:pt x="54715" y="26103"/>
                </a:cubicBezTo>
                <a:cubicBezTo>
                  <a:pt x="36723" y="16578"/>
                  <a:pt x="-6139" y="-4059"/>
                  <a:pt x="740" y="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86E469CE-5E83-931D-77A8-658C54681C06}"/>
              </a:ext>
            </a:extLst>
          </p:cNvPr>
          <p:cNvSpPr/>
          <p:nvPr/>
        </p:nvSpPr>
        <p:spPr>
          <a:xfrm>
            <a:off x="5612877" y="3622560"/>
            <a:ext cx="86271" cy="177121"/>
          </a:xfrm>
          <a:custGeom>
            <a:avLst/>
            <a:gdLst>
              <a:gd name="connsiteX0" fmla="*/ 6873 w 86271"/>
              <a:gd name="connsiteY0" fmla="*/ 115 h 177121"/>
              <a:gd name="connsiteX1" fmla="*/ 79898 w 86271"/>
              <a:gd name="connsiteY1" fmla="*/ 89015 h 177121"/>
              <a:gd name="connsiteX2" fmla="*/ 3698 w 86271"/>
              <a:gd name="connsiteY2" fmla="*/ 174740 h 177121"/>
              <a:gd name="connsiteX3" fmla="*/ 19573 w 86271"/>
              <a:gd name="connsiteY3" fmla="*/ 149340 h 177121"/>
              <a:gd name="connsiteX4" fmla="*/ 86248 w 86271"/>
              <a:gd name="connsiteY4" fmla="*/ 108065 h 177121"/>
              <a:gd name="connsiteX5" fmla="*/ 6873 w 86271"/>
              <a:gd name="connsiteY5" fmla="*/ 115 h 17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271" h="177121">
                <a:moveTo>
                  <a:pt x="6873" y="115"/>
                </a:moveTo>
                <a:cubicBezTo>
                  <a:pt x="5815" y="-3060"/>
                  <a:pt x="80427" y="59911"/>
                  <a:pt x="79898" y="89015"/>
                </a:cubicBezTo>
                <a:cubicBezTo>
                  <a:pt x="79369" y="118119"/>
                  <a:pt x="13752" y="164686"/>
                  <a:pt x="3698" y="174740"/>
                </a:cubicBezTo>
                <a:cubicBezTo>
                  <a:pt x="-6356" y="184794"/>
                  <a:pt x="5815" y="160453"/>
                  <a:pt x="19573" y="149340"/>
                </a:cubicBezTo>
                <a:cubicBezTo>
                  <a:pt x="33331" y="138227"/>
                  <a:pt x="84661" y="128173"/>
                  <a:pt x="86248" y="108065"/>
                </a:cubicBezTo>
                <a:cubicBezTo>
                  <a:pt x="87836" y="87957"/>
                  <a:pt x="7931" y="3290"/>
                  <a:pt x="6873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3051F425-678C-79DF-AC28-65029B56F748}"/>
              </a:ext>
            </a:extLst>
          </p:cNvPr>
          <p:cNvSpPr/>
          <p:nvPr/>
        </p:nvSpPr>
        <p:spPr>
          <a:xfrm>
            <a:off x="5613400" y="3768725"/>
            <a:ext cx="221881" cy="41307"/>
          </a:xfrm>
          <a:custGeom>
            <a:avLst/>
            <a:gdLst>
              <a:gd name="connsiteX0" fmla="*/ 0 w 221881"/>
              <a:gd name="connsiteY0" fmla="*/ 31750 h 41307"/>
              <a:gd name="connsiteX1" fmla="*/ 85725 w 221881"/>
              <a:gd name="connsiteY1" fmla="*/ 12700 h 41307"/>
              <a:gd name="connsiteX2" fmla="*/ 146050 w 221881"/>
              <a:gd name="connsiteY2" fmla="*/ 12700 h 41307"/>
              <a:gd name="connsiteX3" fmla="*/ 219075 w 221881"/>
              <a:gd name="connsiteY3" fmla="*/ 41275 h 41307"/>
              <a:gd name="connsiteX4" fmla="*/ 196850 w 221881"/>
              <a:gd name="connsiteY4" fmla="*/ 6350 h 41307"/>
              <a:gd name="connsiteX5" fmla="*/ 104775 w 221881"/>
              <a:gd name="connsiteY5" fmla="*/ 3175 h 41307"/>
              <a:gd name="connsiteX6" fmla="*/ 149225 w 221881"/>
              <a:gd name="connsiteY6" fmla="*/ 0 h 41307"/>
              <a:gd name="connsiteX7" fmla="*/ 0 w 221881"/>
              <a:gd name="connsiteY7" fmla="*/ 31750 h 4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881" h="41307">
                <a:moveTo>
                  <a:pt x="0" y="31750"/>
                </a:moveTo>
                <a:cubicBezTo>
                  <a:pt x="30691" y="23812"/>
                  <a:pt x="61383" y="15875"/>
                  <a:pt x="85725" y="12700"/>
                </a:cubicBezTo>
                <a:cubicBezTo>
                  <a:pt x="110067" y="9525"/>
                  <a:pt x="123825" y="7937"/>
                  <a:pt x="146050" y="12700"/>
                </a:cubicBezTo>
                <a:cubicBezTo>
                  <a:pt x="168275" y="17462"/>
                  <a:pt x="210608" y="42333"/>
                  <a:pt x="219075" y="41275"/>
                </a:cubicBezTo>
                <a:cubicBezTo>
                  <a:pt x="227542" y="40217"/>
                  <a:pt x="215900" y="12700"/>
                  <a:pt x="196850" y="6350"/>
                </a:cubicBezTo>
                <a:cubicBezTo>
                  <a:pt x="177800" y="0"/>
                  <a:pt x="112712" y="4233"/>
                  <a:pt x="104775" y="3175"/>
                </a:cubicBezTo>
                <a:cubicBezTo>
                  <a:pt x="96838" y="2117"/>
                  <a:pt x="149225" y="0"/>
                  <a:pt x="149225" y="0"/>
                </a:cubicBezTo>
                <a:lnTo>
                  <a:pt x="0" y="317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BAD8D977-90F2-E705-E6ED-64E34F0962BB}"/>
              </a:ext>
            </a:extLst>
          </p:cNvPr>
          <p:cNvSpPr/>
          <p:nvPr/>
        </p:nvSpPr>
        <p:spPr>
          <a:xfrm>
            <a:off x="5562600" y="3797111"/>
            <a:ext cx="274264" cy="22552"/>
          </a:xfrm>
          <a:custGeom>
            <a:avLst/>
            <a:gdLst>
              <a:gd name="connsiteX0" fmla="*/ 0 w 274264"/>
              <a:gd name="connsiteY0" fmla="*/ 9714 h 22552"/>
              <a:gd name="connsiteX1" fmla="*/ 184150 w 274264"/>
              <a:gd name="connsiteY1" fmla="*/ 16064 h 22552"/>
              <a:gd name="connsiteX2" fmla="*/ 273050 w 274264"/>
              <a:gd name="connsiteY2" fmla="*/ 22414 h 22552"/>
              <a:gd name="connsiteX3" fmla="*/ 238125 w 274264"/>
              <a:gd name="connsiteY3" fmla="*/ 9714 h 22552"/>
              <a:gd name="connsiteX4" fmla="*/ 219075 w 274264"/>
              <a:gd name="connsiteY4" fmla="*/ 189 h 22552"/>
              <a:gd name="connsiteX5" fmla="*/ 155575 w 274264"/>
              <a:gd name="connsiteY5" fmla="*/ 3364 h 22552"/>
              <a:gd name="connsiteX6" fmla="*/ 187325 w 274264"/>
              <a:gd name="connsiteY6" fmla="*/ 3364 h 22552"/>
              <a:gd name="connsiteX7" fmla="*/ 0 w 274264"/>
              <a:gd name="connsiteY7" fmla="*/ 9714 h 2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264" h="22552">
                <a:moveTo>
                  <a:pt x="0" y="9714"/>
                </a:moveTo>
                <a:lnTo>
                  <a:pt x="184150" y="16064"/>
                </a:lnTo>
                <a:cubicBezTo>
                  <a:pt x="229658" y="18181"/>
                  <a:pt x="264054" y="23472"/>
                  <a:pt x="273050" y="22414"/>
                </a:cubicBezTo>
                <a:cubicBezTo>
                  <a:pt x="282046" y="21356"/>
                  <a:pt x="238125" y="9714"/>
                  <a:pt x="238125" y="9714"/>
                </a:cubicBezTo>
                <a:cubicBezTo>
                  <a:pt x="229129" y="6010"/>
                  <a:pt x="232833" y="1247"/>
                  <a:pt x="219075" y="189"/>
                </a:cubicBezTo>
                <a:cubicBezTo>
                  <a:pt x="205317" y="-869"/>
                  <a:pt x="160867" y="2835"/>
                  <a:pt x="155575" y="3364"/>
                </a:cubicBezTo>
                <a:cubicBezTo>
                  <a:pt x="150283" y="3893"/>
                  <a:pt x="187325" y="3364"/>
                  <a:pt x="187325" y="3364"/>
                </a:cubicBezTo>
                <a:lnTo>
                  <a:pt x="0" y="971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6A71744F-EAAF-81EF-64CA-3900B4E44212}"/>
              </a:ext>
            </a:extLst>
          </p:cNvPr>
          <p:cNvSpPr/>
          <p:nvPr/>
        </p:nvSpPr>
        <p:spPr>
          <a:xfrm>
            <a:off x="5003705" y="3625212"/>
            <a:ext cx="339895" cy="306051"/>
          </a:xfrm>
          <a:custGeom>
            <a:avLst/>
            <a:gdLst>
              <a:gd name="connsiteX0" fmla="*/ 339820 w 339895"/>
              <a:gd name="connsiteY0" fmla="*/ 638 h 306051"/>
              <a:gd name="connsiteX1" fmla="*/ 193770 w 339895"/>
              <a:gd name="connsiteY1" fmla="*/ 86363 h 306051"/>
              <a:gd name="connsiteX2" fmla="*/ 127095 w 339895"/>
              <a:gd name="connsiteY2" fmla="*/ 130813 h 306051"/>
              <a:gd name="connsiteX3" fmla="*/ 63595 w 339895"/>
              <a:gd name="connsiteY3" fmla="*/ 162563 h 306051"/>
              <a:gd name="connsiteX4" fmla="*/ 60420 w 339895"/>
              <a:gd name="connsiteY4" fmla="*/ 162563 h 306051"/>
              <a:gd name="connsiteX5" fmla="*/ 28670 w 339895"/>
              <a:gd name="connsiteY5" fmla="*/ 219713 h 306051"/>
              <a:gd name="connsiteX6" fmla="*/ 3270 w 339895"/>
              <a:gd name="connsiteY6" fmla="*/ 305438 h 306051"/>
              <a:gd name="connsiteX7" fmla="*/ 9620 w 339895"/>
              <a:gd name="connsiteY7" fmla="*/ 254638 h 306051"/>
              <a:gd name="connsiteX8" fmla="*/ 22320 w 339895"/>
              <a:gd name="connsiteY8" fmla="*/ 187963 h 306051"/>
              <a:gd name="connsiteX9" fmla="*/ 95 w 339895"/>
              <a:gd name="connsiteY9" fmla="*/ 245113 h 306051"/>
              <a:gd name="connsiteX10" fmla="*/ 19145 w 339895"/>
              <a:gd name="connsiteY10" fmla="*/ 197488 h 306051"/>
              <a:gd name="connsiteX11" fmla="*/ 111220 w 339895"/>
              <a:gd name="connsiteY11" fmla="*/ 111763 h 306051"/>
              <a:gd name="connsiteX12" fmla="*/ 66770 w 339895"/>
              <a:gd name="connsiteY12" fmla="*/ 153038 h 306051"/>
              <a:gd name="connsiteX13" fmla="*/ 133445 w 339895"/>
              <a:gd name="connsiteY13" fmla="*/ 73663 h 306051"/>
              <a:gd name="connsiteX14" fmla="*/ 108045 w 339895"/>
              <a:gd name="connsiteY14" fmla="*/ 105413 h 306051"/>
              <a:gd name="connsiteX15" fmla="*/ 228695 w 339895"/>
              <a:gd name="connsiteY15" fmla="*/ 60963 h 306051"/>
              <a:gd name="connsiteX16" fmla="*/ 136620 w 339895"/>
              <a:gd name="connsiteY16" fmla="*/ 83188 h 306051"/>
              <a:gd name="connsiteX17" fmla="*/ 212820 w 339895"/>
              <a:gd name="connsiteY17" fmla="*/ 48263 h 306051"/>
              <a:gd name="connsiteX18" fmla="*/ 339820 w 339895"/>
              <a:gd name="connsiteY18" fmla="*/ 638 h 30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9895" h="306051">
                <a:moveTo>
                  <a:pt x="339820" y="638"/>
                </a:moveTo>
                <a:cubicBezTo>
                  <a:pt x="336645" y="6988"/>
                  <a:pt x="229224" y="64667"/>
                  <a:pt x="193770" y="86363"/>
                </a:cubicBezTo>
                <a:cubicBezTo>
                  <a:pt x="158316" y="108059"/>
                  <a:pt x="148791" y="118113"/>
                  <a:pt x="127095" y="130813"/>
                </a:cubicBezTo>
                <a:cubicBezTo>
                  <a:pt x="105399" y="143513"/>
                  <a:pt x="74707" y="157271"/>
                  <a:pt x="63595" y="162563"/>
                </a:cubicBezTo>
                <a:cubicBezTo>
                  <a:pt x="52482" y="167855"/>
                  <a:pt x="66241" y="153038"/>
                  <a:pt x="60420" y="162563"/>
                </a:cubicBezTo>
                <a:cubicBezTo>
                  <a:pt x="54599" y="172088"/>
                  <a:pt x="38195" y="195901"/>
                  <a:pt x="28670" y="219713"/>
                </a:cubicBezTo>
                <a:cubicBezTo>
                  <a:pt x="19145" y="243526"/>
                  <a:pt x="6445" y="299617"/>
                  <a:pt x="3270" y="305438"/>
                </a:cubicBezTo>
                <a:cubicBezTo>
                  <a:pt x="95" y="311259"/>
                  <a:pt x="6445" y="274217"/>
                  <a:pt x="9620" y="254638"/>
                </a:cubicBezTo>
                <a:cubicBezTo>
                  <a:pt x="12795" y="235059"/>
                  <a:pt x="23907" y="189550"/>
                  <a:pt x="22320" y="187963"/>
                </a:cubicBezTo>
                <a:cubicBezTo>
                  <a:pt x="20733" y="186376"/>
                  <a:pt x="624" y="243526"/>
                  <a:pt x="95" y="245113"/>
                </a:cubicBezTo>
                <a:cubicBezTo>
                  <a:pt x="-434" y="246700"/>
                  <a:pt x="624" y="219713"/>
                  <a:pt x="19145" y="197488"/>
                </a:cubicBezTo>
                <a:cubicBezTo>
                  <a:pt x="37666" y="175263"/>
                  <a:pt x="111220" y="111763"/>
                  <a:pt x="111220" y="111763"/>
                </a:cubicBezTo>
                <a:cubicBezTo>
                  <a:pt x="119157" y="104355"/>
                  <a:pt x="63066" y="159388"/>
                  <a:pt x="66770" y="153038"/>
                </a:cubicBezTo>
                <a:cubicBezTo>
                  <a:pt x="70474" y="146688"/>
                  <a:pt x="126566" y="81601"/>
                  <a:pt x="133445" y="73663"/>
                </a:cubicBezTo>
                <a:cubicBezTo>
                  <a:pt x="140324" y="65725"/>
                  <a:pt x="92170" y="107530"/>
                  <a:pt x="108045" y="105413"/>
                </a:cubicBezTo>
                <a:cubicBezTo>
                  <a:pt x="123920" y="103296"/>
                  <a:pt x="223933" y="64667"/>
                  <a:pt x="228695" y="60963"/>
                </a:cubicBezTo>
                <a:cubicBezTo>
                  <a:pt x="233457" y="57259"/>
                  <a:pt x="139266" y="85305"/>
                  <a:pt x="136620" y="83188"/>
                </a:cubicBezTo>
                <a:cubicBezTo>
                  <a:pt x="133974" y="81071"/>
                  <a:pt x="180541" y="59376"/>
                  <a:pt x="212820" y="48263"/>
                </a:cubicBezTo>
                <a:cubicBezTo>
                  <a:pt x="245099" y="37151"/>
                  <a:pt x="342995" y="-5712"/>
                  <a:pt x="339820" y="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0D634895-F299-9AC4-F8F3-0813216ED9AA}"/>
              </a:ext>
            </a:extLst>
          </p:cNvPr>
          <p:cNvSpPr/>
          <p:nvPr/>
        </p:nvSpPr>
        <p:spPr>
          <a:xfrm>
            <a:off x="5140034" y="3602304"/>
            <a:ext cx="434562" cy="240177"/>
          </a:xfrm>
          <a:custGeom>
            <a:avLst/>
            <a:gdLst>
              <a:gd name="connsiteX0" fmla="*/ 291 w 434562"/>
              <a:gd name="connsiteY0" fmla="*/ 102921 h 240177"/>
              <a:gd name="connsiteX1" fmla="*/ 86016 w 434562"/>
              <a:gd name="connsiteY1" fmla="*/ 118796 h 240177"/>
              <a:gd name="connsiteX2" fmla="*/ 136816 w 434562"/>
              <a:gd name="connsiteY2" fmla="*/ 185471 h 240177"/>
              <a:gd name="connsiteX3" fmla="*/ 190791 w 434562"/>
              <a:gd name="connsiteY3" fmla="*/ 210871 h 240177"/>
              <a:gd name="connsiteX4" fmla="*/ 276516 w 434562"/>
              <a:gd name="connsiteY4" fmla="*/ 239446 h 240177"/>
              <a:gd name="connsiteX5" fmla="*/ 374941 w 434562"/>
              <a:gd name="connsiteY5" fmla="*/ 179121 h 240177"/>
              <a:gd name="connsiteX6" fmla="*/ 400341 w 434562"/>
              <a:gd name="connsiteY6" fmla="*/ 64821 h 240177"/>
              <a:gd name="connsiteX7" fmla="*/ 425741 w 434562"/>
              <a:gd name="connsiteY7" fmla="*/ 102921 h 240177"/>
              <a:gd name="connsiteX8" fmla="*/ 428916 w 434562"/>
              <a:gd name="connsiteY8" fmla="*/ 36246 h 240177"/>
              <a:gd name="connsiteX9" fmla="*/ 352716 w 434562"/>
              <a:gd name="connsiteY9" fmla="*/ 1321 h 240177"/>
              <a:gd name="connsiteX10" fmla="*/ 320966 w 434562"/>
              <a:gd name="connsiteY10" fmla="*/ 7671 h 240177"/>
              <a:gd name="connsiteX11" fmla="*/ 235241 w 434562"/>
              <a:gd name="connsiteY11" fmla="*/ 10846 h 240177"/>
              <a:gd name="connsiteX12" fmla="*/ 108241 w 434562"/>
              <a:gd name="connsiteY12" fmla="*/ 58471 h 240177"/>
              <a:gd name="connsiteX13" fmla="*/ 117766 w 434562"/>
              <a:gd name="connsiteY13" fmla="*/ 61646 h 240177"/>
              <a:gd name="connsiteX14" fmla="*/ 291 w 434562"/>
              <a:gd name="connsiteY14" fmla="*/ 102921 h 240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4562" h="240177">
                <a:moveTo>
                  <a:pt x="291" y="102921"/>
                </a:moveTo>
                <a:cubicBezTo>
                  <a:pt x="-5001" y="112446"/>
                  <a:pt x="63262" y="105038"/>
                  <a:pt x="86016" y="118796"/>
                </a:cubicBezTo>
                <a:cubicBezTo>
                  <a:pt x="108770" y="132554"/>
                  <a:pt x="119354" y="170125"/>
                  <a:pt x="136816" y="185471"/>
                </a:cubicBezTo>
                <a:cubicBezTo>
                  <a:pt x="154278" y="200817"/>
                  <a:pt x="167508" y="201875"/>
                  <a:pt x="190791" y="210871"/>
                </a:cubicBezTo>
                <a:cubicBezTo>
                  <a:pt x="214074" y="219867"/>
                  <a:pt x="245824" y="244738"/>
                  <a:pt x="276516" y="239446"/>
                </a:cubicBezTo>
                <a:cubicBezTo>
                  <a:pt x="307208" y="234154"/>
                  <a:pt x="354304" y="208225"/>
                  <a:pt x="374941" y="179121"/>
                </a:cubicBezTo>
                <a:cubicBezTo>
                  <a:pt x="395579" y="150017"/>
                  <a:pt x="391874" y="77521"/>
                  <a:pt x="400341" y="64821"/>
                </a:cubicBezTo>
                <a:cubicBezTo>
                  <a:pt x="408808" y="52121"/>
                  <a:pt x="420979" y="107683"/>
                  <a:pt x="425741" y="102921"/>
                </a:cubicBezTo>
                <a:cubicBezTo>
                  <a:pt x="430503" y="98159"/>
                  <a:pt x="441087" y="53179"/>
                  <a:pt x="428916" y="36246"/>
                </a:cubicBezTo>
                <a:cubicBezTo>
                  <a:pt x="416745" y="19313"/>
                  <a:pt x="370708" y="6083"/>
                  <a:pt x="352716" y="1321"/>
                </a:cubicBezTo>
                <a:cubicBezTo>
                  <a:pt x="334724" y="-3442"/>
                  <a:pt x="340545" y="6084"/>
                  <a:pt x="320966" y="7671"/>
                </a:cubicBezTo>
                <a:cubicBezTo>
                  <a:pt x="301387" y="9258"/>
                  <a:pt x="270695" y="2379"/>
                  <a:pt x="235241" y="10846"/>
                </a:cubicBezTo>
                <a:cubicBezTo>
                  <a:pt x="199787" y="19313"/>
                  <a:pt x="108241" y="58471"/>
                  <a:pt x="108241" y="58471"/>
                </a:cubicBezTo>
                <a:cubicBezTo>
                  <a:pt x="88662" y="66938"/>
                  <a:pt x="128349" y="55296"/>
                  <a:pt x="117766" y="61646"/>
                </a:cubicBezTo>
                <a:cubicBezTo>
                  <a:pt x="107183" y="67996"/>
                  <a:pt x="5583" y="93396"/>
                  <a:pt x="291" y="1029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月 17">
            <a:extLst>
              <a:ext uri="{FF2B5EF4-FFF2-40B4-BE49-F238E27FC236}">
                <a16:creationId xmlns:a16="http://schemas.microsoft.com/office/drawing/2014/main" id="{172ECD95-3EA6-F6A3-8700-A2455CB8679A}"/>
              </a:ext>
            </a:extLst>
          </p:cNvPr>
          <p:cNvSpPr/>
          <p:nvPr/>
        </p:nvSpPr>
        <p:spPr>
          <a:xfrm rot="4753845">
            <a:off x="5391149" y="3644749"/>
            <a:ext cx="61349" cy="97007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815A31C3-D78B-0A2D-2410-C6FFCBCDF707}"/>
              </a:ext>
            </a:extLst>
          </p:cNvPr>
          <p:cNvSpPr/>
          <p:nvPr/>
        </p:nvSpPr>
        <p:spPr>
          <a:xfrm>
            <a:off x="5717916" y="3628987"/>
            <a:ext cx="171560" cy="254277"/>
          </a:xfrm>
          <a:custGeom>
            <a:avLst/>
            <a:gdLst>
              <a:gd name="connsiteX0" fmla="*/ 259 w 171560"/>
              <a:gd name="connsiteY0" fmla="*/ 38 h 254277"/>
              <a:gd name="connsiteX1" fmla="*/ 130434 w 171560"/>
              <a:gd name="connsiteY1" fmla="*/ 107988 h 254277"/>
              <a:gd name="connsiteX2" fmla="*/ 146309 w 171560"/>
              <a:gd name="connsiteY2" fmla="*/ 142913 h 254277"/>
              <a:gd name="connsiteX3" fmla="*/ 136784 w 171560"/>
              <a:gd name="connsiteY3" fmla="*/ 184188 h 254277"/>
              <a:gd name="connsiteX4" fmla="*/ 136784 w 171560"/>
              <a:gd name="connsiteY4" fmla="*/ 209588 h 254277"/>
              <a:gd name="connsiteX5" fmla="*/ 136784 w 171560"/>
              <a:gd name="connsiteY5" fmla="*/ 177838 h 254277"/>
              <a:gd name="connsiteX6" fmla="*/ 85984 w 171560"/>
              <a:gd name="connsiteY6" fmla="*/ 254038 h 254277"/>
              <a:gd name="connsiteX7" fmla="*/ 117734 w 171560"/>
              <a:gd name="connsiteY7" fmla="*/ 200063 h 254277"/>
              <a:gd name="connsiteX8" fmla="*/ 117734 w 171560"/>
              <a:gd name="connsiteY8" fmla="*/ 149263 h 254277"/>
              <a:gd name="connsiteX9" fmla="*/ 168534 w 171560"/>
              <a:gd name="connsiteY9" fmla="*/ 120688 h 254277"/>
              <a:gd name="connsiteX10" fmla="*/ 259 w 171560"/>
              <a:gd name="connsiteY10" fmla="*/ 38 h 254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560" h="254277">
                <a:moveTo>
                  <a:pt x="259" y="38"/>
                </a:moveTo>
                <a:cubicBezTo>
                  <a:pt x="-6091" y="-2079"/>
                  <a:pt x="106092" y="84176"/>
                  <a:pt x="130434" y="107988"/>
                </a:cubicBezTo>
                <a:cubicBezTo>
                  <a:pt x="154776" y="131801"/>
                  <a:pt x="145251" y="130213"/>
                  <a:pt x="146309" y="142913"/>
                </a:cubicBezTo>
                <a:cubicBezTo>
                  <a:pt x="147367" y="155613"/>
                  <a:pt x="138371" y="173076"/>
                  <a:pt x="136784" y="184188"/>
                </a:cubicBezTo>
                <a:cubicBezTo>
                  <a:pt x="135197" y="195300"/>
                  <a:pt x="136784" y="209588"/>
                  <a:pt x="136784" y="209588"/>
                </a:cubicBezTo>
                <a:cubicBezTo>
                  <a:pt x="136784" y="208530"/>
                  <a:pt x="145251" y="170430"/>
                  <a:pt x="136784" y="177838"/>
                </a:cubicBezTo>
                <a:cubicBezTo>
                  <a:pt x="128317" y="185246"/>
                  <a:pt x="89159" y="250334"/>
                  <a:pt x="85984" y="254038"/>
                </a:cubicBezTo>
                <a:cubicBezTo>
                  <a:pt x="82809" y="257742"/>
                  <a:pt x="112442" y="217525"/>
                  <a:pt x="117734" y="200063"/>
                </a:cubicBezTo>
                <a:cubicBezTo>
                  <a:pt x="123026" y="182601"/>
                  <a:pt x="109267" y="162492"/>
                  <a:pt x="117734" y="149263"/>
                </a:cubicBezTo>
                <a:cubicBezTo>
                  <a:pt x="126201" y="136034"/>
                  <a:pt x="185467" y="142913"/>
                  <a:pt x="168534" y="120688"/>
                </a:cubicBezTo>
                <a:cubicBezTo>
                  <a:pt x="151601" y="98463"/>
                  <a:pt x="6609" y="2155"/>
                  <a:pt x="259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236B31AF-56F4-7DF1-C8B6-8BA87FB502DD}"/>
              </a:ext>
            </a:extLst>
          </p:cNvPr>
          <p:cNvSpPr/>
          <p:nvPr/>
        </p:nvSpPr>
        <p:spPr>
          <a:xfrm>
            <a:off x="5082845" y="3841498"/>
            <a:ext cx="780174" cy="114977"/>
          </a:xfrm>
          <a:custGeom>
            <a:avLst/>
            <a:gdLst>
              <a:gd name="connsiteX0" fmla="*/ 775030 w 780174"/>
              <a:gd name="connsiteY0" fmla="*/ 6602 h 114977"/>
              <a:gd name="connsiteX1" fmla="*/ 641680 w 780174"/>
              <a:gd name="connsiteY1" fmla="*/ 252 h 114977"/>
              <a:gd name="connsiteX2" fmla="*/ 384505 w 780174"/>
              <a:gd name="connsiteY2" fmla="*/ 16127 h 114977"/>
              <a:gd name="connsiteX3" fmla="*/ 498805 w 780174"/>
              <a:gd name="connsiteY3" fmla="*/ 22477 h 114977"/>
              <a:gd name="connsiteX4" fmla="*/ 432130 w 780174"/>
              <a:gd name="connsiteY4" fmla="*/ 35177 h 114977"/>
              <a:gd name="connsiteX5" fmla="*/ 403555 w 780174"/>
              <a:gd name="connsiteY5" fmla="*/ 89152 h 114977"/>
              <a:gd name="connsiteX6" fmla="*/ 381330 w 780174"/>
              <a:gd name="connsiteY6" fmla="*/ 57402 h 114977"/>
              <a:gd name="connsiteX7" fmla="*/ 359105 w 780174"/>
              <a:gd name="connsiteY7" fmla="*/ 114552 h 114977"/>
              <a:gd name="connsiteX8" fmla="*/ 374980 w 780174"/>
              <a:gd name="connsiteY8" fmla="*/ 82802 h 114977"/>
              <a:gd name="connsiteX9" fmla="*/ 349580 w 780174"/>
              <a:gd name="connsiteY9" fmla="*/ 70102 h 114977"/>
              <a:gd name="connsiteX10" fmla="*/ 330530 w 780174"/>
              <a:gd name="connsiteY10" fmla="*/ 98677 h 114977"/>
              <a:gd name="connsiteX11" fmla="*/ 336880 w 780174"/>
              <a:gd name="connsiteY11" fmla="*/ 57402 h 114977"/>
              <a:gd name="connsiteX12" fmla="*/ 276555 w 780174"/>
              <a:gd name="connsiteY12" fmla="*/ 105027 h 114977"/>
              <a:gd name="connsiteX13" fmla="*/ 295605 w 780174"/>
              <a:gd name="connsiteY13" fmla="*/ 41527 h 114977"/>
              <a:gd name="connsiteX14" fmla="*/ 181305 w 780174"/>
              <a:gd name="connsiteY14" fmla="*/ 105027 h 114977"/>
              <a:gd name="connsiteX15" fmla="*/ 159080 w 780174"/>
              <a:gd name="connsiteY15" fmla="*/ 79627 h 114977"/>
              <a:gd name="connsiteX16" fmla="*/ 54305 w 780174"/>
              <a:gd name="connsiteY16" fmla="*/ 44702 h 114977"/>
              <a:gd name="connsiteX17" fmla="*/ 105105 w 780174"/>
              <a:gd name="connsiteY17" fmla="*/ 73277 h 114977"/>
              <a:gd name="connsiteX18" fmla="*/ 330 w 780174"/>
              <a:gd name="connsiteY18" fmla="*/ 32002 h 114977"/>
              <a:gd name="connsiteX19" fmla="*/ 146380 w 780174"/>
              <a:gd name="connsiteY19" fmla="*/ 82802 h 114977"/>
              <a:gd name="connsiteX20" fmla="*/ 181305 w 780174"/>
              <a:gd name="connsiteY20" fmla="*/ 95502 h 114977"/>
              <a:gd name="connsiteX21" fmla="*/ 203530 w 780174"/>
              <a:gd name="connsiteY21" fmla="*/ 79627 h 114977"/>
              <a:gd name="connsiteX22" fmla="*/ 254330 w 780174"/>
              <a:gd name="connsiteY22" fmla="*/ 85977 h 114977"/>
              <a:gd name="connsiteX23" fmla="*/ 333705 w 780174"/>
              <a:gd name="connsiteY23" fmla="*/ 60577 h 114977"/>
              <a:gd name="connsiteX24" fmla="*/ 324180 w 780174"/>
              <a:gd name="connsiteY24" fmla="*/ 60577 h 114977"/>
              <a:gd name="connsiteX25" fmla="*/ 470230 w 780174"/>
              <a:gd name="connsiteY25" fmla="*/ 9777 h 114977"/>
              <a:gd name="connsiteX26" fmla="*/ 775030 w 780174"/>
              <a:gd name="connsiteY26" fmla="*/ 6602 h 11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0174" h="114977">
                <a:moveTo>
                  <a:pt x="775030" y="6602"/>
                </a:moveTo>
                <a:cubicBezTo>
                  <a:pt x="803605" y="5014"/>
                  <a:pt x="706767" y="-1335"/>
                  <a:pt x="641680" y="252"/>
                </a:cubicBezTo>
                <a:cubicBezTo>
                  <a:pt x="576593" y="1839"/>
                  <a:pt x="408317" y="12423"/>
                  <a:pt x="384505" y="16127"/>
                </a:cubicBezTo>
                <a:cubicBezTo>
                  <a:pt x="360692" y="19831"/>
                  <a:pt x="490867" y="19302"/>
                  <a:pt x="498805" y="22477"/>
                </a:cubicBezTo>
                <a:cubicBezTo>
                  <a:pt x="506743" y="25652"/>
                  <a:pt x="448005" y="24065"/>
                  <a:pt x="432130" y="35177"/>
                </a:cubicBezTo>
                <a:cubicBezTo>
                  <a:pt x="416255" y="46290"/>
                  <a:pt x="412022" y="85448"/>
                  <a:pt x="403555" y="89152"/>
                </a:cubicBezTo>
                <a:cubicBezTo>
                  <a:pt x="395088" y="92856"/>
                  <a:pt x="388738" y="53169"/>
                  <a:pt x="381330" y="57402"/>
                </a:cubicBezTo>
                <a:cubicBezTo>
                  <a:pt x="373922" y="61635"/>
                  <a:pt x="360163" y="110319"/>
                  <a:pt x="359105" y="114552"/>
                </a:cubicBezTo>
                <a:cubicBezTo>
                  <a:pt x="358047" y="118785"/>
                  <a:pt x="376567" y="90210"/>
                  <a:pt x="374980" y="82802"/>
                </a:cubicBezTo>
                <a:cubicBezTo>
                  <a:pt x="373393" y="75394"/>
                  <a:pt x="356988" y="67456"/>
                  <a:pt x="349580" y="70102"/>
                </a:cubicBezTo>
                <a:cubicBezTo>
                  <a:pt x="342172" y="72748"/>
                  <a:pt x="332647" y="100794"/>
                  <a:pt x="330530" y="98677"/>
                </a:cubicBezTo>
                <a:cubicBezTo>
                  <a:pt x="328413" y="96560"/>
                  <a:pt x="345876" y="56344"/>
                  <a:pt x="336880" y="57402"/>
                </a:cubicBezTo>
                <a:cubicBezTo>
                  <a:pt x="327884" y="58460"/>
                  <a:pt x="283434" y="107673"/>
                  <a:pt x="276555" y="105027"/>
                </a:cubicBezTo>
                <a:cubicBezTo>
                  <a:pt x="269676" y="102381"/>
                  <a:pt x="311480" y="41527"/>
                  <a:pt x="295605" y="41527"/>
                </a:cubicBezTo>
                <a:cubicBezTo>
                  <a:pt x="279730" y="41527"/>
                  <a:pt x="204059" y="98677"/>
                  <a:pt x="181305" y="105027"/>
                </a:cubicBezTo>
                <a:cubicBezTo>
                  <a:pt x="158551" y="111377"/>
                  <a:pt x="180247" y="89681"/>
                  <a:pt x="159080" y="79627"/>
                </a:cubicBezTo>
                <a:cubicBezTo>
                  <a:pt x="137913" y="69573"/>
                  <a:pt x="63301" y="45760"/>
                  <a:pt x="54305" y="44702"/>
                </a:cubicBezTo>
                <a:cubicBezTo>
                  <a:pt x="45309" y="43644"/>
                  <a:pt x="114101" y="75394"/>
                  <a:pt x="105105" y="73277"/>
                </a:cubicBezTo>
                <a:cubicBezTo>
                  <a:pt x="96109" y="71160"/>
                  <a:pt x="-6549" y="30415"/>
                  <a:pt x="330" y="32002"/>
                </a:cubicBezTo>
                <a:cubicBezTo>
                  <a:pt x="7209" y="33589"/>
                  <a:pt x="116217" y="72219"/>
                  <a:pt x="146380" y="82802"/>
                </a:cubicBezTo>
                <a:cubicBezTo>
                  <a:pt x="176542" y="93385"/>
                  <a:pt x="171780" y="96031"/>
                  <a:pt x="181305" y="95502"/>
                </a:cubicBezTo>
                <a:cubicBezTo>
                  <a:pt x="190830" y="94973"/>
                  <a:pt x="191359" y="81214"/>
                  <a:pt x="203530" y="79627"/>
                </a:cubicBezTo>
                <a:cubicBezTo>
                  <a:pt x="215701" y="78040"/>
                  <a:pt x="232634" y="89152"/>
                  <a:pt x="254330" y="85977"/>
                </a:cubicBezTo>
                <a:cubicBezTo>
                  <a:pt x="276026" y="82802"/>
                  <a:pt x="333705" y="60577"/>
                  <a:pt x="333705" y="60577"/>
                </a:cubicBezTo>
                <a:cubicBezTo>
                  <a:pt x="345347" y="56344"/>
                  <a:pt x="301426" y="69044"/>
                  <a:pt x="324180" y="60577"/>
                </a:cubicBezTo>
                <a:cubicBezTo>
                  <a:pt x="346934" y="52110"/>
                  <a:pt x="403026" y="17714"/>
                  <a:pt x="470230" y="9777"/>
                </a:cubicBezTo>
                <a:cubicBezTo>
                  <a:pt x="537434" y="1840"/>
                  <a:pt x="746455" y="8190"/>
                  <a:pt x="775030" y="6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4D07BF8F-F4FE-CBAE-0332-B87407C5A55A}"/>
              </a:ext>
            </a:extLst>
          </p:cNvPr>
          <p:cNvSpPr/>
          <p:nvPr/>
        </p:nvSpPr>
        <p:spPr>
          <a:xfrm>
            <a:off x="5337070" y="3852996"/>
            <a:ext cx="393909" cy="87232"/>
          </a:xfrm>
          <a:custGeom>
            <a:avLst/>
            <a:gdLst>
              <a:gd name="connsiteX0" fmla="*/ 105 w 393909"/>
              <a:gd name="connsiteY0" fmla="*/ 87179 h 87232"/>
              <a:gd name="connsiteX1" fmla="*/ 241405 w 393909"/>
              <a:gd name="connsiteY1" fmla="*/ 42729 h 87232"/>
              <a:gd name="connsiteX2" fmla="*/ 308080 w 393909"/>
              <a:gd name="connsiteY2" fmla="*/ 17329 h 87232"/>
              <a:gd name="connsiteX3" fmla="*/ 260455 w 393909"/>
              <a:gd name="connsiteY3" fmla="*/ 61779 h 87232"/>
              <a:gd name="connsiteX4" fmla="*/ 206480 w 393909"/>
              <a:gd name="connsiteY4" fmla="*/ 87179 h 87232"/>
              <a:gd name="connsiteX5" fmla="*/ 390630 w 393909"/>
              <a:gd name="connsiteY5" fmla="*/ 1454 h 87232"/>
              <a:gd name="connsiteX6" fmla="*/ 320780 w 393909"/>
              <a:gd name="connsiteY6" fmla="*/ 33204 h 87232"/>
              <a:gd name="connsiteX7" fmla="*/ 273155 w 393909"/>
              <a:gd name="connsiteY7" fmla="*/ 33204 h 87232"/>
              <a:gd name="connsiteX8" fmla="*/ 105 w 393909"/>
              <a:gd name="connsiteY8" fmla="*/ 87179 h 8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909" h="87232">
                <a:moveTo>
                  <a:pt x="105" y="87179"/>
                </a:moveTo>
                <a:cubicBezTo>
                  <a:pt x="-5187" y="88766"/>
                  <a:pt x="190076" y="54371"/>
                  <a:pt x="241405" y="42729"/>
                </a:cubicBezTo>
                <a:cubicBezTo>
                  <a:pt x="292734" y="31087"/>
                  <a:pt x="304905" y="14154"/>
                  <a:pt x="308080" y="17329"/>
                </a:cubicBezTo>
                <a:cubicBezTo>
                  <a:pt x="311255" y="20504"/>
                  <a:pt x="277388" y="50137"/>
                  <a:pt x="260455" y="61779"/>
                </a:cubicBezTo>
                <a:cubicBezTo>
                  <a:pt x="243522" y="73421"/>
                  <a:pt x="206480" y="87179"/>
                  <a:pt x="206480" y="87179"/>
                </a:cubicBezTo>
                <a:lnTo>
                  <a:pt x="390630" y="1454"/>
                </a:lnTo>
                <a:cubicBezTo>
                  <a:pt x="409680" y="-7542"/>
                  <a:pt x="340359" y="27912"/>
                  <a:pt x="320780" y="33204"/>
                </a:cubicBezTo>
                <a:cubicBezTo>
                  <a:pt x="301201" y="38496"/>
                  <a:pt x="321838" y="23679"/>
                  <a:pt x="273155" y="33204"/>
                </a:cubicBezTo>
                <a:lnTo>
                  <a:pt x="105" y="8717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8DB9D7C7-D0B9-FE66-EF0E-920F7A09E0D6}"/>
              </a:ext>
            </a:extLst>
          </p:cNvPr>
          <p:cNvSpPr/>
          <p:nvPr/>
        </p:nvSpPr>
        <p:spPr>
          <a:xfrm>
            <a:off x="5895795" y="3708193"/>
            <a:ext cx="102485" cy="260601"/>
          </a:xfrm>
          <a:custGeom>
            <a:avLst/>
            <a:gdLst>
              <a:gd name="connsiteX0" fmla="*/ 101780 w 102485"/>
              <a:gd name="connsiteY0" fmla="*/ 207 h 260601"/>
              <a:gd name="connsiteX1" fmla="*/ 63680 w 102485"/>
              <a:gd name="connsiteY1" fmla="*/ 111332 h 260601"/>
              <a:gd name="connsiteX2" fmla="*/ 28755 w 102485"/>
              <a:gd name="connsiteY2" fmla="*/ 225632 h 260601"/>
              <a:gd name="connsiteX3" fmla="*/ 60505 w 102485"/>
              <a:gd name="connsiteY3" fmla="*/ 143082 h 260601"/>
              <a:gd name="connsiteX4" fmla="*/ 180 w 102485"/>
              <a:gd name="connsiteY4" fmla="*/ 260557 h 260601"/>
              <a:gd name="connsiteX5" fmla="*/ 41455 w 102485"/>
              <a:gd name="connsiteY5" fmla="*/ 155782 h 260601"/>
              <a:gd name="connsiteX6" fmla="*/ 28755 w 102485"/>
              <a:gd name="connsiteY6" fmla="*/ 60532 h 260601"/>
              <a:gd name="connsiteX7" fmla="*/ 28755 w 102485"/>
              <a:gd name="connsiteY7" fmla="*/ 139907 h 260601"/>
              <a:gd name="connsiteX8" fmla="*/ 101780 w 102485"/>
              <a:gd name="connsiteY8" fmla="*/ 207 h 26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485" h="260601">
                <a:moveTo>
                  <a:pt x="101780" y="207"/>
                </a:moveTo>
                <a:cubicBezTo>
                  <a:pt x="107601" y="-4555"/>
                  <a:pt x="75851" y="73761"/>
                  <a:pt x="63680" y="111332"/>
                </a:cubicBezTo>
                <a:cubicBezTo>
                  <a:pt x="51509" y="148903"/>
                  <a:pt x="29284" y="220340"/>
                  <a:pt x="28755" y="225632"/>
                </a:cubicBezTo>
                <a:cubicBezTo>
                  <a:pt x="28226" y="230924"/>
                  <a:pt x="65267" y="137261"/>
                  <a:pt x="60505" y="143082"/>
                </a:cubicBezTo>
                <a:cubicBezTo>
                  <a:pt x="55743" y="148903"/>
                  <a:pt x="3355" y="258440"/>
                  <a:pt x="180" y="260557"/>
                </a:cubicBezTo>
                <a:cubicBezTo>
                  <a:pt x="-2995" y="262674"/>
                  <a:pt x="36693" y="189119"/>
                  <a:pt x="41455" y="155782"/>
                </a:cubicBezTo>
                <a:cubicBezTo>
                  <a:pt x="46217" y="122445"/>
                  <a:pt x="30872" y="63178"/>
                  <a:pt x="28755" y="60532"/>
                </a:cubicBezTo>
                <a:cubicBezTo>
                  <a:pt x="26638" y="57886"/>
                  <a:pt x="18701" y="147844"/>
                  <a:pt x="28755" y="139907"/>
                </a:cubicBezTo>
                <a:cubicBezTo>
                  <a:pt x="38809" y="131970"/>
                  <a:pt x="95959" y="4969"/>
                  <a:pt x="101780" y="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DF72585A-C415-B5A6-E4AC-73889E735686}"/>
              </a:ext>
            </a:extLst>
          </p:cNvPr>
          <p:cNvSpPr/>
          <p:nvPr/>
        </p:nvSpPr>
        <p:spPr>
          <a:xfrm>
            <a:off x="5318120" y="3543300"/>
            <a:ext cx="546707" cy="133996"/>
          </a:xfrm>
          <a:custGeom>
            <a:avLst/>
            <a:gdLst>
              <a:gd name="connsiteX0" fmla="*/ 5 w 546707"/>
              <a:gd name="connsiteY0" fmla="*/ 28575 h 133996"/>
              <a:gd name="connsiteX1" fmla="*/ 209555 w 546707"/>
              <a:gd name="connsiteY1" fmla="*/ 6350 h 133996"/>
              <a:gd name="connsiteX2" fmla="*/ 304805 w 546707"/>
              <a:gd name="connsiteY2" fmla="*/ 15875 h 133996"/>
              <a:gd name="connsiteX3" fmla="*/ 273055 w 546707"/>
              <a:gd name="connsiteY3" fmla="*/ 0 h 133996"/>
              <a:gd name="connsiteX4" fmla="*/ 415930 w 546707"/>
              <a:gd name="connsiteY4" fmla="*/ 66675 h 133996"/>
              <a:gd name="connsiteX5" fmla="*/ 396880 w 546707"/>
              <a:gd name="connsiteY5" fmla="*/ 66675 h 133996"/>
              <a:gd name="connsiteX6" fmla="*/ 546105 w 546707"/>
              <a:gd name="connsiteY6" fmla="*/ 133350 h 133996"/>
              <a:gd name="connsiteX7" fmla="*/ 444505 w 546707"/>
              <a:gd name="connsiteY7" fmla="*/ 98425 h 133996"/>
              <a:gd name="connsiteX8" fmla="*/ 323855 w 546707"/>
              <a:gd name="connsiteY8" fmla="*/ 63500 h 133996"/>
              <a:gd name="connsiteX9" fmla="*/ 228605 w 546707"/>
              <a:gd name="connsiteY9" fmla="*/ 44450 h 133996"/>
              <a:gd name="connsiteX10" fmla="*/ 292105 w 546707"/>
              <a:gd name="connsiteY10" fmla="*/ 41275 h 133996"/>
              <a:gd name="connsiteX11" fmla="*/ 203205 w 546707"/>
              <a:gd name="connsiteY11" fmla="*/ 34925 h 133996"/>
              <a:gd name="connsiteX12" fmla="*/ 5 w 546707"/>
              <a:gd name="connsiteY12" fmla="*/ 28575 h 1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6707" h="133996">
                <a:moveTo>
                  <a:pt x="5" y="28575"/>
                </a:moveTo>
                <a:cubicBezTo>
                  <a:pt x="1063" y="23813"/>
                  <a:pt x="158755" y="8467"/>
                  <a:pt x="209555" y="6350"/>
                </a:cubicBezTo>
                <a:cubicBezTo>
                  <a:pt x="260355" y="4233"/>
                  <a:pt x="294222" y="16933"/>
                  <a:pt x="304805" y="15875"/>
                </a:cubicBezTo>
                <a:cubicBezTo>
                  <a:pt x="315388" y="14817"/>
                  <a:pt x="273055" y="0"/>
                  <a:pt x="273055" y="0"/>
                </a:cubicBezTo>
                <a:cubicBezTo>
                  <a:pt x="291576" y="8467"/>
                  <a:pt x="395293" y="55563"/>
                  <a:pt x="415930" y="66675"/>
                </a:cubicBezTo>
                <a:cubicBezTo>
                  <a:pt x="436567" y="77787"/>
                  <a:pt x="375184" y="55563"/>
                  <a:pt x="396880" y="66675"/>
                </a:cubicBezTo>
                <a:cubicBezTo>
                  <a:pt x="418576" y="77787"/>
                  <a:pt x="538168" y="128058"/>
                  <a:pt x="546105" y="133350"/>
                </a:cubicBezTo>
                <a:cubicBezTo>
                  <a:pt x="554042" y="138642"/>
                  <a:pt x="481547" y="110067"/>
                  <a:pt x="444505" y="98425"/>
                </a:cubicBezTo>
                <a:cubicBezTo>
                  <a:pt x="407463" y="86783"/>
                  <a:pt x="359838" y="72496"/>
                  <a:pt x="323855" y="63500"/>
                </a:cubicBezTo>
                <a:cubicBezTo>
                  <a:pt x="287872" y="54504"/>
                  <a:pt x="233897" y="48154"/>
                  <a:pt x="228605" y="44450"/>
                </a:cubicBezTo>
                <a:cubicBezTo>
                  <a:pt x="223313" y="40746"/>
                  <a:pt x="296338" y="42862"/>
                  <a:pt x="292105" y="41275"/>
                </a:cubicBezTo>
                <a:cubicBezTo>
                  <a:pt x="287872" y="39688"/>
                  <a:pt x="245009" y="37042"/>
                  <a:pt x="203205" y="34925"/>
                </a:cubicBezTo>
                <a:cubicBezTo>
                  <a:pt x="161401" y="32808"/>
                  <a:pt x="-1053" y="33337"/>
                  <a:pt x="5" y="28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BEBBA67F-0976-FACF-86EF-41A03ACE58AC}"/>
              </a:ext>
            </a:extLst>
          </p:cNvPr>
          <p:cNvSpPr/>
          <p:nvPr/>
        </p:nvSpPr>
        <p:spPr>
          <a:xfrm>
            <a:off x="5702288" y="3805929"/>
            <a:ext cx="268807" cy="274261"/>
          </a:xfrm>
          <a:custGeom>
            <a:avLst/>
            <a:gdLst>
              <a:gd name="connsiteX0" fmla="*/ 266712 w 268807"/>
              <a:gd name="connsiteY0" fmla="*/ 896 h 274261"/>
              <a:gd name="connsiteX1" fmla="*/ 165112 w 268807"/>
              <a:gd name="connsiteY1" fmla="*/ 121546 h 274261"/>
              <a:gd name="connsiteX2" fmla="*/ 12 w 268807"/>
              <a:gd name="connsiteY2" fmla="*/ 273946 h 274261"/>
              <a:gd name="connsiteX3" fmla="*/ 155587 w 268807"/>
              <a:gd name="connsiteY3" fmla="*/ 162821 h 274261"/>
              <a:gd name="connsiteX4" fmla="*/ 76212 w 268807"/>
              <a:gd name="connsiteY4" fmla="*/ 213621 h 274261"/>
              <a:gd name="connsiteX5" fmla="*/ 155587 w 268807"/>
              <a:gd name="connsiteY5" fmla="*/ 134246 h 274261"/>
              <a:gd name="connsiteX6" fmla="*/ 73037 w 268807"/>
              <a:gd name="connsiteY6" fmla="*/ 185046 h 274261"/>
              <a:gd name="connsiteX7" fmla="*/ 266712 w 268807"/>
              <a:gd name="connsiteY7" fmla="*/ 896 h 27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807" h="274261">
                <a:moveTo>
                  <a:pt x="266712" y="896"/>
                </a:moveTo>
                <a:cubicBezTo>
                  <a:pt x="282058" y="-9687"/>
                  <a:pt x="209562" y="76038"/>
                  <a:pt x="165112" y="121546"/>
                </a:cubicBezTo>
                <a:cubicBezTo>
                  <a:pt x="120662" y="167054"/>
                  <a:pt x="1599" y="267067"/>
                  <a:pt x="12" y="273946"/>
                </a:cubicBezTo>
                <a:cubicBezTo>
                  <a:pt x="-1575" y="280825"/>
                  <a:pt x="142887" y="172875"/>
                  <a:pt x="155587" y="162821"/>
                </a:cubicBezTo>
                <a:cubicBezTo>
                  <a:pt x="168287" y="152767"/>
                  <a:pt x="76212" y="218383"/>
                  <a:pt x="76212" y="213621"/>
                </a:cubicBezTo>
                <a:cubicBezTo>
                  <a:pt x="76212" y="208859"/>
                  <a:pt x="156116" y="139009"/>
                  <a:pt x="155587" y="134246"/>
                </a:cubicBezTo>
                <a:cubicBezTo>
                  <a:pt x="155058" y="129484"/>
                  <a:pt x="57691" y="201979"/>
                  <a:pt x="73037" y="185046"/>
                </a:cubicBezTo>
                <a:cubicBezTo>
                  <a:pt x="88383" y="168113"/>
                  <a:pt x="251366" y="11479"/>
                  <a:pt x="266712" y="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0073E527-F9BC-2206-5CA3-488D19AEDC68}"/>
              </a:ext>
            </a:extLst>
          </p:cNvPr>
          <p:cNvSpPr/>
          <p:nvPr/>
        </p:nvSpPr>
        <p:spPr>
          <a:xfrm>
            <a:off x="5114773" y="3927249"/>
            <a:ext cx="781401" cy="279668"/>
          </a:xfrm>
          <a:custGeom>
            <a:avLst/>
            <a:gdLst>
              <a:gd name="connsiteX0" fmla="*/ 781202 w 781401"/>
              <a:gd name="connsiteY0" fmla="*/ 226 h 279668"/>
              <a:gd name="connsiteX1" fmla="*/ 460527 w 781401"/>
              <a:gd name="connsiteY1" fmla="*/ 120876 h 279668"/>
              <a:gd name="connsiteX2" fmla="*/ 19202 w 781401"/>
              <a:gd name="connsiteY2" fmla="*/ 222476 h 279668"/>
              <a:gd name="connsiteX3" fmla="*/ 89052 w 781401"/>
              <a:gd name="connsiteY3" fmla="*/ 228826 h 279668"/>
              <a:gd name="connsiteX4" fmla="*/ 177952 w 781401"/>
              <a:gd name="connsiteY4" fmla="*/ 279626 h 279668"/>
              <a:gd name="connsiteX5" fmla="*/ 89052 w 781401"/>
              <a:gd name="connsiteY5" fmla="*/ 219301 h 279668"/>
              <a:gd name="connsiteX6" fmla="*/ 206527 w 781401"/>
              <a:gd name="connsiteY6" fmla="*/ 222476 h 279668"/>
              <a:gd name="connsiteX7" fmla="*/ 320827 w 781401"/>
              <a:gd name="connsiteY7" fmla="*/ 206601 h 279668"/>
              <a:gd name="connsiteX8" fmla="*/ 181127 w 781401"/>
              <a:gd name="connsiteY8" fmla="*/ 197076 h 279668"/>
              <a:gd name="connsiteX9" fmla="*/ 438302 w 781401"/>
              <a:gd name="connsiteY9" fmla="*/ 209776 h 279668"/>
              <a:gd name="connsiteX10" fmla="*/ 282727 w 781401"/>
              <a:gd name="connsiteY10" fmla="*/ 165326 h 279668"/>
              <a:gd name="connsiteX11" fmla="*/ 476402 w 781401"/>
              <a:gd name="connsiteY11" fmla="*/ 149451 h 279668"/>
              <a:gd name="connsiteX12" fmla="*/ 416077 w 781401"/>
              <a:gd name="connsiteY12" fmla="*/ 152626 h 279668"/>
              <a:gd name="connsiteX13" fmla="*/ 781202 w 781401"/>
              <a:gd name="connsiteY13" fmla="*/ 226 h 27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1401" h="279668">
                <a:moveTo>
                  <a:pt x="781202" y="226"/>
                </a:moveTo>
                <a:cubicBezTo>
                  <a:pt x="788610" y="-5066"/>
                  <a:pt x="587527" y="83834"/>
                  <a:pt x="460527" y="120876"/>
                </a:cubicBezTo>
                <a:cubicBezTo>
                  <a:pt x="333527" y="157918"/>
                  <a:pt x="81114" y="204484"/>
                  <a:pt x="19202" y="222476"/>
                </a:cubicBezTo>
                <a:cubicBezTo>
                  <a:pt x="-42710" y="240468"/>
                  <a:pt x="62594" y="219301"/>
                  <a:pt x="89052" y="228826"/>
                </a:cubicBezTo>
                <a:cubicBezTo>
                  <a:pt x="115510" y="238351"/>
                  <a:pt x="177952" y="281213"/>
                  <a:pt x="177952" y="279626"/>
                </a:cubicBezTo>
                <a:cubicBezTo>
                  <a:pt x="177952" y="278039"/>
                  <a:pt x="84289" y="228826"/>
                  <a:pt x="89052" y="219301"/>
                </a:cubicBezTo>
                <a:cubicBezTo>
                  <a:pt x="93815" y="209776"/>
                  <a:pt x="167898" y="224593"/>
                  <a:pt x="206527" y="222476"/>
                </a:cubicBezTo>
                <a:cubicBezTo>
                  <a:pt x="245156" y="220359"/>
                  <a:pt x="325060" y="210834"/>
                  <a:pt x="320827" y="206601"/>
                </a:cubicBezTo>
                <a:cubicBezTo>
                  <a:pt x="316594" y="202368"/>
                  <a:pt x="161548" y="196547"/>
                  <a:pt x="181127" y="197076"/>
                </a:cubicBezTo>
                <a:cubicBezTo>
                  <a:pt x="200706" y="197605"/>
                  <a:pt x="421369" y="215068"/>
                  <a:pt x="438302" y="209776"/>
                </a:cubicBezTo>
                <a:cubicBezTo>
                  <a:pt x="455235" y="204484"/>
                  <a:pt x="276377" y="175380"/>
                  <a:pt x="282727" y="165326"/>
                </a:cubicBezTo>
                <a:cubicBezTo>
                  <a:pt x="289077" y="155272"/>
                  <a:pt x="454177" y="151568"/>
                  <a:pt x="476402" y="149451"/>
                </a:cubicBezTo>
                <a:cubicBezTo>
                  <a:pt x="498627" y="147334"/>
                  <a:pt x="369510" y="173264"/>
                  <a:pt x="416077" y="152626"/>
                </a:cubicBezTo>
                <a:cubicBezTo>
                  <a:pt x="462644" y="131988"/>
                  <a:pt x="773794" y="5518"/>
                  <a:pt x="781202" y="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5394CE9B-C8EB-05BD-1EC2-EE8062264620}"/>
              </a:ext>
            </a:extLst>
          </p:cNvPr>
          <p:cNvSpPr/>
          <p:nvPr/>
        </p:nvSpPr>
        <p:spPr>
          <a:xfrm>
            <a:off x="5873671" y="2987185"/>
            <a:ext cx="29969" cy="224938"/>
          </a:xfrm>
          <a:custGeom>
            <a:avLst/>
            <a:gdLst>
              <a:gd name="connsiteX0" fmla="*/ 79 w 29969"/>
              <a:gd name="connsiteY0" fmla="*/ 490 h 224938"/>
              <a:gd name="connsiteX1" fmla="*/ 6429 w 29969"/>
              <a:gd name="connsiteY1" fmla="*/ 108440 h 224938"/>
              <a:gd name="connsiteX2" fmla="*/ 28654 w 29969"/>
              <a:gd name="connsiteY2" fmla="*/ 222740 h 224938"/>
              <a:gd name="connsiteX3" fmla="*/ 25479 w 29969"/>
              <a:gd name="connsiteY3" fmla="*/ 181465 h 224938"/>
              <a:gd name="connsiteX4" fmla="*/ 9604 w 29969"/>
              <a:gd name="connsiteY4" fmla="*/ 152890 h 224938"/>
              <a:gd name="connsiteX5" fmla="*/ 79 w 29969"/>
              <a:gd name="connsiteY5" fmla="*/ 490 h 22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69" h="224938">
                <a:moveTo>
                  <a:pt x="79" y="490"/>
                </a:moveTo>
                <a:cubicBezTo>
                  <a:pt x="-450" y="-6918"/>
                  <a:pt x="1667" y="71398"/>
                  <a:pt x="6429" y="108440"/>
                </a:cubicBezTo>
                <a:cubicBezTo>
                  <a:pt x="11191" y="145482"/>
                  <a:pt x="25479" y="210569"/>
                  <a:pt x="28654" y="222740"/>
                </a:cubicBezTo>
                <a:cubicBezTo>
                  <a:pt x="31829" y="234911"/>
                  <a:pt x="28654" y="193107"/>
                  <a:pt x="25479" y="181465"/>
                </a:cubicBezTo>
                <a:cubicBezTo>
                  <a:pt x="22304" y="169823"/>
                  <a:pt x="12779" y="178290"/>
                  <a:pt x="9604" y="152890"/>
                </a:cubicBezTo>
                <a:cubicBezTo>
                  <a:pt x="6429" y="127490"/>
                  <a:pt x="608" y="7898"/>
                  <a:pt x="79" y="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522DC095-0523-0D23-5048-E19E764614BF}"/>
              </a:ext>
            </a:extLst>
          </p:cNvPr>
          <p:cNvSpPr/>
          <p:nvPr/>
        </p:nvSpPr>
        <p:spPr>
          <a:xfrm>
            <a:off x="5802989" y="3024561"/>
            <a:ext cx="73453" cy="171776"/>
          </a:xfrm>
          <a:custGeom>
            <a:avLst/>
            <a:gdLst>
              <a:gd name="connsiteX0" fmla="*/ 70761 w 73453"/>
              <a:gd name="connsiteY0" fmla="*/ 169489 h 171776"/>
              <a:gd name="connsiteX1" fmla="*/ 911 w 73453"/>
              <a:gd name="connsiteY1" fmla="*/ 4389 h 171776"/>
              <a:gd name="connsiteX2" fmla="*/ 32661 w 73453"/>
              <a:gd name="connsiteY2" fmla="*/ 52014 h 171776"/>
              <a:gd name="connsiteX3" fmla="*/ 58061 w 73453"/>
              <a:gd name="connsiteY3" fmla="*/ 99639 h 171776"/>
              <a:gd name="connsiteX4" fmla="*/ 70761 w 73453"/>
              <a:gd name="connsiteY4" fmla="*/ 169489 h 171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53" h="171776">
                <a:moveTo>
                  <a:pt x="70761" y="169489"/>
                </a:moveTo>
                <a:cubicBezTo>
                  <a:pt x="61236" y="153614"/>
                  <a:pt x="7261" y="23968"/>
                  <a:pt x="911" y="4389"/>
                </a:cubicBezTo>
                <a:cubicBezTo>
                  <a:pt x="-5439" y="-15190"/>
                  <a:pt x="23136" y="36139"/>
                  <a:pt x="32661" y="52014"/>
                </a:cubicBezTo>
                <a:cubicBezTo>
                  <a:pt x="42186" y="67889"/>
                  <a:pt x="54357" y="85352"/>
                  <a:pt x="58061" y="99639"/>
                </a:cubicBezTo>
                <a:cubicBezTo>
                  <a:pt x="61765" y="113926"/>
                  <a:pt x="80286" y="185364"/>
                  <a:pt x="70761" y="169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AB62E4B6-61F6-77D0-0043-D4CE0D58116D}"/>
              </a:ext>
            </a:extLst>
          </p:cNvPr>
          <p:cNvSpPr/>
          <p:nvPr/>
        </p:nvSpPr>
        <p:spPr>
          <a:xfrm>
            <a:off x="5521319" y="3123880"/>
            <a:ext cx="286845" cy="133067"/>
          </a:xfrm>
          <a:custGeom>
            <a:avLst/>
            <a:gdLst>
              <a:gd name="connsiteX0" fmla="*/ 6 w 286845"/>
              <a:gd name="connsiteY0" fmla="*/ 320 h 133067"/>
              <a:gd name="connsiteX1" fmla="*/ 177806 w 286845"/>
              <a:gd name="connsiteY1" fmla="*/ 35245 h 133067"/>
              <a:gd name="connsiteX2" fmla="*/ 282581 w 286845"/>
              <a:gd name="connsiteY2" fmla="*/ 130495 h 133067"/>
              <a:gd name="connsiteX3" fmla="*/ 257181 w 286845"/>
              <a:gd name="connsiteY3" fmla="*/ 98745 h 133067"/>
              <a:gd name="connsiteX4" fmla="*/ 171456 w 286845"/>
              <a:gd name="connsiteY4" fmla="*/ 22545 h 133067"/>
              <a:gd name="connsiteX5" fmla="*/ 6 w 286845"/>
              <a:gd name="connsiteY5" fmla="*/ 320 h 13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845" h="133067">
                <a:moveTo>
                  <a:pt x="6" y="320"/>
                </a:moveTo>
                <a:cubicBezTo>
                  <a:pt x="1064" y="2437"/>
                  <a:pt x="130710" y="13549"/>
                  <a:pt x="177806" y="35245"/>
                </a:cubicBezTo>
                <a:cubicBezTo>
                  <a:pt x="224902" y="56941"/>
                  <a:pt x="269352" y="119912"/>
                  <a:pt x="282581" y="130495"/>
                </a:cubicBezTo>
                <a:cubicBezTo>
                  <a:pt x="295810" y="141078"/>
                  <a:pt x="275702" y="116737"/>
                  <a:pt x="257181" y="98745"/>
                </a:cubicBezTo>
                <a:cubicBezTo>
                  <a:pt x="238660" y="80753"/>
                  <a:pt x="206910" y="38420"/>
                  <a:pt x="171456" y="22545"/>
                </a:cubicBezTo>
                <a:cubicBezTo>
                  <a:pt x="136002" y="6670"/>
                  <a:pt x="-1052" y="-1797"/>
                  <a:pt x="6" y="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7F29A42F-BEBC-456E-3A68-C6A82572C048}"/>
              </a:ext>
            </a:extLst>
          </p:cNvPr>
          <p:cNvSpPr/>
          <p:nvPr/>
        </p:nvSpPr>
        <p:spPr>
          <a:xfrm>
            <a:off x="4757172" y="2949528"/>
            <a:ext cx="557822" cy="427307"/>
          </a:xfrm>
          <a:custGeom>
            <a:avLst/>
            <a:gdLst>
              <a:gd name="connsiteX0" fmla="*/ 557778 w 557822"/>
              <a:gd name="connsiteY0" fmla="*/ 47 h 427307"/>
              <a:gd name="connsiteX1" fmla="*/ 294253 w 557822"/>
              <a:gd name="connsiteY1" fmla="*/ 184197 h 427307"/>
              <a:gd name="connsiteX2" fmla="*/ 183128 w 557822"/>
              <a:gd name="connsiteY2" fmla="*/ 295322 h 427307"/>
              <a:gd name="connsiteX3" fmla="*/ 211703 w 557822"/>
              <a:gd name="connsiteY3" fmla="*/ 250872 h 427307"/>
              <a:gd name="connsiteX4" fmla="*/ 2153 w 557822"/>
              <a:gd name="connsiteY4" fmla="*/ 425497 h 427307"/>
              <a:gd name="connsiteX5" fmla="*/ 110103 w 557822"/>
              <a:gd name="connsiteY5" fmla="*/ 336597 h 427307"/>
              <a:gd name="connsiteX6" fmla="*/ 227578 w 557822"/>
              <a:gd name="connsiteY6" fmla="*/ 250872 h 427307"/>
              <a:gd name="connsiteX7" fmla="*/ 211703 w 557822"/>
              <a:gd name="connsiteY7" fmla="*/ 254047 h 427307"/>
              <a:gd name="connsiteX8" fmla="*/ 462528 w 557822"/>
              <a:gd name="connsiteY8" fmla="*/ 82597 h 427307"/>
              <a:gd name="connsiteX9" fmla="*/ 316478 w 557822"/>
              <a:gd name="connsiteY9" fmla="*/ 165147 h 427307"/>
              <a:gd name="connsiteX10" fmla="*/ 557778 w 557822"/>
              <a:gd name="connsiteY10" fmla="*/ 47 h 427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7822" h="427307">
                <a:moveTo>
                  <a:pt x="557778" y="47"/>
                </a:moveTo>
                <a:cubicBezTo>
                  <a:pt x="554074" y="3222"/>
                  <a:pt x="356695" y="134985"/>
                  <a:pt x="294253" y="184197"/>
                </a:cubicBezTo>
                <a:cubicBezTo>
                  <a:pt x="231811" y="233410"/>
                  <a:pt x="196886" y="284209"/>
                  <a:pt x="183128" y="295322"/>
                </a:cubicBezTo>
                <a:cubicBezTo>
                  <a:pt x="169370" y="306435"/>
                  <a:pt x="241865" y="229176"/>
                  <a:pt x="211703" y="250872"/>
                </a:cubicBezTo>
                <a:cubicBezTo>
                  <a:pt x="181541" y="272568"/>
                  <a:pt x="19086" y="411210"/>
                  <a:pt x="2153" y="425497"/>
                </a:cubicBezTo>
                <a:cubicBezTo>
                  <a:pt x="-14780" y="439784"/>
                  <a:pt x="72532" y="365701"/>
                  <a:pt x="110103" y="336597"/>
                </a:cubicBezTo>
                <a:cubicBezTo>
                  <a:pt x="147674" y="307493"/>
                  <a:pt x="210645" y="264630"/>
                  <a:pt x="227578" y="250872"/>
                </a:cubicBezTo>
                <a:cubicBezTo>
                  <a:pt x="244511" y="237114"/>
                  <a:pt x="172545" y="282093"/>
                  <a:pt x="211703" y="254047"/>
                </a:cubicBezTo>
                <a:cubicBezTo>
                  <a:pt x="250861" y="226001"/>
                  <a:pt x="445066" y="97414"/>
                  <a:pt x="462528" y="82597"/>
                </a:cubicBezTo>
                <a:cubicBezTo>
                  <a:pt x="479990" y="67780"/>
                  <a:pt x="301662" y="176259"/>
                  <a:pt x="316478" y="165147"/>
                </a:cubicBezTo>
                <a:cubicBezTo>
                  <a:pt x="331294" y="154035"/>
                  <a:pt x="561482" y="-3128"/>
                  <a:pt x="557778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83924C9F-BED3-1BBE-2972-461B2E8A8CB8}"/>
              </a:ext>
            </a:extLst>
          </p:cNvPr>
          <p:cNvSpPr/>
          <p:nvPr/>
        </p:nvSpPr>
        <p:spPr>
          <a:xfrm>
            <a:off x="5288876" y="3214754"/>
            <a:ext cx="434765" cy="52420"/>
          </a:xfrm>
          <a:custGeom>
            <a:avLst/>
            <a:gdLst>
              <a:gd name="connsiteX0" fmla="*/ 432474 w 434765"/>
              <a:gd name="connsiteY0" fmla="*/ 23746 h 52420"/>
              <a:gd name="connsiteX1" fmla="*/ 159424 w 434765"/>
              <a:gd name="connsiteY1" fmla="*/ 14221 h 52420"/>
              <a:gd name="connsiteX2" fmla="*/ 248324 w 434765"/>
              <a:gd name="connsiteY2" fmla="*/ 1521 h 52420"/>
              <a:gd name="connsiteX3" fmla="*/ 674 w 434765"/>
              <a:gd name="connsiteY3" fmla="*/ 52321 h 52420"/>
              <a:gd name="connsiteX4" fmla="*/ 178474 w 434765"/>
              <a:gd name="connsiteY4" fmla="*/ 14221 h 52420"/>
              <a:gd name="connsiteX5" fmla="*/ 283249 w 434765"/>
              <a:gd name="connsiteY5" fmla="*/ 4696 h 52420"/>
              <a:gd name="connsiteX6" fmla="*/ 432474 w 434765"/>
              <a:gd name="connsiteY6" fmla="*/ 23746 h 5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765" h="52420">
                <a:moveTo>
                  <a:pt x="432474" y="23746"/>
                </a:moveTo>
                <a:cubicBezTo>
                  <a:pt x="411837" y="25333"/>
                  <a:pt x="190116" y="17925"/>
                  <a:pt x="159424" y="14221"/>
                </a:cubicBezTo>
                <a:cubicBezTo>
                  <a:pt x="128732" y="10517"/>
                  <a:pt x="274782" y="-4829"/>
                  <a:pt x="248324" y="1521"/>
                </a:cubicBezTo>
                <a:cubicBezTo>
                  <a:pt x="221866" y="7871"/>
                  <a:pt x="12316" y="50204"/>
                  <a:pt x="674" y="52321"/>
                </a:cubicBezTo>
                <a:cubicBezTo>
                  <a:pt x="-10968" y="54438"/>
                  <a:pt x="131378" y="22158"/>
                  <a:pt x="178474" y="14221"/>
                </a:cubicBezTo>
                <a:cubicBezTo>
                  <a:pt x="225570" y="6284"/>
                  <a:pt x="237741" y="2050"/>
                  <a:pt x="283249" y="4696"/>
                </a:cubicBezTo>
                <a:cubicBezTo>
                  <a:pt x="328757" y="7342"/>
                  <a:pt x="453111" y="22159"/>
                  <a:pt x="432474" y="23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3404ECB0-8EDB-1AAE-303A-E513F51F9592}"/>
              </a:ext>
            </a:extLst>
          </p:cNvPr>
          <p:cNvSpPr/>
          <p:nvPr/>
        </p:nvSpPr>
        <p:spPr>
          <a:xfrm>
            <a:off x="5124118" y="2995996"/>
            <a:ext cx="421105" cy="170086"/>
          </a:xfrm>
          <a:custGeom>
            <a:avLst/>
            <a:gdLst>
              <a:gd name="connsiteX0" fmla="*/ 332 w 421105"/>
              <a:gd name="connsiteY0" fmla="*/ 169479 h 170086"/>
              <a:gd name="connsiteX1" fmla="*/ 286082 w 421105"/>
              <a:gd name="connsiteY1" fmla="*/ 26604 h 170086"/>
              <a:gd name="connsiteX2" fmla="*/ 165432 w 421105"/>
              <a:gd name="connsiteY2" fmla="*/ 102804 h 170086"/>
              <a:gd name="connsiteX3" fmla="*/ 419432 w 421105"/>
              <a:gd name="connsiteY3" fmla="*/ 1204 h 170086"/>
              <a:gd name="connsiteX4" fmla="*/ 273382 w 421105"/>
              <a:gd name="connsiteY4" fmla="*/ 48829 h 170086"/>
              <a:gd name="connsiteX5" fmla="*/ 228932 w 421105"/>
              <a:gd name="connsiteY5" fmla="*/ 77404 h 170086"/>
              <a:gd name="connsiteX6" fmla="*/ 332 w 421105"/>
              <a:gd name="connsiteY6" fmla="*/ 169479 h 17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105" h="170086">
                <a:moveTo>
                  <a:pt x="332" y="169479"/>
                </a:moveTo>
                <a:cubicBezTo>
                  <a:pt x="9857" y="161012"/>
                  <a:pt x="258565" y="37716"/>
                  <a:pt x="286082" y="26604"/>
                </a:cubicBezTo>
                <a:cubicBezTo>
                  <a:pt x="313599" y="15492"/>
                  <a:pt x="143207" y="107037"/>
                  <a:pt x="165432" y="102804"/>
                </a:cubicBezTo>
                <a:cubicBezTo>
                  <a:pt x="187657" y="98571"/>
                  <a:pt x="401440" y="10200"/>
                  <a:pt x="419432" y="1204"/>
                </a:cubicBezTo>
                <a:cubicBezTo>
                  <a:pt x="437424" y="-7792"/>
                  <a:pt x="305132" y="36129"/>
                  <a:pt x="273382" y="48829"/>
                </a:cubicBezTo>
                <a:cubicBezTo>
                  <a:pt x="241632" y="61529"/>
                  <a:pt x="269149" y="59412"/>
                  <a:pt x="228932" y="77404"/>
                </a:cubicBezTo>
                <a:cubicBezTo>
                  <a:pt x="188715" y="95396"/>
                  <a:pt x="-9193" y="177946"/>
                  <a:pt x="332" y="169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174A073D-BE1C-9577-0B84-6687ADE734E4}"/>
              </a:ext>
            </a:extLst>
          </p:cNvPr>
          <p:cNvSpPr/>
          <p:nvPr/>
        </p:nvSpPr>
        <p:spPr>
          <a:xfrm>
            <a:off x="5172075" y="3171171"/>
            <a:ext cx="441941" cy="32404"/>
          </a:xfrm>
          <a:custGeom>
            <a:avLst/>
            <a:gdLst>
              <a:gd name="connsiteX0" fmla="*/ 0 w 441941"/>
              <a:gd name="connsiteY0" fmla="*/ 32404 h 32404"/>
              <a:gd name="connsiteX1" fmla="*/ 434975 w 441941"/>
              <a:gd name="connsiteY1" fmla="*/ 654 h 32404"/>
              <a:gd name="connsiteX2" fmla="*/ 279400 w 441941"/>
              <a:gd name="connsiteY2" fmla="*/ 10179 h 32404"/>
              <a:gd name="connsiteX3" fmla="*/ 0 w 441941"/>
              <a:gd name="connsiteY3" fmla="*/ 32404 h 32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941" h="32404">
                <a:moveTo>
                  <a:pt x="0" y="32404"/>
                </a:moveTo>
                <a:lnTo>
                  <a:pt x="434975" y="654"/>
                </a:lnTo>
                <a:cubicBezTo>
                  <a:pt x="481542" y="-3050"/>
                  <a:pt x="279400" y="10179"/>
                  <a:pt x="279400" y="10179"/>
                </a:cubicBezTo>
                <a:lnTo>
                  <a:pt x="0" y="324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D7A3C5AB-AA29-C2A0-CD9D-B5C1042AD592}"/>
              </a:ext>
            </a:extLst>
          </p:cNvPr>
          <p:cNvSpPr/>
          <p:nvPr/>
        </p:nvSpPr>
        <p:spPr>
          <a:xfrm>
            <a:off x="5359333" y="3032506"/>
            <a:ext cx="385766" cy="75819"/>
          </a:xfrm>
          <a:custGeom>
            <a:avLst/>
            <a:gdLst>
              <a:gd name="connsiteX0" fmla="*/ 67 w 385766"/>
              <a:gd name="connsiteY0" fmla="*/ 75819 h 75819"/>
              <a:gd name="connsiteX1" fmla="*/ 320742 w 385766"/>
              <a:gd name="connsiteY1" fmla="*/ 2794 h 75819"/>
              <a:gd name="connsiteX2" fmla="*/ 292167 w 385766"/>
              <a:gd name="connsiteY2" fmla="*/ 15494 h 75819"/>
              <a:gd name="connsiteX3" fmla="*/ 365192 w 385766"/>
              <a:gd name="connsiteY3" fmla="*/ 18669 h 75819"/>
              <a:gd name="connsiteX4" fmla="*/ 384242 w 385766"/>
              <a:gd name="connsiteY4" fmla="*/ 18669 h 75819"/>
              <a:gd name="connsiteX5" fmla="*/ 333442 w 385766"/>
              <a:gd name="connsiteY5" fmla="*/ 12319 h 75819"/>
              <a:gd name="connsiteX6" fmla="*/ 292167 w 385766"/>
              <a:gd name="connsiteY6" fmla="*/ 2794 h 75819"/>
              <a:gd name="connsiteX7" fmla="*/ 67 w 385766"/>
              <a:gd name="connsiteY7" fmla="*/ 75819 h 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766" h="75819">
                <a:moveTo>
                  <a:pt x="67" y="75819"/>
                </a:moveTo>
                <a:cubicBezTo>
                  <a:pt x="4829" y="75819"/>
                  <a:pt x="272059" y="12848"/>
                  <a:pt x="320742" y="2794"/>
                </a:cubicBezTo>
                <a:cubicBezTo>
                  <a:pt x="369425" y="-7260"/>
                  <a:pt x="284759" y="12848"/>
                  <a:pt x="292167" y="15494"/>
                </a:cubicBezTo>
                <a:cubicBezTo>
                  <a:pt x="299575" y="18140"/>
                  <a:pt x="365192" y="18669"/>
                  <a:pt x="365192" y="18669"/>
                </a:cubicBezTo>
                <a:cubicBezTo>
                  <a:pt x="380538" y="19198"/>
                  <a:pt x="389533" y="19727"/>
                  <a:pt x="384242" y="18669"/>
                </a:cubicBezTo>
                <a:cubicBezTo>
                  <a:pt x="378951" y="17611"/>
                  <a:pt x="348788" y="14965"/>
                  <a:pt x="333442" y="12319"/>
                </a:cubicBezTo>
                <a:cubicBezTo>
                  <a:pt x="318096" y="9673"/>
                  <a:pt x="341380" y="-5673"/>
                  <a:pt x="292167" y="2794"/>
                </a:cubicBezTo>
                <a:cubicBezTo>
                  <a:pt x="242954" y="11261"/>
                  <a:pt x="-4695" y="75819"/>
                  <a:pt x="67" y="75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10BF8834-38E5-007C-537D-7650DEEFDA89}"/>
              </a:ext>
            </a:extLst>
          </p:cNvPr>
          <p:cNvSpPr/>
          <p:nvPr/>
        </p:nvSpPr>
        <p:spPr>
          <a:xfrm>
            <a:off x="5572124" y="3054076"/>
            <a:ext cx="223635" cy="183441"/>
          </a:xfrm>
          <a:custGeom>
            <a:avLst/>
            <a:gdLst>
              <a:gd name="connsiteX0" fmla="*/ 1 w 223635"/>
              <a:gd name="connsiteY0" fmla="*/ 274 h 183441"/>
              <a:gd name="connsiteX1" fmla="*/ 168276 w 223635"/>
              <a:gd name="connsiteY1" fmla="*/ 25674 h 183441"/>
              <a:gd name="connsiteX2" fmla="*/ 219076 w 223635"/>
              <a:gd name="connsiteY2" fmla="*/ 181249 h 183441"/>
              <a:gd name="connsiteX3" fmla="*/ 212726 w 223635"/>
              <a:gd name="connsiteY3" fmla="*/ 111399 h 183441"/>
              <a:gd name="connsiteX4" fmla="*/ 209551 w 223635"/>
              <a:gd name="connsiteY4" fmla="*/ 32024 h 183441"/>
              <a:gd name="connsiteX5" fmla="*/ 222251 w 223635"/>
              <a:gd name="connsiteY5" fmla="*/ 60599 h 183441"/>
              <a:gd name="connsiteX6" fmla="*/ 171451 w 223635"/>
              <a:gd name="connsiteY6" fmla="*/ 25674 h 183441"/>
              <a:gd name="connsiteX7" fmla="*/ 1 w 223635"/>
              <a:gd name="connsiteY7" fmla="*/ 274 h 183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635" h="183441">
                <a:moveTo>
                  <a:pt x="1" y="274"/>
                </a:moveTo>
                <a:cubicBezTo>
                  <a:pt x="-528" y="274"/>
                  <a:pt x="131763" y="-4489"/>
                  <a:pt x="168276" y="25674"/>
                </a:cubicBezTo>
                <a:cubicBezTo>
                  <a:pt x="204789" y="55837"/>
                  <a:pt x="211668" y="166962"/>
                  <a:pt x="219076" y="181249"/>
                </a:cubicBezTo>
                <a:cubicBezTo>
                  <a:pt x="226484" y="195536"/>
                  <a:pt x="214314" y="136270"/>
                  <a:pt x="212726" y="111399"/>
                </a:cubicBezTo>
                <a:cubicBezTo>
                  <a:pt x="211139" y="86528"/>
                  <a:pt x="207964" y="40491"/>
                  <a:pt x="209551" y="32024"/>
                </a:cubicBezTo>
                <a:cubicBezTo>
                  <a:pt x="211138" y="23557"/>
                  <a:pt x="228601" y="61657"/>
                  <a:pt x="222251" y="60599"/>
                </a:cubicBezTo>
                <a:cubicBezTo>
                  <a:pt x="215901" y="59541"/>
                  <a:pt x="202143" y="35199"/>
                  <a:pt x="171451" y="25674"/>
                </a:cubicBezTo>
                <a:cubicBezTo>
                  <a:pt x="140759" y="16149"/>
                  <a:pt x="530" y="274"/>
                  <a:pt x="1" y="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01307171-F4BD-19EC-80B0-62D9241172D8}"/>
              </a:ext>
            </a:extLst>
          </p:cNvPr>
          <p:cNvSpPr/>
          <p:nvPr/>
        </p:nvSpPr>
        <p:spPr>
          <a:xfrm>
            <a:off x="4888680" y="3219299"/>
            <a:ext cx="477071" cy="194360"/>
          </a:xfrm>
          <a:custGeom>
            <a:avLst/>
            <a:gdLst>
              <a:gd name="connsiteX0" fmla="*/ 477070 w 477071"/>
              <a:gd name="connsiteY0" fmla="*/ 151 h 194360"/>
              <a:gd name="connsiteX1" fmla="*/ 238945 w 477071"/>
              <a:gd name="connsiteY1" fmla="*/ 73176 h 194360"/>
              <a:gd name="connsiteX2" fmla="*/ 820 w 477071"/>
              <a:gd name="connsiteY2" fmla="*/ 193826 h 194360"/>
              <a:gd name="connsiteX3" fmla="*/ 165920 w 477071"/>
              <a:gd name="connsiteY3" fmla="*/ 114451 h 194360"/>
              <a:gd name="connsiteX4" fmla="*/ 305620 w 477071"/>
              <a:gd name="connsiteY4" fmla="*/ 44601 h 194360"/>
              <a:gd name="connsiteX5" fmla="*/ 242120 w 477071"/>
              <a:gd name="connsiteY5" fmla="*/ 54126 h 194360"/>
              <a:gd name="connsiteX6" fmla="*/ 477070 w 477071"/>
              <a:gd name="connsiteY6" fmla="*/ 151 h 1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071" h="194360">
                <a:moveTo>
                  <a:pt x="477070" y="151"/>
                </a:moveTo>
                <a:cubicBezTo>
                  <a:pt x="476541" y="3326"/>
                  <a:pt x="318320" y="40897"/>
                  <a:pt x="238945" y="73176"/>
                </a:cubicBezTo>
                <a:cubicBezTo>
                  <a:pt x="159570" y="105455"/>
                  <a:pt x="12991" y="186947"/>
                  <a:pt x="820" y="193826"/>
                </a:cubicBezTo>
                <a:cubicBezTo>
                  <a:pt x="-11351" y="200705"/>
                  <a:pt x="115120" y="139322"/>
                  <a:pt x="165920" y="114451"/>
                </a:cubicBezTo>
                <a:cubicBezTo>
                  <a:pt x="216720" y="89580"/>
                  <a:pt x="292920" y="54655"/>
                  <a:pt x="305620" y="44601"/>
                </a:cubicBezTo>
                <a:cubicBezTo>
                  <a:pt x="318320" y="34547"/>
                  <a:pt x="214603" y="63651"/>
                  <a:pt x="242120" y="54126"/>
                </a:cubicBezTo>
                <a:cubicBezTo>
                  <a:pt x="269637" y="44601"/>
                  <a:pt x="477599" y="-3024"/>
                  <a:pt x="477070" y="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7A2804D7-8138-5140-EDE5-4708E055FF93}"/>
              </a:ext>
            </a:extLst>
          </p:cNvPr>
          <p:cNvSpPr/>
          <p:nvPr/>
        </p:nvSpPr>
        <p:spPr>
          <a:xfrm>
            <a:off x="5168899" y="3260644"/>
            <a:ext cx="350394" cy="54056"/>
          </a:xfrm>
          <a:custGeom>
            <a:avLst/>
            <a:gdLst>
              <a:gd name="connsiteX0" fmla="*/ 1 w 350394"/>
              <a:gd name="connsiteY0" fmla="*/ 54056 h 54056"/>
              <a:gd name="connsiteX1" fmla="*/ 234951 w 350394"/>
              <a:gd name="connsiteY1" fmla="*/ 6431 h 54056"/>
              <a:gd name="connsiteX2" fmla="*/ 346076 w 350394"/>
              <a:gd name="connsiteY2" fmla="*/ 15956 h 54056"/>
              <a:gd name="connsiteX3" fmla="*/ 311151 w 350394"/>
              <a:gd name="connsiteY3" fmla="*/ 81 h 54056"/>
              <a:gd name="connsiteX4" fmla="*/ 158751 w 350394"/>
              <a:gd name="connsiteY4" fmla="*/ 9606 h 54056"/>
              <a:gd name="connsiteX5" fmla="*/ 238126 w 350394"/>
              <a:gd name="connsiteY5" fmla="*/ 6431 h 54056"/>
              <a:gd name="connsiteX6" fmla="*/ 1 w 350394"/>
              <a:gd name="connsiteY6" fmla="*/ 54056 h 5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394" h="54056">
                <a:moveTo>
                  <a:pt x="1" y="54056"/>
                </a:moveTo>
                <a:cubicBezTo>
                  <a:pt x="-528" y="54056"/>
                  <a:pt x="177272" y="12781"/>
                  <a:pt x="234951" y="6431"/>
                </a:cubicBezTo>
                <a:cubicBezTo>
                  <a:pt x="292630" y="81"/>
                  <a:pt x="333376" y="17014"/>
                  <a:pt x="346076" y="15956"/>
                </a:cubicBezTo>
                <a:cubicBezTo>
                  <a:pt x="358776" y="14898"/>
                  <a:pt x="342372" y="1139"/>
                  <a:pt x="311151" y="81"/>
                </a:cubicBezTo>
                <a:cubicBezTo>
                  <a:pt x="279930" y="-977"/>
                  <a:pt x="170922" y="8548"/>
                  <a:pt x="158751" y="9606"/>
                </a:cubicBezTo>
                <a:cubicBezTo>
                  <a:pt x="146580" y="10664"/>
                  <a:pt x="259822" y="610"/>
                  <a:pt x="238126" y="6431"/>
                </a:cubicBezTo>
                <a:cubicBezTo>
                  <a:pt x="216430" y="12252"/>
                  <a:pt x="530" y="54056"/>
                  <a:pt x="1" y="54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FF23153D-42E3-A4A2-547E-719B1400E45B}"/>
              </a:ext>
            </a:extLst>
          </p:cNvPr>
          <p:cNvSpPr/>
          <p:nvPr/>
        </p:nvSpPr>
        <p:spPr>
          <a:xfrm>
            <a:off x="5012478" y="3114662"/>
            <a:ext cx="550287" cy="168494"/>
          </a:xfrm>
          <a:custGeom>
            <a:avLst/>
            <a:gdLst>
              <a:gd name="connsiteX0" fmla="*/ 847 w 550287"/>
              <a:gd name="connsiteY0" fmla="*/ 168288 h 168494"/>
              <a:gd name="connsiteX1" fmla="*/ 137372 w 550287"/>
              <a:gd name="connsiteY1" fmla="*/ 82563 h 168494"/>
              <a:gd name="connsiteX2" fmla="*/ 99272 w 550287"/>
              <a:gd name="connsiteY2" fmla="*/ 88913 h 168494"/>
              <a:gd name="connsiteX3" fmla="*/ 321522 w 550287"/>
              <a:gd name="connsiteY3" fmla="*/ 31763 h 168494"/>
              <a:gd name="connsiteX4" fmla="*/ 321522 w 550287"/>
              <a:gd name="connsiteY4" fmla="*/ 9538 h 168494"/>
              <a:gd name="connsiteX5" fmla="*/ 473922 w 550287"/>
              <a:gd name="connsiteY5" fmla="*/ 15888 h 168494"/>
              <a:gd name="connsiteX6" fmla="*/ 438997 w 550287"/>
              <a:gd name="connsiteY6" fmla="*/ 13 h 168494"/>
              <a:gd name="connsiteX7" fmla="*/ 550122 w 550287"/>
              <a:gd name="connsiteY7" fmla="*/ 19063 h 168494"/>
              <a:gd name="connsiteX8" fmla="*/ 461222 w 550287"/>
              <a:gd name="connsiteY8" fmla="*/ 9538 h 168494"/>
              <a:gd name="connsiteX9" fmla="*/ 350097 w 550287"/>
              <a:gd name="connsiteY9" fmla="*/ 19063 h 168494"/>
              <a:gd name="connsiteX10" fmla="*/ 308822 w 550287"/>
              <a:gd name="connsiteY10" fmla="*/ 28588 h 168494"/>
              <a:gd name="connsiteX11" fmla="*/ 89747 w 550287"/>
              <a:gd name="connsiteY11" fmla="*/ 104788 h 168494"/>
              <a:gd name="connsiteX12" fmla="*/ 847 w 550287"/>
              <a:gd name="connsiteY12" fmla="*/ 168288 h 16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0287" h="168494">
                <a:moveTo>
                  <a:pt x="847" y="168288"/>
                </a:moveTo>
                <a:cubicBezTo>
                  <a:pt x="8784" y="164584"/>
                  <a:pt x="120968" y="95792"/>
                  <a:pt x="137372" y="82563"/>
                </a:cubicBezTo>
                <a:cubicBezTo>
                  <a:pt x="153776" y="69334"/>
                  <a:pt x="68580" y="97380"/>
                  <a:pt x="99272" y="88913"/>
                </a:cubicBezTo>
                <a:cubicBezTo>
                  <a:pt x="129964" y="80446"/>
                  <a:pt x="284480" y="44992"/>
                  <a:pt x="321522" y="31763"/>
                </a:cubicBezTo>
                <a:cubicBezTo>
                  <a:pt x="358564" y="18534"/>
                  <a:pt x="296122" y="12184"/>
                  <a:pt x="321522" y="9538"/>
                </a:cubicBezTo>
                <a:cubicBezTo>
                  <a:pt x="346922" y="6892"/>
                  <a:pt x="454343" y="17475"/>
                  <a:pt x="473922" y="15888"/>
                </a:cubicBezTo>
                <a:cubicBezTo>
                  <a:pt x="493501" y="14301"/>
                  <a:pt x="426297" y="-516"/>
                  <a:pt x="438997" y="13"/>
                </a:cubicBezTo>
                <a:cubicBezTo>
                  <a:pt x="451697" y="542"/>
                  <a:pt x="546418" y="17476"/>
                  <a:pt x="550122" y="19063"/>
                </a:cubicBezTo>
                <a:cubicBezTo>
                  <a:pt x="553826" y="20650"/>
                  <a:pt x="494559" y="9538"/>
                  <a:pt x="461222" y="9538"/>
                </a:cubicBezTo>
                <a:cubicBezTo>
                  <a:pt x="427885" y="9538"/>
                  <a:pt x="375497" y="15888"/>
                  <a:pt x="350097" y="19063"/>
                </a:cubicBezTo>
                <a:cubicBezTo>
                  <a:pt x="324697" y="22238"/>
                  <a:pt x="352214" y="14301"/>
                  <a:pt x="308822" y="28588"/>
                </a:cubicBezTo>
                <a:cubicBezTo>
                  <a:pt x="265430" y="42875"/>
                  <a:pt x="137372" y="84680"/>
                  <a:pt x="89747" y="104788"/>
                </a:cubicBezTo>
                <a:cubicBezTo>
                  <a:pt x="42122" y="124896"/>
                  <a:pt x="-7090" y="171992"/>
                  <a:pt x="847" y="168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FA9FA108-901D-D7D4-BE29-0A5A344A92ED}"/>
              </a:ext>
            </a:extLst>
          </p:cNvPr>
          <p:cNvSpPr/>
          <p:nvPr/>
        </p:nvSpPr>
        <p:spPr>
          <a:xfrm>
            <a:off x="6684169" y="3571740"/>
            <a:ext cx="130232" cy="235901"/>
          </a:xfrm>
          <a:custGeom>
            <a:avLst/>
            <a:gdLst>
              <a:gd name="connsiteX0" fmla="*/ 129381 w 130232"/>
              <a:gd name="connsiteY0" fmla="*/ 135 h 235901"/>
              <a:gd name="connsiteX1" fmla="*/ 81756 w 130232"/>
              <a:gd name="connsiteY1" fmla="*/ 95385 h 235901"/>
              <a:gd name="connsiteX2" fmla="*/ 21431 w 130232"/>
              <a:gd name="connsiteY2" fmla="*/ 155710 h 235901"/>
              <a:gd name="connsiteX3" fmla="*/ 2381 w 130232"/>
              <a:gd name="connsiteY3" fmla="*/ 235085 h 235901"/>
              <a:gd name="connsiteX4" fmla="*/ 2381 w 130232"/>
              <a:gd name="connsiteY4" fmla="*/ 193810 h 235901"/>
              <a:gd name="connsiteX5" fmla="*/ 21431 w 130232"/>
              <a:gd name="connsiteY5" fmla="*/ 143010 h 235901"/>
              <a:gd name="connsiteX6" fmla="*/ 53181 w 130232"/>
              <a:gd name="connsiteY6" fmla="*/ 104910 h 235901"/>
              <a:gd name="connsiteX7" fmla="*/ 40481 w 130232"/>
              <a:gd name="connsiteY7" fmla="*/ 117610 h 235901"/>
              <a:gd name="connsiteX8" fmla="*/ 129381 w 130232"/>
              <a:gd name="connsiteY8" fmla="*/ 135 h 23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232" h="235901">
                <a:moveTo>
                  <a:pt x="129381" y="135"/>
                </a:moveTo>
                <a:cubicBezTo>
                  <a:pt x="136260" y="-3569"/>
                  <a:pt x="99748" y="69456"/>
                  <a:pt x="81756" y="95385"/>
                </a:cubicBezTo>
                <a:cubicBezTo>
                  <a:pt x="63764" y="121314"/>
                  <a:pt x="34660" y="132427"/>
                  <a:pt x="21431" y="155710"/>
                </a:cubicBezTo>
                <a:cubicBezTo>
                  <a:pt x="8202" y="178993"/>
                  <a:pt x="5556" y="228735"/>
                  <a:pt x="2381" y="235085"/>
                </a:cubicBezTo>
                <a:cubicBezTo>
                  <a:pt x="-794" y="241435"/>
                  <a:pt x="-794" y="209156"/>
                  <a:pt x="2381" y="193810"/>
                </a:cubicBezTo>
                <a:cubicBezTo>
                  <a:pt x="5556" y="178464"/>
                  <a:pt x="12964" y="157827"/>
                  <a:pt x="21431" y="143010"/>
                </a:cubicBezTo>
                <a:cubicBezTo>
                  <a:pt x="29898" y="128193"/>
                  <a:pt x="53181" y="104910"/>
                  <a:pt x="53181" y="104910"/>
                </a:cubicBezTo>
                <a:cubicBezTo>
                  <a:pt x="56356" y="100677"/>
                  <a:pt x="30956" y="128723"/>
                  <a:pt x="40481" y="117610"/>
                </a:cubicBezTo>
                <a:cubicBezTo>
                  <a:pt x="50006" y="106498"/>
                  <a:pt x="122502" y="3839"/>
                  <a:pt x="129381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BD719B9F-E994-F200-E66C-66C70AB36A8A}"/>
              </a:ext>
            </a:extLst>
          </p:cNvPr>
          <p:cNvSpPr/>
          <p:nvPr/>
        </p:nvSpPr>
        <p:spPr>
          <a:xfrm>
            <a:off x="6791305" y="3460140"/>
            <a:ext cx="480171" cy="130811"/>
          </a:xfrm>
          <a:custGeom>
            <a:avLst/>
            <a:gdLst>
              <a:gd name="connsiteX0" fmla="*/ 20 w 480171"/>
              <a:gd name="connsiteY0" fmla="*/ 130785 h 130811"/>
              <a:gd name="connsiteX1" fmla="*/ 190520 w 480171"/>
              <a:gd name="connsiteY1" fmla="*/ 41885 h 130811"/>
              <a:gd name="connsiteX2" fmla="*/ 339745 w 480171"/>
              <a:gd name="connsiteY2" fmla="*/ 13310 h 130811"/>
              <a:gd name="connsiteX3" fmla="*/ 304820 w 480171"/>
              <a:gd name="connsiteY3" fmla="*/ 13310 h 130811"/>
              <a:gd name="connsiteX4" fmla="*/ 419120 w 480171"/>
              <a:gd name="connsiteY4" fmla="*/ 3785 h 130811"/>
              <a:gd name="connsiteX5" fmla="*/ 479445 w 480171"/>
              <a:gd name="connsiteY5" fmla="*/ 6960 h 130811"/>
              <a:gd name="connsiteX6" fmla="*/ 447695 w 480171"/>
              <a:gd name="connsiteY6" fmla="*/ 610 h 130811"/>
              <a:gd name="connsiteX7" fmla="*/ 377845 w 480171"/>
              <a:gd name="connsiteY7" fmla="*/ 610 h 130811"/>
              <a:gd name="connsiteX8" fmla="*/ 317520 w 480171"/>
              <a:gd name="connsiteY8" fmla="*/ 3785 h 130811"/>
              <a:gd name="connsiteX9" fmla="*/ 266720 w 480171"/>
              <a:gd name="connsiteY9" fmla="*/ 10135 h 130811"/>
              <a:gd name="connsiteX10" fmla="*/ 136545 w 480171"/>
              <a:gd name="connsiteY10" fmla="*/ 41885 h 130811"/>
              <a:gd name="connsiteX11" fmla="*/ 177820 w 480171"/>
              <a:gd name="connsiteY11" fmla="*/ 32360 h 130811"/>
              <a:gd name="connsiteX12" fmla="*/ 20 w 480171"/>
              <a:gd name="connsiteY12" fmla="*/ 130785 h 130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171" h="130811">
                <a:moveTo>
                  <a:pt x="20" y="130785"/>
                </a:moveTo>
                <a:cubicBezTo>
                  <a:pt x="2137" y="132373"/>
                  <a:pt x="133899" y="61464"/>
                  <a:pt x="190520" y="41885"/>
                </a:cubicBezTo>
                <a:cubicBezTo>
                  <a:pt x="247141" y="22306"/>
                  <a:pt x="320695" y="18072"/>
                  <a:pt x="339745" y="13310"/>
                </a:cubicBezTo>
                <a:cubicBezTo>
                  <a:pt x="358795" y="8548"/>
                  <a:pt x="291591" y="14897"/>
                  <a:pt x="304820" y="13310"/>
                </a:cubicBezTo>
                <a:cubicBezTo>
                  <a:pt x="318049" y="11723"/>
                  <a:pt x="390016" y="4843"/>
                  <a:pt x="419120" y="3785"/>
                </a:cubicBezTo>
                <a:cubicBezTo>
                  <a:pt x="448224" y="2727"/>
                  <a:pt x="474683" y="7489"/>
                  <a:pt x="479445" y="6960"/>
                </a:cubicBezTo>
                <a:cubicBezTo>
                  <a:pt x="484208" y="6431"/>
                  <a:pt x="464628" y="1668"/>
                  <a:pt x="447695" y="610"/>
                </a:cubicBezTo>
                <a:cubicBezTo>
                  <a:pt x="430762" y="-448"/>
                  <a:pt x="399541" y="81"/>
                  <a:pt x="377845" y="610"/>
                </a:cubicBezTo>
                <a:cubicBezTo>
                  <a:pt x="356149" y="1139"/>
                  <a:pt x="336041" y="2198"/>
                  <a:pt x="317520" y="3785"/>
                </a:cubicBezTo>
                <a:cubicBezTo>
                  <a:pt x="298999" y="5372"/>
                  <a:pt x="296882" y="3785"/>
                  <a:pt x="266720" y="10135"/>
                </a:cubicBezTo>
                <a:cubicBezTo>
                  <a:pt x="236558" y="16485"/>
                  <a:pt x="151362" y="38181"/>
                  <a:pt x="136545" y="41885"/>
                </a:cubicBezTo>
                <a:cubicBezTo>
                  <a:pt x="121728" y="45589"/>
                  <a:pt x="196341" y="20189"/>
                  <a:pt x="177820" y="32360"/>
                </a:cubicBezTo>
                <a:cubicBezTo>
                  <a:pt x="159299" y="44531"/>
                  <a:pt x="-2097" y="129197"/>
                  <a:pt x="20" y="1307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4FFA10C3-E316-093A-8D77-AD47212EAC9B}"/>
              </a:ext>
            </a:extLst>
          </p:cNvPr>
          <p:cNvSpPr/>
          <p:nvPr/>
        </p:nvSpPr>
        <p:spPr>
          <a:xfrm>
            <a:off x="6981146" y="3448045"/>
            <a:ext cx="588326" cy="216606"/>
          </a:xfrm>
          <a:custGeom>
            <a:avLst/>
            <a:gdLst>
              <a:gd name="connsiteX0" fmla="*/ 679 w 588326"/>
              <a:gd name="connsiteY0" fmla="*/ 38105 h 216606"/>
              <a:gd name="connsiteX1" fmla="*/ 232454 w 588326"/>
              <a:gd name="connsiteY1" fmla="*/ 5 h 216606"/>
              <a:gd name="connsiteX2" fmla="*/ 368979 w 588326"/>
              <a:gd name="connsiteY2" fmla="*/ 34930 h 216606"/>
              <a:gd name="connsiteX3" fmla="*/ 362629 w 588326"/>
              <a:gd name="connsiteY3" fmla="*/ 22230 h 216606"/>
              <a:gd name="connsiteX4" fmla="*/ 486454 w 588326"/>
              <a:gd name="connsiteY4" fmla="*/ 107955 h 216606"/>
              <a:gd name="connsiteX5" fmla="*/ 505504 w 588326"/>
              <a:gd name="connsiteY5" fmla="*/ 130180 h 216606"/>
              <a:gd name="connsiteX6" fmla="*/ 492804 w 588326"/>
              <a:gd name="connsiteY6" fmla="*/ 117480 h 216606"/>
              <a:gd name="connsiteX7" fmla="*/ 534079 w 588326"/>
              <a:gd name="connsiteY7" fmla="*/ 168280 h 216606"/>
              <a:gd name="connsiteX8" fmla="*/ 588054 w 588326"/>
              <a:gd name="connsiteY8" fmla="*/ 215905 h 216606"/>
              <a:gd name="connsiteX9" fmla="*/ 553129 w 588326"/>
              <a:gd name="connsiteY9" fmla="*/ 193680 h 216606"/>
              <a:gd name="connsiteX10" fmla="*/ 511854 w 588326"/>
              <a:gd name="connsiteY10" fmla="*/ 152405 h 216606"/>
              <a:gd name="connsiteX11" fmla="*/ 543604 w 588326"/>
              <a:gd name="connsiteY11" fmla="*/ 215905 h 216606"/>
              <a:gd name="connsiteX12" fmla="*/ 486454 w 588326"/>
              <a:gd name="connsiteY12" fmla="*/ 120655 h 216606"/>
              <a:gd name="connsiteX13" fmla="*/ 407079 w 588326"/>
              <a:gd name="connsiteY13" fmla="*/ 57155 h 216606"/>
              <a:gd name="connsiteX14" fmla="*/ 362629 w 588326"/>
              <a:gd name="connsiteY14" fmla="*/ 34930 h 216606"/>
              <a:gd name="connsiteX15" fmla="*/ 311829 w 588326"/>
              <a:gd name="connsiteY15" fmla="*/ 19055 h 216606"/>
              <a:gd name="connsiteX16" fmla="*/ 679 w 588326"/>
              <a:gd name="connsiteY16" fmla="*/ 38105 h 21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8326" h="216606">
                <a:moveTo>
                  <a:pt x="679" y="38105"/>
                </a:moveTo>
                <a:cubicBezTo>
                  <a:pt x="-12550" y="34930"/>
                  <a:pt x="171071" y="534"/>
                  <a:pt x="232454" y="5"/>
                </a:cubicBezTo>
                <a:cubicBezTo>
                  <a:pt x="293837" y="-524"/>
                  <a:pt x="368979" y="34930"/>
                  <a:pt x="368979" y="34930"/>
                </a:cubicBezTo>
                <a:cubicBezTo>
                  <a:pt x="390675" y="38634"/>
                  <a:pt x="343050" y="10059"/>
                  <a:pt x="362629" y="22230"/>
                </a:cubicBezTo>
                <a:cubicBezTo>
                  <a:pt x="382208" y="34401"/>
                  <a:pt x="462642" y="89963"/>
                  <a:pt x="486454" y="107955"/>
                </a:cubicBezTo>
                <a:cubicBezTo>
                  <a:pt x="510267" y="125947"/>
                  <a:pt x="505504" y="130180"/>
                  <a:pt x="505504" y="130180"/>
                </a:cubicBezTo>
                <a:cubicBezTo>
                  <a:pt x="506562" y="131768"/>
                  <a:pt x="488042" y="111130"/>
                  <a:pt x="492804" y="117480"/>
                </a:cubicBezTo>
                <a:cubicBezTo>
                  <a:pt x="497566" y="123830"/>
                  <a:pt x="518204" y="151876"/>
                  <a:pt x="534079" y="168280"/>
                </a:cubicBezTo>
                <a:cubicBezTo>
                  <a:pt x="549954" y="184684"/>
                  <a:pt x="584879" y="211672"/>
                  <a:pt x="588054" y="215905"/>
                </a:cubicBezTo>
                <a:cubicBezTo>
                  <a:pt x="591229" y="220138"/>
                  <a:pt x="565829" y="204263"/>
                  <a:pt x="553129" y="193680"/>
                </a:cubicBezTo>
                <a:cubicBezTo>
                  <a:pt x="540429" y="183097"/>
                  <a:pt x="513441" y="148701"/>
                  <a:pt x="511854" y="152405"/>
                </a:cubicBezTo>
                <a:cubicBezTo>
                  <a:pt x="510267" y="156109"/>
                  <a:pt x="547837" y="221197"/>
                  <a:pt x="543604" y="215905"/>
                </a:cubicBezTo>
                <a:cubicBezTo>
                  <a:pt x="539371" y="210613"/>
                  <a:pt x="509208" y="147113"/>
                  <a:pt x="486454" y="120655"/>
                </a:cubicBezTo>
                <a:cubicBezTo>
                  <a:pt x="463700" y="94197"/>
                  <a:pt x="427716" y="71442"/>
                  <a:pt x="407079" y="57155"/>
                </a:cubicBezTo>
                <a:cubicBezTo>
                  <a:pt x="386442" y="42868"/>
                  <a:pt x="378504" y="41280"/>
                  <a:pt x="362629" y="34930"/>
                </a:cubicBezTo>
                <a:cubicBezTo>
                  <a:pt x="346754" y="28580"/>
                  <a:pt x="364216" y="19584"/>
                  <a:pt x="311829" y="19055"/>
                </a:cubicBezTo>
                <a:cubicBezTo>
                  <a:pt x="259442" y="18526"/>
                  <a:pt x="13908" y="41280"/>
                  <a:pt x="679" y="38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70AE0828-18B2-1AD5-3C42-5D867E190BF3}"/>
              </a:ext>
            </a:extLst>
          </p:cNvPr>
          <p:cNvSpPr/>
          <p:nvPr/>
        </p:nvSpPr>
        <p:spPr>
          <a:xfrm>
            <a:off x="7278085" y="3468038"/>
            <a:ext cx="257280" cy="193158"/>
          </a:xfrm>
          <a:custGeom>
            <a:avLst/>
            <a:gdLst>
              <a:gd name="connsiteX0" fmla="*/ 2190 w 257280"/>
              <a:gd name="connsiteY0" fmla="*/ 2237 h 193158"/>
              <a:gd name="connsiteX1" fmla="*/ 84740 w 257280"/>
              <a:gd name="connsiteY1" fmla="*/ 27637 h 193158"/>
              <a:gd name="connsiteX2" fmla="*/ 173640 w 257280"/>
              <a:gd name="connsiteY2" fmla="*/ 116537 h 193158"/>
              <a:gd name="connsiteX3" fmla="*/ 173640 w 257280"/>
              <a:gd name="connsiteY3" fmla="*/ 87962 h 193158"/>
              <a:gd name="connsiteX4" fmla="*/ 256190 w 257280"/>
              <a:gd name="connsiteY4" fmla="*/ 192737 h 193158"/>
              <a:gd name="connsiteX5" fmla="*/ 218090 w 257280"/>
              <a:gd name="connsiteY5" fmla="*/ 122887 h 193158"/>
              <a:gd name="connsiteX6" fmla="*/ 176815 w 257280"/>
              <a:gd name="connsiteY6" fmla="*/ 75262 h 193158"/>
              <a:gd name="connsiteX7" fmla="*/ 2190 w 257280"/>
              <a:gd name="connsiteY7" fmla="*/ 2237 h 19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280" h="193158">
                <a:moveTo>
                  <a:pt x="2190" y="2237"/>
                </a:moveTo>
                <a:cubicBezTo>
                  <a:pt x="-13156" y="-5700"/>
                  <a:pt x="56165" y="8587"/>
                  <a:pt x="84740" y="27637"/>
                </a:cubicBezTo>
                <a:cubicBezTo>
                  <a:pt x="113315" y="46687"/>
                  <a:pt x="158823" y="106483"/>
                  <a:pt x="173640" y="116537"/>
                </a:cubicBezTo>
                <a:cubicBezTo>
                  <a:pt x="188457" y="126591"/>
                  <a:pt x="159882" y="75262"/>
                  <a:pt x="173640" y="87962"/>
                </a:cubicBezTo>
                <a:cubicBezTo>
                  <a:pt x="187398" y="100662"/>
                  <a:pt x="248782" y="186916"/>
                  <a:pt x="256190" y="192737"/>
                </a:cubicBezTo>
                <a:cubicBezTo>
                  <a:pt x="263598" y="198558"/>
                  <a:pt x="231319" y="142466"/>
                  <a:pt x="218090" y="122887"/>
                </a:cubicBezTo>
                <a:cubicBezTo>
                  <a:pt x="204861" y="103308"/>
                  <a:pt x="205919" y="95900"/>
                  <a:pt x="176815" y="75262"/>
                </a:cubicBezTo>
                <a:cubicBezTo>
                  <a:pt x="147711" y="54625"/>
                  <a:pt x="17536" y="10174"/>
                  <a:pt x="2190" y="2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DDDB3376-47C2-F7AD-BB86-B6A3AD37295A}"/>
              </a:ext>
            </a:extLst>
          </p:cNvPr>
          <p:cNvSpPr/>
          <p:nvPr/>
        </p:nvSpPr>
        <p:spPr>
          <a:xfrm>
            <a:off x="6828708" y="3470158"/>
            <a:ext cx="766677" cy="308129"/>
          </a:xfrm>
          <a:custGeom>
            <a:avLst/>
            <a:gdLst>
              <a:gd name="connsiteX0" fmla="*/ 717 w 766677"/>
              <a:gd name="connsiteY0" fmla="*/ 196967 h 308129"/>
              <a:gd name="connsiteX1" fmla="*/ 83267 w 766677"/>
              <a:gd name="connsiteY1" fmla="*/ 95367 h 308129"/>
              <a:gd name="connsiteX2" fmla="*/ 80092 w 766677"/>
              <a:gd name="connsiteY2" fmla="*/ 136642 h 308129"/>
              <a:gd name="connsiteX3" fmla="*/ 83267 w 766677"/>
              <a:gd name="connsiteY3" fmla="*/ 174742 h 308129"/>
              <a:gd name="connsiteX4" fmla="*/ 89617 w 766677"/>
              <a:gd name="connsiteY4" fmla="*/ 114417 h 308129"/>
              <a:gd name="connsiteX5" fmla="*/ 102317 w 766677"/>
              <a:gd name="connsiteY5" fmla="*/ 85842 h 308129"/>
              <a:gd name="connsiteX6" fmla="*/ 118192 w 766677"/>
              <a:gd name="connsiteY6" fmla="*/ 117592 h 308129"/>
              <a:gd name="connsiteX7" fmla="*/ 121367 w 766677"/>
              <a:gd name="connsiteY7" fmla="*/ 82667 h 308129"/>
              <a:gd name="connsiteX8" fmla="*/ 191217 w 766677"/>
              <a:gd name="connsiteY8" fmla="*/ 47742 h 308129"/>
              <a:gd name="connsiteX9" fmla="*/ 270592 w 766677"/>
              <a:gd name="connsiteY9" fmla="*/ 38217 h 308129"/>
              <a:gd name="connsiteX10" fmla="*/ 226142 w 766677"/>
              <a:gd name="connsiteY10" fmla="*/ 41392 h 308129"/>
              <a:gd name="connsiteX11" fmla="*/ 381717 w 766677"/>
              <a:gd name="connsiteY11" fmla="*/ 44567 h 308129"/>
              <a:gd name="connsiteX12" fmla="*/ 464267 w 766677"/>
              <a:gd name="connsiteY12" fmla="*/ 104892 h 308129"/>
              <a:gd name="connsiteX13" fmla="*/ 457917 w 766677"/>
              <a:gd name="connsiteY13" fmla="*/ 89017 h 308129"/>
              <a:gd name="connsiteX14" fmla="*/ 518242 w 766677"/>
              <a:gd name="connsiteY14" fmla="*/ 193792 h 308129"/>
              <a:gd name="connsiteX15" fmla="*/ 496017 w 766677"/>
              <a:gd name="connsiteY15" fmla="*/ 152517 h 308129"/>
              <a:gd name="connsiteX16" fmla="*/ 470617 w 766677"/>
              <a:gd name="connsiteY16" fmla="*/ 101717 h 308129"/>
              <a:gd name="connsiteX17" fmla="*/ 530942 w 766677"/>
              <a:gd name="connsiteY17" fmla="*/ 168392 h 308129"/>
              <a:gd name="connsiteX18" fmla="*/ 521417 w 766677"/>
              <a:gd name="connsiteY18" fmla="*/ 120767 h 308129"/>
              <a:gd name="connsiteX19" fmla="*/ 629367 w 766677"/>
              <a:gd name="connsiteY19" fmla="*/ 216017 h 308129"/>
              <a:gd name="connsiteX20" fmla="*/ 680167 w 766677"/>
              <a:gd name="connsiteY20" fmla="*/ 269992 h 308129"/>
              <a:gd name="connsiteX21" fmla="*/ 569042 w 766677"/>
              <a:gd name="connsiteY21" fmla="*/ 181092 h 308129"/>
              <a:gd name="connsiteX22" fmla="*/ 670642 w 766677"/>
              <a:gd name="connsiteY22" fmla="*/ 273167 h 308129"/>
              <a:gd name="connsiteX23" fmla="*/ 765892 w 766677"/>
              <a:gd name="connsiteY23" fmla="*/ 308092 h 308129"/>
              <a:gd name="connsiteX24" fmla="*/ 708742 w 766677"/>
              <a:gd name="connsiteY24" fmla="*/ 276342 h 308129"/>
              <a:gd name="connsiteX25" fmla="*/ 584917 w 766677"/>
              <a:gd name="connsiteY25" fmla="*/ 142992 h 308129"/>
              <a:gd name="connsiteX26" fmla="*/ 594442 w 766677"/>
              <a:gd name="connsiteY26" fmla="*/ 155692 h 308129"/>
              <a:gd name="connsiteX27" fmla="*/ 572217 w 766677"/>
              <a:gd name="connsiteY27" fmla="*/ 127117 h 308129"/>
              <a:gd name="connsiteX28" fmla="*/ 537292 w 766677"/>
              <a:gd name="connsiteY28" fmla="*/ 89017 h 308129"/>
              <a:gd name="connsiteX29" fmla="*/ 448392 w 766677"/>
              <a:gd name="connsiteY29" fmla="*/ 25517 h 308129"/>
              <a:gd name="connsiteX30" fmla="*/ 315042 w 766677"/>
              <a:gd name="connsiteY30" fmla="*/ 15992 h 308129"/>
              <a:gd name="connsiteX31" fmla="*/ 200742 w 766677"/>
              <a:gd name="connsiteY31" fmla="*/ 117 h 308129"/>
              <a:gd name="connsiteX32" fmla="*/ 248367 w 766677"/>
              <a:gd name="connsiteY32" fmla="*/ 9642 h 308129"/>
              <a:gd name="connsiteX33" fmla="*/ 213442 w 766677"/>
              <a:gd name="connsiteY33" fmla="*/ 25517 h 308129"/>
              <a:gd name="connsiteX34" fmla="*/ 137242 w 766677"/>
              <a:gd name="connsiteY34" fmla="*/ 60442 h 308129"/>
              <a:gd name="connsiteX35" fmla="*/ 717 w 766677"/>
              <a:gd name="connsiteY35" fmla="*/ 196967 h 30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66677" h="308129">
                <a:moveTo>
                  <a:pt x="717" y="196967"/>
                </a:moveTo>
                <a:cubicBezTo>
                  <a:pt x="-8279" y="202788"/>
                  <a:pt x="70038" y="105421"/>
                  <a:pt x="83267" y="95367"/>
                </a:cubicBezTo>
                <a:cubicBezTo>
                  <a:pt x="96496" y="85313"/>
                  <a:pt x="80092" y="123413"/>
                  <a:pt x="80092" y="136642"/>
                </a:cubicBezTo>
                <a:cubicBezTo>
                  <a:pt x="80092" y="149871"/>
                  <a:pt x="81680" y="178446"/>
                  <a:pt x="83267" y="174742"/>
                </a:cubicBezTo>
                <a:cubicBezTo>
                  <a:pt x="84854" y="171038"/>
                  <a:pt x="86442" y="129234"/>
                  <a:pt x="89617" y="114417"/>
                </a:cubicBezTo>
                <a:cubicBezTo>
                  <a:pt x="92792" y="99600"/>
                  <a:pt x="97555" y="85313"/>
                  <a:pt x="102317" y="85842"/>
                </a:cubicBezTo>
                <a:cubicBezTo>
                  <a:pt x="107080" y="86371"/>
                  <a:pt x="115017" y="118121"/>
                  <a:pt x="118192" y="117592"/>
                </a:cubicBezTo>
                <a:cubicBezTo>
                  <a:pt x="121367" y="117063"/>
                  <a:pt x="109196" y="94309"/>
                  <a:pt x="121367" y="82667"/>
                </a:cubicBezTo>
                <a:cubicBezTo>
                  <a:pt x="133538" y="71025"/>
                  <a:pt x="166346" y="55150"/>
                  <a:pt x="191217" y="47742"/>
                </a:cubicBezTo>
                <a:cubicBezTo>
                  <a:pt x="216088" y="40334"/>
                  <a:pt x="264771" y="39275"/>
                  <a:pt x="270592" y="38217"/>
                </a:cubicBezTo>
                <a:cubicBezTo>
                  <a:pt x="276413" y="37159"/>
                  <a:pt x="207621" y="40334"/>
                  <a:pt x="226142" y="41392"/>
                </a:cubicBezTo>
                <a:cubicBezTo>
                  <a:pt x="244663" y="42450"/>
                  <a:pt x="342030" y="33984"/>
                  <a:pt x="381717" y="44567"/>
                </a:cubicBezTo>
                <a:cubicBezTo>
                  <a:pt x="421405" y="55150"/>
                  <a:pt x="464267" y="104892"/>
                  <a:pt x="464267" y="104892"/>
                </a:cubicBezTo>
                <a:cubicBezTo>
                  <a:pt x="476967" y="112300"/>
                  <a:pt x="448921" y="74200"/>
                  <a:pt x="457917" y="89017"/>
                </a:cubicBezTo>
                <a:cubicBezTo>
                  <a:pt x="466913" y="103834"/>
                  <a:pt x="511892" y="183209"/>
                  <a:pt x="518242" y="193792"/>
                </a:cubicBezTo>
                <a:cubicBezTo>
                  <a:pt x="524592" y="204375"/>
                  <a:pt x="503954" y="167863"/>
                  <a:pt x="496017" y="152517"/>
                </a:cubicBezTo>
                <a:cubicBezTo>
                  <a:pt x="488080" y="137171"/>
                  <a:pt x="464796" y="99071"/>
                  <a:pt x="470617" y="101717"/>
                </a:cubicBezTo>
                <a:cubicBezTo>
                  <a:pt x="476438" y="104363"/>
                  <a:pt x="522475" y="165217"/>
                  <a:pt x="530942" y="168392"/>
                </a:cubicBezTo>
                <a:cubicBezTo>
                  <a:pt x="539409" y="171567"/>
                  <a:pt x="505013" y="112829"/>
                  <a:pt x="521417" y="120767"/>
                </a:cubicBezTo>
                <a:cubicBezTo>
                  <a:pt x="537821" y="128704"/>
                  <a:pt x="602909" y="191146"/>
                  <a:pt x="629367" y="216017"/>
                </a:cubicBezTo>
                <a:cubicBezTo>
                  <a:pt x="655825" y="240888"/>
                  <a:pt x="690221" y="275813"/>
                  <a:pt x="680167" y="269992"/>
                </a:cubicBezTo>
                <a:cubicBezTo>
                  <a:pt x="670113" y="264171"/>
                  <a:pt x="570629" y="180563"/>
                  <a:pt x="569042" y="181092"/>
                </a:cubicBezTo>
                <a:cubicBezTo>
                  <a:pt x="567455" y="181621"/>
                  <a:pt x="637834" y="252000"/>
                  <a:pt x="670642" y="273167"/>
                </a:cubicBezTo>
                <a:cubicBezTo>
                  <a:pt x="703450" y="294334"/>
                  <a:pt x="759542" y="307563"/>
                  <a:pt x="765892" y="308092"/>
                </a:cubicBezTo>
                <a:cubicBezTo>
                  <a:pt x="772242" y="308621"/>
                  <a:pt x="738904" y="303859"/>
                  <a:pt x="708742" y="276342"/>
                </a:cubicBezTo>
                <a:cubicBezTo>
                  <a:pt x="678580" y="248825"/>
                  <a:pt x="584917" y="142992"/>
                  <a:pt x="584917" y="142992"/>
                </a:cubicBezTo>
                <a:cubicBezTo>
                  <a:pt x="565867" y="122884"/>
                  <a:pt x="596559" y="158338"/>
                  <a:pt x="594442" y="155692"/>
                </a:cubicBezTo>
                <a:cubicBezTo>
                  <a:pt x="592325" y="153046"/>
                  <a:pt x="581742" y="138229"/>
                  <a:pt x="572217" y="127117"/>
                </a:cubicBezTo>
                <a:cubicBezTo>
                  <a:pt x="562692" y="116004"/>
                  <a:pt x="557930" y="105950"/>
                  <a:pt x="537292" y="89017"/>
                </a:cubicBezTo>
                <a:cubicBezTo>
                  <a:pt x="516655" y="72084"/>
                  <a:pt x="485433" y="37688"/>
                  <a:pt x="448392" y="25517"/>
                </a:cubicBezTo>
                <a:cubicBezTo>
                  <a:pt x="411351" y="13346"/>
                  <a:pt x="356317" y="20225"/>
                  <a:pt x="315042" y="15992"/>
                </a:cubicBezTo>
                <a:cubicBezTo>
                  <a:pt x="273767" y="11759"/>
                  <a:pt x="211854" y="1175"/>
                  <a:pt x="200742" y="117"/>
                </a:cubicBezTo>
                <a:cubicBezTo>
                  <a:pt x="189630" y="-941"/>
                  <a:pt x="246250" y="5409"/>
                  <a:pt x="248367" y="9642"/>
                </a:cubicBezTo>
                <a:cubicBezTo>
                  <a:pt x="250484" y="13875"/>
                  <a:pt x="213442" y="25517"/>
                  <a:pt x="213442" y="25517"/>
                </a:cubicBezTo>
                <a:cubicBezTo>
                  <a:pt x="194921" y="33984"/>
                  <a:pt x="169521" y="33984"/>
                  <a:pt x="137242" y="60442"/>
                </a:cubicBezTo>
                <a:cubicBezTo>
                  <a:pt x="104963" y="86900"/>
                  <a:pt x="9713" y="191146"/>
                  <a:pt x="717" y="1969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1DF63DD2-13FC-599B-90BD-5D22DC1570B6}"/>
              </a:ext>
            </a:extLst>
          </p:cNvPr>
          <p:cNvSpPr/>
          <p:nvPr/>
        </p:nvSpPr>
        <p:spPr>
          <a:xfrm>
            <a:off x="7243232" y="3634623"/>
            <a:ext cx="167564" cy="119550"/>
          </a:xfrm>
          <a:custGeom>
            <a:avLst/>
            <a:gdLst>
              <a:gd name="connsiteX0" fmla="*/ 167218 w 167564"/>
              <a:gd name="connsiteY0" fmla="*/ 752 h 119550"/>
              <a:gd name="connsiteX1" fmla="*/ 2118 w 167564"/>
              <a:gd name="connsiteY1" fmla="*/ 118227 h 119550"/>
              <a:gd name="connsiteX2" fmla="*/ 71968 w 167564"/>
              <a:gd name="connsiteY2" fmla="*/ 64252 h 119550"/>
              <a:gd name="connsiteX3" fmla="*/ 46568 w 167564"/>
              <a:gd name="connsiteY3" fmla="*/ 67427 h 119550"/>
              <a:gd name="connsiteX4" fmla="*/ 167218 w 167564"/>
              <a:gd name="connsiteY4" fmla="*/ 752 h 11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564" h="119550">
                <a:moveTo>
                  <a:pt x="167218" y="752"/>
                </a:moveTo>
                <a:cubicBezTo>
                  <a:pt x="159810" y="9219"/>
                  <a:pt x="17993" y="107644"/>
                  <a:pt x="2118" y="118227"/>
                </a:cubicBezTo>
                <a:cubicBezTo>
                  <a:pt x="-13757" y="128810"/>
                  <a:pt x="64560" y="72719"/>
                  <a:pt x="71968" y="64252"/>
                </a:cubicBezTo>
                <a:cubicBezTo>
                  <a:pt x="79376" y="55785"/>
                  <a:pt x="32281" y="76952"/>
                  <a:pt x="46568" y="67427"/>
                </a:cubicBezTo>
                <a:cubicBezTo>
                  <a:pt x="60855" y="57902"/>
                  <a:pt x="174626" y="-7715"/>
                  <a:pt x="167218" y="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167171A4-2448-3A09-22CC-D86B4C43EC0E}"/>
              </a:ext>
            </a:extLst>
          </p:cNvPr>
          <p:cNvSpPr/>
          <p:nvPr/>
        </p:nvSpPr>
        <p:spPr>
          <a:xfrm>
            <a:off x="6799083" y="3549415"/>
            <a:ext cx="122652" cy="133665"/>
          </a:xfrm>
          <a:custGeom>
            <a:avLst/>
            <a:gdLst>
              <a:gd name="connsiteX0" fmla="*/ 122417 w 122652"/>
              <a:gd name="connsiteY0" fmla="*/ 235 h 133665"/>
              <a:gd name="connsiteX1" fmla="*/ 43042 w 122652"/>
              <a:gd name="connsiteY1" fmla="*/ 66910 h 133665"/>
              <a:gd name="connsiteX2" fmla="*/ 30342 w 122652"/>
              <a:gd name="connsiteY2" fmla="*/ 101835 h 133665"/>
              <a:gd name="connsiteX3" fmla="*/ 1767 w 122652"/>
              <a:gd name="connsiteY3" fmla="*/ 133585 h 133665"/>
              <a:gd name="connsiteX4" fmla="*/ 14467 w 122652"/>
              <a:gd name="connsiteY4" fmla="*/ 92310 h 133665"/>
              <a:gd name="connsiteX5" fmla="*/ 122417 w 122652"/>
              <a:gd name="connsiteY5" fmla="*/ 235 h 13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652" h="133665">
                <a:moveTo>
                  <a:pt x="122417" y="235"/>
                </a:moveTo>
                <a:cubicBezTo>
                  <a:pt x="127179" y="-3998"/>
                  <a:pt x="58388" y="49977"/>
                  <a:pt x="43042" y="66910"/>
                </a:cubicBezTo>
                <a:cubicBezTo>
                  <a:pt x="27696" y="83843"/>
                  <a:pt x="37221" y="90723"/>
                  <a:pt x="30342" y="101835"/>
                </a:cubicBezTo>
                <a:cubicBezTo>
                  <a:pt x="23463" y="112947"/>
                  <a:pt x="4413" y="135173"/>
                  <a:pt x="1767" y="133585"/>
                </a:cubicBezTo>
                <a:cubicBezTo>
                  <a:pt x="-879" y="131998"/>
                  <a:pt x="-2995" y="111360"/>
                  <a:pt x="14467" y="92310"/>
                </a:cubicBezTo>
                <a:cubicBezTo>
                  <a:pt x="31929" y="73260"/>
                  <a:pt x="117655" y="4468"/>
                  <a:pt x="122417" y="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6F92536C-8C82-EDDE-3D91-3DD50BE0206C}"/>
              </a:ext>
            </a:extLst>
          </p:cNvPr>
          <p:cNvSpPr/>
          <p:nvPr/>
        </p:nvSpPr>
        <p:spPr>
          <a:xfrm>
            <a:off x="6822984" y="3663718"/>
            <a:ext cx="419298" cy="73338"/>
          </a:xfrm>
          <a:custGeom>
            <a:avLst/>
            <a:gdLst>
              <a:gd name="connsiteX0" fmla="*/ 91 w 419298"/>
              <a:gd name="connsiteY0" fmla="*/ 232 h 73338"/>
              <a:gd name="connsiteX1" fmla="*/ 79466 w 419298"/>
              <a:gd name="connsiteY1" fmla="*/ 38332 h 73338"/>
              <a:gd name="connsiteX2" fmla="*/ 158841 w 419298"/>
              <a:gd name="connsiteY2" fmla="*/ 66907 h 73338"/>
              <a:gd name="connsiteX3" fmla="*/ 149316 w 419298"/>
              <a:gd name="connsiteY3" fmla="*/ 60557 h 73338"/>
              <a:gd name="connsiteX4" fmla="*/ 273141 w 419298"/>
              <a:gd name="connsiteY4" fmla="*/ 66907 h 73338"/>
              <a:gd name="connsiteX5" fmla="*/ 241391 w 419298"/>
              <a:gd name="connsiteY5" fmla="*/ 63732 h 73338"/>
              <a:gd name="connsiteX6" fmla="*/ 358866 w 419298"/>
              <a:gd name="connsiteY6" fmla="*/ 73257 h 73338"/>
              <a:gd name="connsiteX7" fmla="*/ 419191 w 419298"/>
              <a:gd name="connsiteY7" fmla="*/ 57382 h 73338"/>
              <a:gd name="connsiteX8" fmla="*/ 374741 w 419298"/>
              <a:gd name="connsiteY8" fmla="*/ 60557 h 73338"/>
              <a:gd name="connsiteX9" fmla="*/ 215991 w 419298"/>
              <a:gd name="connsiteY9" fmla="*/ 66907 h 73338"/>
              <a:gd name="connsiteX10" fmla="*/ 250916 w 419298"/>
              <a:gd name="connsiteY10" fmla="*/ 66907 h 73338"/>
              <a:gd name="connsiteX11" fmla="*/ 127091 w 419298"/>
              <a:gd name="connsiteY11" fmla="*/ 63732 h 73338"/>
              <a:gd name="connsiteX12" fmla="*/ 95341 w 419298"/>
              <a:gd name="connsiteY12" fmla="*/ 57382 h 73338"/>
              <a:gd name="connsiteX13" fmla="*/ 91 w 419298"/>
              <a:gd name="connsiteY13" fmla="*/ 232 h 73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9298" h="73338">
                <a:moveTo>
                  <a:pt x="91" y="232"/>
                </a:moveTo>
                <a:cubicBezTo>
                  <a:pt x="-2555" y="-2943"/>
                  <a:pt x="53008" y="27220"/>
                  <a:pt x="79466" y="38332"/>
                </a:cubicBezTo>
                <a:cubicBezTo>
                  <a:pt x="105924" y="49445"/>
                  <a:pt x="158841" y="66907"/>
                  <a:pt x="158841" y="66907"/>
                </a:cubicBezTo>
                <a:cubicBezTo>
                  <a:pt x="170483" y="70611"/>
                  <a:pt x="130266" y="60557"/>
                  <a:pt x="149316" y="60557"/>
                </a:cubicBezTo>
                <a:cubicBezTo>
                  <a:pt x="168366" y="60557"/>
                  <a:pt x="257795" y="66378"/>
                  <a:pt x="273141" y="66907"/>
                </a:cubicBezTo>
                <a:cubicBezTo>
                  <a:pt x="288487" y="67436"/>
                  <a:pt x="241391" y="63732"/>
                  <a:pt x="241391" y="63732"/>
                </a:cubicBezTo>
                <a:cubicBezTo>
                  <a:pt x="255678" y="64790"/>
                  <a:pt x="329233" y="74315"/>
                  <a:pt x="358866" y="73257"/>
                </a:cubicBezTo>
                <a:cubicBezTo>
                  <a:pt x="388499" y="72199"/>
                  <a:pt x="416545" y="59499"/>
                  <a:pt x="419191" y="57382"/>
                </a:cubicBezTo>
                <a:cubicBezTo>
                  <a:pt x="421837" y="55265"/>
                  <a:pt x="374741" y="60557"/>
                  <a:pt x="374741" y="60557"/>
                </a:cubicBezTo>
                <a:lnTo>
                  <a:pt x="215991" y="66907"/>
                </a:lnTo>
                <a:cubicBezTo>
                  <a:pt x="195354" y="67965"/>
                  <a:pt x="265733" y="67436"/>
                  <a:pt x="250916" y="66907"/>
                </a:cubicBezTo>
                <a:cubicBezTo>
                  <a:pt x="236099" y="66378"/>
                  <a:pt x="153020" y="65320"/>
                  <a:pt x="127091" y="63732"/>
                </a:cubicBezTo>
                <a:cubicBezTo>
                  <a:pt x="101162" y="62145"/>
                  <a:pt x="114391" y="64261"/>
                  <a:pt x="95341" y="57382"/>
                </a:cubicBezTo>
                <a:cubicBezTo>
                  <a:pt x="76291" y="50503"/>
                  <a:pt x="2737" y="3407"/>
                  <a:pt x="91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44FB1E13-29F3-E8D3-5657-43040B399B43}"/>
              </a:ext>
            </a:extLst>
          </p:cNvPr>
          <p:cNvSpPr/>
          <p:nvPr/>
        </p:nvSpPr>
        <p:spPr>
          <a:xfrm>
            <a:off x="7214568" y="3526047"/>
            <a:ext cx="136033" cy="201349"/>
          </a:xfrm>
          <a:custGeom>
            <a:avLst/>
            <a:gdLst>
              <a:gd name="connsiteX0" fmla="*/ 56182 w 136033"/>
              <a:gd name="connsiteY0" fmla="*/ 1378 h 201349"/>
              <a:gd name="connsiteX1" fmla="*/ 116507 w 136033"/>
              <a:gd name="connsiteY1" fmla="*/ 109328 h 201349"/>
              <a:gd name="connsiteX2" fmla="*/ 113332 w 136033"/>
              <a:gd name="connsiteY2" fmla="*/ 125203 h 201349"/>
              <a:gd name="connsiteX3" fmla="*/ 2207 w 136033"/>
              <a:gd name="connsiteY3" fmla="*/ 198228 h 201349"/>
              <a:gd name="connsiteX4" fmla="*/ 46657 w 136033"/>
              <a:gd name="connsiteY4" fmla="*/ 182353 h 201349"/>
              <a:gd name="connsiteX5" fmla="*/ 135557 w 136033"/>
              <a:gd name="connsiteY5" fmla="*/ 131553 h 201349"/>
              <a:gd name="connsiteX6" fmla="*/ 81582 w 136033"/>
              <a:gd name="connsiteY6" fmla="*/ 52178 h 201349"/>
              <a:gd name="connsiteX7" fmla="*/ 56182 w 136033"/>
              <a:gd name="connsiteY7" fmla="*/ 1378 h 20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033" h="201349">
                <a:moveTo>
                  <a:pt x="56182" y="1378"/>
                </a:moveTo>
                <a:cubicBezTo>
                  <a:pt x="62003" y="10903"/>
                  <a:pt x="116507" y="109328"/>
                  <a:pt x="116507" y="109328"/>
                </a:cubicBezTo>
                <a:cubicBezTo>
                  <a:pt x="126032" y="129965"/>
                  <a:pt x="132382" y="110386"/>
                  <a:pt x="113332" y="125203"/>
                </a:cubicBezTo>
                <a:cubicBezTo>
                  <a:pt x="94282" y="140020"/>
                  <a:pt x="13319" y="188703"/>
                  <a:pt x="2207" y="198228"/>
                </a:cubicBezTo>
                <a:cubicBezTo>
                  <a:pt x="-8906" y="207753"/>
                  <a:pt x="24432" y="193465"/>
                  <a:pt x="46657" y="182353"/>
                </a:cubicBezTo>
                <a:cubicBezTo>
                  <a:pt x="68882" y="171241"/>
                  <a:pt x="129736" y="153249"/>
                  <a:pt x="135557" y="131553"/>
                </a:cubicBezTo>
                <a:cubicBezTo>
                  <a:pt x="141378" y="109857"/>
                  <a:pt x="92165" y="70170"/>
                  <a:pt x="81582" y="52178"/>
                </a:cubicBezTo>
                <a:cubicBezTo>
                  <a:pt x="70999" y="34186"/>
                  <a:pt x="50361" y="-8147"/>
                  <a:pt x="56182" y="1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60792DC2-1D96-412A-D109-D194D584F90A}"/>
              </a:ext>
            </a:extLst>
          </p:cNvPr>
          <p:cNvSpPr/>
          <p:nvPr/>
        </p:nvSpPr>
        <p:spPr>
          <a:xfrm>
            <a:off x="6685804" y="3660414"/>
            <a:ext cx="418167" cy="110567"/>
          </a:xfrm>
          <a:custGeom>
            <a:avLst/>
            <a:gdLst>
              <a:gd name="connsiteX0" fmla="*/ 83296 w 418167"/>
              <a:gd name="connsiteY0" fmla="*/ 361 h 110567"/>
              <a:gd name="connsiteX1" fmla="*/ 45196 w 418167"/>
              <a:gd name="connsiteY1" fmla="*/ 73386 h 110567"/>
              <a:gd name="connsiteX2" fmla="*/ 130921 w 418167"/>
              <a:gd name="connsiteY2" fmla="*/ 76561 h 110567"/>
              <a:gd name="connsiteX3" fmla="*/ 92821 w 418167"/>
              <a:gd name="connsiteY3" fmla="*/ 89261 h 110567"/>
              <a:gd name="connsiteX4" fmla="*/ 200771 w 418167"/>
              <a:gd name="connsiteY4" fmla="*/ 76561 h 110567"/>
              <a:gd name="connsiteX5" fmla="*/ 407146 w 418167"/>
              <a:gd name="connsiteY5" fmla="*/ 105136 h 110567"/>
              <a:gd name="connsiteX6" fmla="*/ 369046 w 418167"/>
              <a:gd name="connsiteY6" fmla="*/ 92436 h 110567"/>
              <a:gd name="connsiteX7" fmla="*/ 191246 w 418167"/>
              <a:gd name="connsiteY7" fmla="*/ 73386 h 110567"/>
              <a:gd name="connsiteX8" fmla="*/ 42021 w 418167"/>
              <a:gd name="connsiteY8" fmla="*/ 86086 h 110567"/>
              <a:gd name="connsiteX9" fmla="*/ 746 w 418167"/>
              <a:gd name="connsiteY9" fmla="*/ 108311 h 110567"/>
              <a:gd name="connsiteX10" fmla="*/ 83296 w 418167"/>
              <a:gd name="connsiteY10" fmla="*/ 361 h 11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8167" h="110567">
                <a:moveTo>
                  <a:pt x="83296" y="361"/>
                </a:moveTo>
                <a:cubicBezTo>
                  <a:pt x="90704" y="-5460"/>
                  <a:pt x="37259" y="60686"/>
                  <a:pt x="45196" y="73386"/>
                </a:cubicBezTo>
                <a:cubicBezTo>
                  <a:pt x="53133" y="86086"/>
                  <a:pt x="122984" y="73915"/>
                  <a:pt x="130921" y="76561"/>
                </a:cubicBezTo>
                <a:cubicBezTo>
                  <a:pt x="138858" y="79207"/>
                  <a:pt x="81179" y="89261"/>
                  <a:pt x="92821" y="89261"/>
                </a:cubicBezTo>
                <a:cubicBezTo>
                  <a:pt x="104463" y="89261"/>
                  <a:pt x="148384" y="73915"/>
                  <a:pt x="200771" y="76561"/>
                </a:cubicBezTo>
                <a:cubicBezTo>
                  <a:pt x="253159" y="79207"/>
                  <a:pt x="379100" y="102490"/>
                  <a:pt x="407146" y="105136"/>
                </a:cubicBezTo>
                <a:cubicBezTo>
                  <a:pt x="435192" y="107782"/>
                  <a:pt x="405029" y="97728"/>
                  <a:pt x="369046" y="92436"/>
                </a:cubicBezTo>
                <a:cubicBezTo>
                  <a:pt x="333063" y="87144"/>
                  <a:pt x="245750" y="74444"/>
                  <a:pt x="191246" y="73386"/>
                </a:cubicBezTo>
                <a:cubicBezTo>
                  <a:pt x="136742" y="72328"/>
                  <a:pt x="73771" y="80265"/>
                  <a:pt x="42021" y="86086"/>
                </a:cubicBezTo>
                <a:cubicBezTo>
                  <a:pt x="10271" y="91907"/>
                  <a:pt x="-3487" y="118365"/>
                  <a:pt x="746" y="108311"/>
                </a:cubicBezTo>
                <a:cubicBezTo>
                  <a:pt x="4979" y="98257"/>
                  <a:pt x="75888" y="6182"/>
                  <a:pt x="83296" y="3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D965457F-F540-16D9-4E52-962A91F35BE1}"/>
              </a:ext>
            </a:extLst>
          </p:cNvPr>
          <p:cNvSpPr/>
          <p:nvPr/>
        </p:nvSpPr>
        <p:spPr>
          <a:xfrm>
            <a:off x="6743576" y="3754653"/>
            <a:ext cx="670059" cy="83948"/>
          </a:xfrm>
          <a:custGeom>
            <a:avLst/>
            <a:gdLst>
              <a:gd name="connsiteX0" fmla="*/ 124 w 670059"/>
              <a:gd name="connsiteY0" fmla="*/ 4547 h 83948"/>
              <a:gd name="connsiteX1" fmla="*/ 66799 w 670059"/>
              <a:gd name="connsiteY1" fmla="*/ 68047 h 83948"/>
              <a:gd name="connsiteX2" fmla="*/ 73149 w 670059"/>
              <a:gd name="connsiteY2" fmla="*/ 23597 h 83948"/>
              <a:gd name="connsiteX3" fmla="*/ 142999 w 670059"/>
              <a:gd name="connsiteY3" fmla="*/ 45822 h 83948"/>
              <a:gd name="connsiteX4" fmla="*/ 158874 w 670059"/>
              <a:gd name="connsiteY4" fmla="*/ 83922 h 83948"/>
              <a:gd name="connsiteX5" fmla="*/ 158874 w 670059"/>
              <a:gd name="connsiteY5" fmla="*/ 52172 h 83948"/>
              <a:gd name="connsiteX6" fmla="*/ 247774 w 670059"/>
              <a:gd name="connsiteY6" fmla="*/ 71222 h 83948"/>
              <a:gd name="connsiteX7" fmla="*/ 244599 w 670059"/>
              <a:gd name="connsiteY7" fmla="*/ 48997 h 83948"/>
              <a:gd name="connsiteX8" fmla="*/ 384299 w 670059"/>
              <a:gd name="connsiteY8" fmla="*/ 77572 h 83948"/>
              <a:gd name="connsiteX9" fmla="*/ 343024 w 670059"/>
              <a:gd name="connsiteY9" fmla="*/ 58522 h 83948"/>
              <a:gd name="connsiteX10" fmla="*/ 495424 w 670059"/>
              <a:gd name="connsiteY10" fmla="*/ 61697 h 83948"/>
              <a:gd name="connsiteX11" fmla="*/ 431924 w 670059"/>
              <a:gd name="connsiteY11" fmla="*/ 20422 h 83948"/>
              <a:gd name="connsiteX12" fmla="*/ 603374 w 670059"/>
              <a:gd name="connsiteY12" fmla="*/ 71222 h 83948"/>
              <a:gd name="connsiteX13" fmla="*/ 514474 w 670059"/>
              <a:gd name="connsiteY13" fmla="*/ 23597 h 83948"/>
              <a:gd name="connsiteX14" fmla="*/ 565274 w 670059"/>
              <a:gd name="connsiteY14" fmla="*/ 26772 h 83948"/>
              <a:gd name="connsiteX15" fmla="*/ 670049 w 670059"/>
              <a:gd name="connsiteY15" fmla="*/ 36297 h 83948"/>
              <a:gd name="connsiteX16" fmla="*/ 571624 w 670059"/>
              <a:gd name="connsiteY16" fmla="*/ 1372 h 83948"/>
              <a:gd name="connsiteX17" fmla="*/ 533524 w 670059"/>
              <a:gd name="connsiteY17" fmla="*/ 7722 h 83948"/>
              <a:gd name="connsiteX18" fmla="*/ 171574 w 670059"/>
              <a:gd name="connsiteY18" fmla="*/ 14072 h 83948"/>
              <a:gd name="connsiteX19" fmla="*/ 476374 w 670059"/>
              <a:gd name="connsiteY19" fmla="*/ 29947 h 83948"/>
              <a:gd name="connsiteX20" fmla="*/ 295399 w 670059"/>
              <a:gd name="connsiteY20" fmla="*/ 33122 h 83948"/>
              <a:gd name="connsiteX21" fmla="*/ 57274 w 670059"/>
              <a:gd name="connsiteY21" fmla="*/ 23597 h 83948"/>
              <a:gd name="connsiteX22" fmla="*/ 124 w 670059"/>
              <a:gd name="connsiteY22" fmla="*/ 4547 h 8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70059" h="83948">
                <a:moveTo>
                  <a:pt x="124" y="4547"/>
                </a:moveTo>
                <a:cubicBezTo>
                  <a:pt x="1711" y="11955"/>
                  <a:pt x="54628" y="64872"/>
                  <a:pt x="66799" y="68047"/>
                </a:cubicBezTo>
                <a:cubicBezTo>
                  <a:pt x="78970" y="71222"/>
                  <a:pt x="60449" y="27301"/>
                  <a:pt x="73149" y="23597"/>
                </a:cubicBezTo>
                <a:cubicBezTo>
                  <a:pt x="85849" y="19893"/>
                  <a:pt x="128712" y="35768"/>
                  <a:pt x="142999" y="45822"/>
                </a:cubicBezTo>
                <a:cubicBezTo>
                  <a:pt x="157286" y="55876"/>
                  <a:pt x="156228" y="82864"/>
                  <a:pt x="158874" y="83922"/>
                </a:cubicBezTo>
                <a:cubicBezTo>
                  <a:pt x="161520" y="84980"/>
                  <a:pt x="144057" y="54289"/>
                  <a:pt x="158874" y="52172"/>
                </a:cubicBezTo>
                <a:cubicBezTo>
                  <a:pt x="173691" y="50055"/>
                  <a:pt x="233487" y="71751"/>
                  <a:pt x="247774" y="71222"/>
                </a:cubicBezTo>
                <a:cubicBezTo>
                  <a:pt x="262062" y="70693"/>
                  <a:pt x="221845" y="47939"/>
                  <a:pt x="244599" y="48997"/>
                </a:cubicBezTo>
                <a:cubicBezTo>
                  <a:pt x="267353" y="50055"/>
                  <a:pt x="367895" y="75985"/>
                  <a:pt x="384299" y="77572"/>
                </a:cubicBezTo>
                <a:cubicBezTo>
                  <a:pt x="400703" y="79159"/>
                  <a:pt x="324503" y="61168"/>
                  <a:pt x="343024" y="58522"/>
                </a:cubicBezTo>
                <a:cubicBezTo>
                  <a:pt x="361545" y="55876"/>
                  <a:pt x="480607" y="68047"/>
                  <a:pt x="495424" y="61697"/>
                </a:cubicBezTo>
                <a:cubicBezTo>
                  <a:pt x="510241" y="55347"/>
                  <a:pt x="413932" y="18835"/>
                  <a:pt x="431924" y="20422"/>
                </a:cubicBezTo>
                <a:cubicBezTo>
                  <a:pt x="449916" y="22010"/>
                  <a:pt x="589616" y="70693"/>
                  <a:pt x="603374" y="71222"/>
                </a:cubicBezTo>
                <a:cubicBezTo>
                  <a:pt x="617132" y="71751"/>
                  <a:pt x="520824" y="31005"/>
                  <a:pt x="514474" y="23597"/>
                </a:cubicBezTo>
                <a:cubicBezTo>
                  <a:pt x="508124" y="16189"/>
                  <a:pt x="565274" y="26772"/>
                  <a:pt x="565274" y="26772"/>
                </a:cubicBezTo>
                <a:cubicBezTo>
                  <a:pt x="591203" y="28889"/>
                  <a:pt x="668991" y="40530"/>
                  <a:pt x="670049" y="36297"/>
                </a:cubicBezTo>
                <a:cubicBezTo>
                  <a:pt x="671107" y="32064"/>
                  <a:pt x="594378" y="6135"/>
                  <a:pt x="571624" y="1372"/>
                </a:cubicBezTo>
                <a:cubicBezTo>
                  <a:pt x="548870" y="-3391"/>
                  <a:pt x="600199" y="5605"/>
                  <a:pt x="533524" y="7722"/>
                </a:cubicBezTo>
                <a:cubicBezTo>
                  <a:pt x="466849" y="9839"/>
                  <a:pt x="181099" y="10368"/>
                  <a:pt x="171574" y="14072"/>
                </a:cubicBezTo>
                <a:cubicBezTo>
                  <a:pt x="162049" y="17776"/>
                  <a:pt x="455737" y="26772"/>
                  <a:pt x="476374" y="29947"/>
                </a:cubicBezTo>
                <a:cubicBezTo>
                  <a:pt x="497012" y="33122"/>
                  <a:pt x="365249" y="34180"/>
                  <a:pt x="295399" y="33122"/>
                </a:cubicBezTo>
                <a:cubicBezTo>
                  <a:pt x="225549" y="32064"/>
                  <a:pt x="102782" y="25185"/>
                  <a:pt x="57274" y="23597"/>
                </a:cubicBezTo>
                <a:cubicBezTo>
                  <a:pt x="11766" y="22010"/>
                  <a:pt x="-1463" y="-2861"/>
                  <a:pt x="124" y="4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1AC993D1-8102-B2C8-3F67-6DA8CA42B9A4}"/>
              </a:ext>
            </a:extLst>
          </p:cNvPr>
          <p:cNvSpPr/>
          <p:nvPr/>
        </p:nvSpPr>
        <p:spPr>
          <a:xfrm>
            <a:off x="7321493" y="3676650"/>
            <a:ext cx="127057" cy="60574"/>
          </a:xfrm>
          <a:custGeom>
            <a:avLst/>
            <a:gdLst>
              <a:gd name="connsiteX0" fmla="*/ 127057 w 127057"/>
              <a:gd name="connsiteY0" fmla="*/ 0 h 60574"/>
              <a:gd name="connsiteX1" fmla="*/ 57 w 127057"/>
              <a:gd name="connsiteY1" fmla="*/ 60325 h 60574"/>
              <a:gd name="connsiteX2" fmla="*/ 127057 w 127057"/>
              <a:gd name="connsiteY2" fmla="*/ 0 h 6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057" h="60574">
                <a:moveTo>
                  <a:pt x="127057" y="0"/>
                </a:moveTo>
                <a:cubicBezTo>
                  <a:pt x="127057" y="0"/>
                  <a:pt x="3232" y="55563"/>
                  <a:pt x="57" y="60325"/>
                </a:cubicBezTo>
                <a:cubicBezTo>
                  <a:pt x="-3118" y="65087"/>
                  <a:pt x="127057" y="0"/>
                  <a:pt x="12705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F6411643-AC00-9982-CC67-C0076BB62378}"/>
              </a:ext>
            </a:extLst>
          </p:cNvPr>
          <p:cNvSpPr/>
          <p:nvPr/>
        </p:nvSpPr>
        <p:spPr>
          <a:xfrm>
            <a:off x="6784943" y="3635371"/>
            <a:ext cx="36633" cy="120715"/>
          </a:xfrm>
          <a:custGeom>
            <a:avLst/>
            <a:gdLst>
              <a:gd name="connsiteX0" fmla="*/ 32 w 36633"/>
              <a:gd name="connsiteY0" fmla="*/ 4 h 120715"/>
              <a:gd name="connsiteX1" fmla="*/ 28607 w 36633"/>
              <a:gd name="connsiteY1" fmla="*/ 57154 h 120715"/>
              <a:gd name="connsiteX2" fmla="*/ 28607 w 36633"/>
              <a:gd name="connsiteY2" fmla="*/ 120654 h 120715"/>
              <a:gd name="connsiteX3" fmla="*/ 34957 w 36633"/>
              <a:gd name="connsiteY3" fmla="*/ 69854 h 120715"/>
              <a:gd name="connsiteX4" fmla="*/ 34957 w 36633"/>
              <a:gd name="connsiteY4" fmla="*/ 53979 h 120715"/>
              <a:gd name="connsiteX5" fmla="*/ 32 w 36633"/>
              <a:gd name="connsiteY5" fmla="*/ 4 h 12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33" h="120715">
                <a:moveTo>
                  <a:pt x="32" y="4"/>
                </a:moveTo>
                <a:cubicBezTo>
                  <a:pt x="-1026" y="533"/>
                  <a:pt x="23845" y="37046"/>
                  <a:pt x="28607" y="57154"/>
                </a:cubicBezTo>
                <a:cubicBezTo>
                  <a:pt x="33369" y="77262"/>
                  <a:pt x="27549" y="118537"/>
                  <a:pt x="28607" y="120654"/>
                </a:cubicBezTo>
                <a:cubicBezTo>
                  <a:pt x="29665" y="122771"/>
                  <a:pt x="34957" y="69854"/>
                  <a:pt x="34957" y="69854"/>
                </a:cubicBezTo>
                <a:cubicBezTo>
                  <a:pt x="36015" y="58742"/>
                  <a:pt x="38132" y="62446"/>
                  <a:pt x="34957" y="53979"/>
                </a:cubicBezTo>
                <a:cubicBezTo>
                  <a:pt x="31782" y="45512"/>
                  <a:pt x="1090" y="-525"/>
                  <a:pt x="32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4BB53809-4A9B-C862-0275-DDC6BC610061}"/>
              </a:ext>
            </a:extLst>
          </p:cNvPr>
          <p:cNvSpPr/>
          <p:nvPr/>
        </p:nvSpPr>
        <p:spPr>
          <a:xfrm>
            <a:off x="6743633" y="3704960"/>
            <a:ext cx="159408" cy="32090"/>
          </a:xfrm>
          <a:custGeom>
            <a:avLst/>
            <a:gdLst>
              <a:gd name="connsiteX0" fmla="*/ 67 w 159408"/>
              <a:gd name="connsiteY0" fmla="*/ 32015 h 32090"/>
              <a:gd name="connsiteX1" fmla="*/ 149292 w 159408"/>
              <a:gd name="connsiteY1" fmla="*/ 9790 h 32090"/>
              <a:gd name="connsiteX2" fmla="*/ 130242 w 159408"/>
              <a:gd name="connsiteY2" fmla="*/ 265 h 32090"/>
              <a:gd name="connsiteX3" fmla="*/ 67 w 159408"/>
              <a:gd name="connsiteY3" fmla="*/ 32015 h 3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08" h="32090">
                <a:moveTo>
                  <a:pt x="67" y="32015"/>
                </a:moveTo>
                <a:cubicBezTo>
                  <a:pt x="3242" y="33602"/>
                  <a:pt x="149292" y="9790"/>
                  <a:pt x="149292" y="9790"/>
                </a:cubicBezTo>
                <a:cubicBezTo>
                  <a:pt x="170988" y="4498"/>
                  <a:pt x="154584" y="-1323"/>
                  <a:pt x="130242" y="265"/>
                </a:cubicBezTo>
                <a:cubicBezTo>
                  <a:pt x="105900" y="1852"/>
                  <a:pt x="-3108" y="30428"/>
                  <a:pt x="67" y="320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C6DB5E4C-05D7-7B16-2EE9-B90E1813DB2F}"/>
              </a:ext>
            </a:extLst>
          </p:cNvPr>
          <p:cNvSpPr/>
          <p:nvPr/>
        </p:nvSpPr>
        <p:spPr>
          <a:xfrm>
            <a:off x="6927244" y="3495212"/>
            <a:ext cx="395144" cy="223401"/>
          </a:xfrm>
          <a:custGeom>
            <a:avLst/>
            <a:gdLst>
              <a:gd name="connsiteX0" fmla="*/ 3781 w 395144"/>
              <a:gd name="connsiteY0" fmla="*/ 51263 h 223401"/>
              <a:gd name="connsiteX1" fmla="*/ 60931 w 395144"/>
              <a:gd name="connsiteY1" fmla="*/ 117938 h 223401"/>
              <a:gd name="connsiteX2" fmla="*/ 111731 w 395144"/>
              <a:gd name="connsiteY2" fmla="*/ 197313 h 223401"/>
              <a:gd name="connsiteX3" fmla="*/ 213331 w 395144"/>
              <a:gd name="connsiteY3" fmla="*/ 222713 h 223401"/>
              <a:gd name="connsiteX4" fmla="*/ 330806 w 395144"/>
              <a:gd name="connsiteY4" fmla="*/ 175088 h 223401"/>
              <a:gd name="connsiteX5" fmla="*/ 346681 w 395144"/>
              <a:gd name="connsiteY5" fmla="*/ 114763 h 223401"/>
              <a:gd name="connsiteX6" fmla="*/ 324456 w 395144"/>
              <a:gd name="connsiteY6" fmla="*/ 67138 h 223401"/>
              <a:gd name="connsiteX7" fmla="*/ 391131 w 395144"/>
              <a:gd name="connsiteY7" fmla="*/ 121113 h 223401"/>
              <a:gd name="connsiteX8" fmla="*/ 375256 w 395144"/>
              <a:gd name="connsiteY8" fmla="*/ 57613 h 223401"/>
              <a:gd name="connsiteX9" fmla="*/ 273656 w 395144"/>
              <a:gd name="connsiteY9" fmla="*/ 13163 h 223401"/>
              <a:gd name="connsiteX10" fmla="*/ 175231 w 395144"/>
              <a:gd name="connsiteY10" fmla="*/ 463 h 223401"/>
              <a:gd name="connsiteX11" fmla="*/ 3781 w 395144"/>
              <a:gd name="connsiteY11" fmla="*/ 51263 h 22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5144" h="223401">
                <a:moveTo>
                  <a:pt x="3781" y="51263"/>
                </a:moveTo>
                <a:cubicBezTo>
                  <a:pt x="-15269" y="70842"/>
                  <a:pt x="42939" y="93596"/>
                  <a:pt x="60931" y="117938"/>
                </a:cubicBezTo>
                <a:cubicBezTo>
                  <a:pt x="78923" y="142280"/>
                  <a:pt x="86331" y="179850"/>
                  <a:pt x="111731" y="197313"/>
                </a:cubicBezTo>
                <a:cubicBezTo>
                  <a:pt x="137131" y="214776"/>
                  <a:pt x="176819" y="226417"/>
                  <a:pt x="213331" y="222713"/>
                </a:cubicBezTo>
                <a:cubicBezTo>
                  <a:pt x="249843" y="219009"/>
                  <a:pt x="308581" y="193080"/>
                  <a:pt x="330806" y="175088"/>
                </a:cubicBezTo>
                <a:cubicBezTo>
                  <a:pt x="353031" y="157096"/>
                  <a:pt x="347739" y="132754"/>
                  <a:pt x="346681" y="114763"/>
                </a:cubicBezTo>
                <a:cubicBezTo>
                  <a:pt x="345623" y="96772"/>
                  <a:pt x="317048" y="66080"/>
                  <a:pt x="324456" y="67138"/>
                </a:cubicBezTo>
                <a:cubicBezTo>
                  <a:pt x="331864" y="68196"/>
                  <a:pt x="382664" y="122700"/>
                  <a:pt x="391131" y="121113"/>
                </a:cubicBezTo>
                <a:cubicBezTo>
                  <a:pt x="399598" y="119526"/>
                  <a:pt x="394835" y="75605"/>
                  <a:pt x="375256" y="57613"/>
                </a:cubicBezTo>
                <a:cubicBezTo>
                  <a:pt x="355677" y="39621"/>
                  <a:pt x="306994" y="22688"/>
                  <a:pt x="273656" y="13163"/>
                </a:cubicBezTo>
                <a:cubicBezTo>
                  <a:pt x="240319" y="3638"/>
                  <a:pt x="215448" y="-1654"/>
                  <a:pt x="175231" y="463"/>
                </a:cubicBezTo>
                <a:cubicBezTo>
                  <a:pt x="135014" y="2580"/>
                  <a:pt x="22831" y="31684"/>
                  <a:pt x="3781" y="51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月 53">
            <a:extLst>
              <a:ext uri="{FF2B5EF4-FFF2-40B4-BE49-F238E27FC236}">
                <a16:creationId xmlns:a16="http://schemas.microsoft.com/office/drawing/2014/main" id="{4B5E54C8-7176-B429-FFA2-E056754C7B9D}"/>
              </a:ext>
            </a:extLst>
          </p:cNvPr>
          <p:cNvSpPr/>
          <p:nvPr/>
        </p:nvSpPr>
        <p:spPr>
          <a:xfrm rot="4753845">
            <a:off x="7118411" y="3537060"/>
            <a:ext cx="61349" cy="97007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7E1B87C0-DAC0-35D8-42D2-9F3A66A29E7E}"/>
              </a:ext>
            </a:extLst>
          </p:cNvPr>
          <p:cNvSpPr/>
          <p:nvPr/>
        </p:nvSpPr>
        <p:spPr>
          <a:xfrm>
            <a:off x="6654731" y="2930400"/>
            <a:ext cx="640363" cy="82750"/>
          </a:xfrm>
          <a:custGeom>
            <a:avLst/>
            <a:gdLst>
              <a:gd name="connsiteX0" fmla="*/ 69 w 640363"/>
              <a:gd name="connsiteY0" fmla="*/ 82675 h 82750"/>
              <a:gd name="connsiteX1" fmla="*/ 396944 w 640363"/>
              <a:gd name="connsiteY1" fmla="*/ 16000 h 82750"/>
              <a:gd name="connsiteX2" fmla="*/ 628719 w 640363"/>
              <a:gd name="connsiteY2" fmla="*/ 125 h 82750"/>
              <a:gd name="connsiteX3" fmla="*/ 587444 w 640363"/>
              <a:gd name="connsiteY3" fmla="*/ 9650 h 82750"/>
              <a:gd name="connsiteX4" fmla="*/ 428694 w 640363"/>
              <a:gd name="connsiteY4" fmla="*/ 28700 h 82750"/>
              <a:gd name="connsiteX5" fmla="*/ 69 w 640363"/>
              <a:gd name="connsiteY5" fmla="*/ 82675 h 8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363" h="82750">
                <a:moveTo>
                  <a:pt x="69" y="82675"/>
                </a:moveTo>
                <a:cubicBezTo>
                  <a:pt x="-5223" y="80558"/>
                  <a:pt x="292169" y="29758"/>
                  <a:pt x="396944" y="16000"/>
                </a:cubicBezTo>
                <a:cubicBezTo>
                  <a:pt x="501719" y="2242"/>
                  <a:pt x="596969" y="1183"/>
                  <a:pt x="628719" y="125"/>
                </a:cubicBezTo>
                <a:cubicBezTo>
                  <a:pt x="660469" y="-933"/>
                  <a:pt x="620781" y="4888"/>
                  <a:pt x="587444" y="9650"/>
                </a:cubicBezTo>
                <a:cubicBezTo>
                  <a:pt x="554107" y="14412"/>
                  <a:pt x="519181" y="15471"/>
                  <a:pt x="428694" y="28700"/>
                </a:cubicBezTo>
                <a:cubicBezTo>
                  <a:pt x="338207" y="41929"/>
                  <a:pt x="5361" y="84792"/>
                  <a:pt x="69" y="82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9ABDF126-12ED-46DE-42B4-9BE6386DCA4E}"/>
              </a:ext>
            </a:extLst>
          </p:cNvPr>
          <p:cNvSpPr/>
          <p:nvPr/>
        </p:nvSpPr>
        <p:spPr>
          <a:xfrm>
            <a:off x="7038261" y="3183315"/>
            <a:ext cx="420528" cy="39337"/>
          </a:xfrm>
          <a:custGeom>
            <a:avLst/>
            <a:gdLst>
              <a:gd name="connsiteX0" fmla="*/ 714 w 420528"/>
              <a:gd name="connsiteY0" fmla="*/ 39310 h 39337"/>
              <a:gd name="connsiteX1" fmla="*/ 216614 w 420528"/>
              <a:gd name="connsiteY1" fmla="*/ 7560 h 39337"/>
              <a:gd name="connsiteX2" fmla="*/ 413464 w 420528"/>
              <a:gd name="connsiteY2" fmla="*/ 23435 h 39337"/>
              <a:gd name="connsiteX3" fmla="*/ 369014 w 420528"/>
              <a:gd name="connsiteY3" fmla="*/ 10735 h 39337"/>
              <a:gd name="connsiteX4" fmla="*/ 292814 w 420528"/>
              <a:gd name="connsiteY4" fmla="*/ 1210 h 39337"/>
              <a:gd name="connsiteX5" fmla="*/ 714 w 420528"/>
              <a:gd name="connsiteY5" fmla="*/ 39310 h 3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528" h="39337">
                <a:moveTo>
                  <a:pt x="714" y="39310"/>
                </a:moveTo>
                <a:cubicBezTo>
                  <a:pt x="-11986" y="40368"/>
                  <a:pt x="147822" y="10206"/>
                  <a:pt x="216614" y="7560"/>
                </a:cubicBezTo>
                <a:cubicBezTo>
                  <a:pt x="285406" y="4914"/>
                  <a:pt x="388064" y="22906"/>
                  <a:pt x="413464" y="23435"/>
                </a:cubicBezTo>
                <a:cubicBezTo>
                  <a:pt x="438864" y="23964"/>
                  <a:pt x="389122" y="14439"/>
                  <a:pt x="369014" y="10735"/>
                </a:cubicBezTo>
                <a:cubicBezTo>
                  <a:pt x="348906" y="7031"/>
                  <a:pt x="353139" y="-3553"/>
                  <a:pt x="292814" y="1210"/>
                </a:cubicBezTo>
                <a:cubicBezTo>
                  <a:pt x="232489" y="5972"/>
                  <a:pt x="13414" y="38252"/>
                  <a:pt x="714" y="39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F3B1BC4E-D0E3-2415-0B36-C368CDC9CF16}"/>
              </a:ext>
            </a:extLst>
          </p:cNvPr>
          <p:cNvSpPr/>
          <p:nvPr/>
        </p:nvSpPr>
        <p:spPr>
          <a:xfrm>
            <a:off x="6841210" y="3067050"/>
            <a:ext cx="547015" cy="104827"/>
          </a:xfrm>
          <a:custGeom>
            <a:avLst/>
            <a:gdLst>
              <a:gd name="connsiteX0" fmla="*/ 915 w 547015"/>
              <a:gd name="connsiteY0" fmla="*/ 104775 h 104827"/>
              <a:gd name="connsiteX1" fmla="*/ 191415 w 547015"/>
              <a:gd name="connsiteY1" fmla="*/ 53975 h 104827"/>
              <a:gd name="connsiteX2" fmla="*/ 547015 w 547015"/>
              <a:gd name="connsiteY2" fmla="*/ 0 h 104827"/>
              <a:gd name="connsiteX3" fmla="*/ 439065 w 547015"/>
              <a:gd name="connsiteY3" fmla="*/ 15875 h 104827"/>
              <a:gd name="connsiteX4" fmla="*/ 264440 w 547015"/>
              <a:gd name="connsiteY4" fmla="*/ 44450 h 104827"/>
              <a:gd name="connsiteX5" fmla="*/ 915 w 547015"/>
              <a:gd name="connsiteY5" fmla="*/ 104775 h 104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015" h="104827">
                <a:moveTo>
                  <a:pt x="915" y="104775"/>
                </a:moveTo>
                <a:cubicBezTo>
                  <a:pt x="-11256" y="106362"/>
                  <a:pt x="100398" y="71437"/>
                  <a:pt x="191415" y="53975"/>
                </a:cubicBezTo>
                <a:cubicBezTo>
                  <a:pt x="282432" y="36513"/>
                  <a:pt x="547015" y="0"/>
                  <a:pt x="547015" y="0"/>
                </a:cubicBezTo>
                <a:lnTo>
                  <a:pt x="439065" y="15875"/>
                </a:lnTo>
                <a:cubicBezTo>
                  <a:pt x="391969" y="23283"/>
                  <a:pt x="332703" y="29633"/>
                  <a:pt x="264440" y="44450"/>
                </a:cubicBezTo>
                <a:cubicBezTo>
                  <a:pt x="196178" y="59267"/>
                  <a:pt x="13086" y="103188"/>
                  <a:pt x="915" y="104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C7BF5992-D21B-E461-B375-B3296C513C19}"/>
              </a:ext>
            </a:extLst>
          </p:cNvPr>
          <p:cNvSpPr/>
          <p:nvPr/>
        </p:nvSpPr>
        <p:spPr>
          <a:xfrm>
            <a:off x="6780540" y="2983943"/>
            <a:ext cx="348947" cy="213504"/>
          </a:xfrm>
          <a:custGeom>
            <a:avLst/>
            <a:gdLst>
              <a:gd name="connsiteX0" fmla="*/ 1260 w 348947"/>
              <a:gd name="connsiteY0" fmla="*/ 213282 h 213504"/>
              <a:gd name="connsiteX1" fmla="*/ 147310 w 348947"/>
              <a:gd name="connsiteY1" fmla="*/ 92632 h 213504"/>
              <a:gd name="connsiteX2" fmla="*/ 347335 w 348947"/>
              <a:gd name="connsiteY2" fmla="*/ 557 h 213504"/>
              <a:gd name="connsiteX3" fmla="*/ 229860 w 348947"/>
              <a:gd name="connsiteY3" fmla="*/ 60882 h 213504"/>
              <a:gd name="connsiteX4" fmla="*/ 1260 w 348947"/>
              <a:gd name="connsiteY4" fmla="*/ 213282 h 21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947" h="213504">
                <a:moveTo>
                  <a:pt x="1260" y="213282"/>
                </a:moveTo>
                <a:cubicBezTo>
                  <a:pt x="-12498" y="218574"/>
                  <a:pt x="89631" y="128086"/>
                  <a:pt x="147310" y="92632"/>
                </a:cubicBezTo>
                <a:cubicBezTo>
                  <a:pt x="204989" y="57178"/>
                  <a:pt x="333577" y="5849"/>
                  <a:pt x="347335" y="557"/>
                </a:cubicBezTo>
                <a:cubicBezTo>
                  <a:pt x="361093" y="-4735"/>
                  <a:pt x="283835" y="28603"/>
                  <a:pt x="229860" y="60882"/>
                </a:cubicBezTo>
                <a:cubicBezTo>
                  <a:pt x="175885" y="93161"/>
                  <a:pt x="15018" y="207990"/>
                  <a:pt x="1260" y="213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976BF234-4D52-C05B-0A3E-EFDA141A7B7A}"/>
              </a:ext>
            </a:extLst>
          </p:cNvPr>
          <p:cNvSpPr/>
          <p:nvPr/>
        </p:nvSpPr>
        <p:spPr>
          <a:xfrm>
            <a:off x="6708323" y="3014049"/>
            <a:ext cx="253002" cy="123063"/>
          </a:xfrm>
          <a:custGeom>
            <a:avLst/>
            <a:gdLst>
              <a:gd name="connsiteX0" fmla="*/ 452 w 253002"/>
              <a:gd name="connsiteY0" fmla="*/ 122851 h 123063"/>
              <a:gd name="connsiteX1" fmla="*/ 241752 w 253002"/>
              <a:gd name="connsiteY1" fmla="*/ 5376 h 123063"/>
              <a:gd name="connsiteX2" fmla="*/ 210002 w 253002"/>
              <a:gd name="connsiteY2" fmla="*/ 21251 h 123063"/>
              <a:gd name="connsiteX3" fmla="*/ 181427 w 253002"/>
              <a:gd name="connsiteY3" fmla="*/ 33951 h 123063"/>
              <a:gd name="connsiteX4" fmla="*/ 452 w 253002"/>
              <a:gd name="connsiteY4" fmla="*/ 122851 h 12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002" h="123063">
                <a:moveTo>
                  <a:pt x="452" y="122851"/>
                </a:moveTo>
                <a:cubicBezTo>
                  <a:pt x="10506" y="118088"/>
                  <a:pt x="206827" y="22309"/>
                  <a:pt x="241752" y="5376"/>
                </a:cubicBezTo>
                <a:cubicBezTo>
                  <a:pt x="276677" y="-11557"/>
                  <a:pt x="220056" y="16488"/>
                  <a:pt x="210002" y="21251"/>
                </a:cubicBezTo>
                <a:cubicBezTo>
                  <a:pt x="199948" y="26013"/>
                  <a:pt x="212119" y="17018"/>
                  <a:pt x="181427" y="33951"/>
                </a:cubicBezTo>
                <a:cubicBezTo>
                  <a:pt x="150735" y="50884"/>
                  <a:pt x="-9602" y="127614"/>
                  <a:pt x="452" y="122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1706AA76-03C4-A40B-D5C4-150319799E3B}"/>
              </a:ext>
            </a:extLst>
          </p:cNvPr>
          <p:cNvSpPr/>
          <p:nvPr/>
        </p:nvSpPr>
        <p:spPr>
          <a:xfrm>
            <a:off x="7085987" y="2872798"/>
            <a:ext cx="463240" cy="260951"/>
          </a:xfrm>
          <a:custGeom>
            <a:avLst/>
            <a:gdLst>
              <a:gd name="connsiteX0" fmla="*/ 613 w 463240"/>
              <a:gd name="connsiteY0" fmla="*/ 577 h 260951"/>
              <a:gd name="connsiteX1" fmla="*/ 251438 w 463240"/>
              <a:gd name="connsiteY1" fmla="*/ 121227 h 260951"/>
              <a:gd name="connsiteX2" fmla="*/ 454638 w 463240"/>
              <a:gd name="connsiteY2" fmla="*/ 254577 h 260951"/>
              <a:gd name="connsiteX3" fmla="*/ 413363 w 463240"/>
              <a:gd name="connsiteY3" fmla="*/ 229177 h 260951"/>
              <a:gd name="connsiteX4" fmla="*/ 302238 w 463240"/>
              <a:gd name="connsiteY4" fmla="*/ 137102 h 260951"/>
              <a:gd name="connsiteX5" fmla="*/ 327638 w 463240"/>
              <a:gd name="connsiteY5" fmla="*/ 172027 h 260951"/>
              <a:gd name="connsiteX6" fmla="*/ 613 w 463240"/>
              <a:gd name="connsiteY6" fmla="*/ 577 h 26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240" h="260951">
                <a:moveTo>
                  <a:pt x="613" y="577"/>
                </a:moveTo>
                <a:cubicBezTo>
                  <a:pt x="-12087" y="-7890"/>
                  <a:pt x="175767" y="78894"/>
                  <a:pt x="251438" y="121227"/>
                </a:cubicBezTo>
                <a:cubicBezTo>
                  <a:pt x="327109" y="163560"/>
                  <a:pt x="427651" y="236585"/>
                  <a:pt x="454638" y="254577"/>
                </a:cubicBezTo>
                <a:cubicBezTo>
                  <a:pt x="481625" y="272569"/>
                  <a:pt x="438763" y="248756"/>
                  <a:pt x="413363" y="229177"/>
                </a:cubicBezTo>
                <a:cubicBezTo>
                  <a:pt x="387963" y="209598"/>
                  <a:pt x="316525" y="146627"/>
                  <a:pt x="302238" y="137102"/>
                </a:cubicBezTo>
                <a:cubicBezTo>
                  <a:pt x="287951" y="127577"/>
                  <a:pt x="372088" y="193194"/>
                  <a:pt x="327638" y="172027"/>
                </a:cubicBezTo>
                <a:cubicBezTo>
                  <a:pt x="283188" y="150860"/>
                  <a:pt x="13313" y="9044"/>
                  <a:pt x="613" y="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1418FBCA-929E-D55D-C750-A0E52FD49412}"/>
              </a:ext>
            </a:extLst>
          </p:cNvPr>
          <p:cNvSpPr/>
          <p:nvPr/>
        </p:nvSpPr>
        <p:spPr>
          <a:xfrm>
            <a:off x="7251700" y="2781114"/>
            <a:ext cx="327403" cy="353071"/>
          </a:xfrm>
          <a:custGeom>
            <a:avLst/>
            <a:gdLst>
              <a:gd name="connsiteX0" fmla="*/ 0 w 327403"/>
              <a:gd name="connsiteY0" fmla="*/ 186 h 353071"/>
              <a:gd name="connsiteX1" fmla="*/ 127000 w 327403"/>
              <a:gd name="connsiteY1" fmla="*/ 124011 h 353071"/>
              <a:gd name="connsiteX2" fmla="*/ 247650 w 327403"/>
              <a:gd name="connsiteY2" fmla="*/ 244661 h 353071"/>
              <a:gd name="connsiteX3" fmla="*/ 215900 w 327403"/>
              <a:gd name="connsiteY3" fmla="*/ 212911 h 353071"/>
              <a:gd name="connsiteX4" fmla="*/ 327025 w 327403"/>
              <a:gd name="connsiteY4" fmla="*/ 352611 h 353071"/>
              <a:gd name="connsiteX5" fmla="*/ 247650 w 327403"/>
              <a:gd name="connsiteY5" fmla="*/ 254186 h 353071"/>
              <a:gd name="connsiteX6" fmla="*/ 127000 w 327403"/>
              <a:gd name="connsiteY6" fmla="*/ 152586 h 353071"/>
              <a:gd name="connsiteX7" fmla="*/ 0 w 327403"/>
              <a:gd name="connsiteY7" fmla="*/ 186 h 35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403" h="353071">
                <a:moveTo>
                  <a:pt x="0" y="186"/>
                </a:moveTo>
                <a:cubicBezTo>
                  <a:pt x="0" y="-4576"/>
                  <a:pt x="85725" y="83265"/>
                  <a:pt x="127000" y="124011"/>
                </a:cubicBezTo>
                <a:cubicBezTo>
                  <a:pt x="168275" y="164757"/>
                  <a:pt x="247650" y="244661"/>
                  <a:pt x="247650" y="244661"/>
                </a:cubicBezTo>
                <a:cubicBezTo>
                  <a:pt x="262467" y="259478"/>
                  <a:pt x="202671" y="194919"/>
                  <a:pt x="215900" y="212911"/>
                </a:cubicBezTo>
                <a:cubicBezTo>
                  <a:pt x="229129" y="230903"/>
                  <a:pt x="321733" y="345732"/>
                  <a:pt x="327025" y="352611"/>
                </a:cubicBezTo>
                <a:cubicBezTo>
                  <a:pt x="332317" y="359490"/>
                  <a:pt x="280987" y="287523"/>
                  <a:pt x="247650" y="254186"/>
                </a:cubicBezTo>
                <a:cubicBezTo>
                  <a:pt x="214313" y="220849"/>
                  <a:pt x="162983" y="190157"/>
                  <a:pt x="127000" y="152586"/>
                </a:cubicBezTo>
                <a:cubicBezTo>
                  <a:pt x="91017" y="115015"/>
                  <a:pt x="0" y="4948"/>
                  <a:pt x="0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A11BBAAA-51A1-A20E-AD1B-AF78E93A2E5B}"/>
              </a:ext>
            </a:extLst>
          </p:cNvPr>
          <p:cNvSpPr/>
          <p:nvPr/>
        </p:nvSpPr>
        <p:spPr>
          <a:xfrm>
            <a:off x="6708528" y="2980609"/>
            <a:ext cx="355948" cy="134085"/>
          </a:xfrm>
          <a:custGeom>
            <a:avLst/>
            <a:gdLst>
              <a:gd name="connsiteX0" fmla="*/ 247 w 355948"/>
              <a:gd name="connsiteY0" fmla="*/ 134066 h 134085"/>
              <a:gd name="connsiteX1" fmla="*/ 336797 w 355948"/>
              <a:gd name="connsiteY1" fmla="*/ 10241 h 134085"/>
              <a:gd name="connsiteX2" fmla="*/ 282822 w 355948"/>
              <a:gd name="connsiteY2" fmla="*/ 19766 h 134085"/>
              <a:gd name="connsiteX3" fmla="*/ 247 w 355948"/>
              <a:gd name="connsiteY3" fmla="*/ 134066 h 13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948" h="134085">
                <a:moveTo>
                  <a:pt x="247" y="134066"/>
                </a:moveTo>
                <a:cubicBezTo>
                  <a:pt x="9243" y="132479"/>
                  <a:pt x="289701" y="29291"/>
                  <a:pt x="336797" y="10241"/>
                </a:cubicBezTo>
                <a:cubicBezTo>
                  <a:pt x="383893" y="-8809"/>
                  <a:pt x="335738" y="1245"/>
                  <a:pt x="282822" y="19766"/>
                </a:cubicBezTo>
                <a:cubicBezTo>
                  <a:pt x="229906" y="38287"/>
                  <a:pt x="-8749" y="135653"/>
                  <a:pt x="247" y="1340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1BAAC346-D7E3-0BC4-8EDD-BA8DC2C92B7D}"/>
              </a:ext>
            </a:extLst>
          </p:cNvPr>
          <p:cNvSpPr/>
          <p:nvPr/>
        </p:nvSpPr>
        <p:spPr>
          <a:xfrm>
            <a:off x="7019006" y="3133663"/>
            <a:ext cx="475515" cy="63936"/>
          </a:xfrm>
          <a:custGeom>
            <a:avLst/>
            <a:gdLst>
              <a:gd name="connsiteX0" fmla="*/ 919 w 475515"/>
              <a:gd name="connsiteY0" fmla="*/ 50862 h 63936"/>
              <a:gd name="connsiteX1" fmla="*/ 232694 w 475515"/>
              <a:gd name="connsiteY1" fmla="*/ 62 h 63936"/>
              <a:gd name="connsiteX2" fmla="*/ 470819 w 475515"/>
              <a:gd name="connsiteY2" fmla="*/ 63562 h 63936"/>
              <a:gd name="connsiteX3" fmla="*/ 385094 w 475515"/>
              <a:gd name="connsiteY3" fmla="*/ 25462 h 63936"/>
              <a:gd name="connsiteX4" fmla="*/ 312069 w 475515"/>
              <a:gd name="connsiteY4" fmla="*/ 6412 h 63936"/>
              <a:gd name="connsiteX5" fmla="*/ 156494 w 475515"/>
              <a:gd name="connsiteY5" fmla="*/ 3237 h 63936"/>
              <a:gd name="connsiteX6" fmla="*/ 919 w 475515"/>
              <a:gd name="connsiteY6" fmla="*/ 50862 h 63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515" h="63936">
                <a:moveTo>
                  <a:pt x="919" y="50862"/>
                </a:moveTo>
                <a:cubicBezTo>
                  <a:pt x="13619" y="50333"/>
                  <a:pt x="154377" y="-2055"/>
                  <a:pt x="232694" y="62"/>
                </a:cubicBezTo>
                <a:cubicBezTo>
                  <a:pt x="311011" y="2179"/>
                  <a:pt x="445419" y="59329"/>
                  <a:pt x="470819" y="63562"/>
                </a:cubicBezTo>
                <a:cubicBezTo>
                  <a:pt x="496219" y="67795"/>
                  <a:pt x="411552" y="34987"/>
                  <a:pt x="385094" y="25462"/>
                </a:cubicBezTo>
                <a:cubicBezTo>
                  <a:pt x="358636" y="15937"/>
                  <a:pt x="350169" y="10116"/>
                  <a:pt x="312069" y="6412"/>
                </a:cubicBezTo>
                <a:cubicBezTo>
                  <a:pt x="273969" y="2708"/>
                  <a:pt x="202531" y="-2584"/>
                  <a:pt x="156494" y="3237"/>
                </a:cubicBezTo>
                <a:cubicBezTo>
                  <a:pt x="110457" y="9058"/>
                  <a:pt x="-11781" y="51391"/>
                  <a:pt x="919" y="508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8BD1FE45-8637-187C-0887-C95C68F3608F}"/>
              </a:ext>
            </a:extLst>
          </p:cNvPr>
          <p:cNvSpPr/>
          <p:nvPr/>
        </p:nvSpPr>
        <p:spPr>
          <a:xfrm>
            <a:off x="7041923" y="3034691"/>
            <a:ext cx="344927" cy="45381"/>
          </a:xfrm>
          <a:custGeom>
            <a:avLst/>
            <a:gdLst>
              <a:gd name="connsiteX0" fmla="*/ 227 w 344927"/>
              <a:gd name="connsiteY0" fmla="*/ 41884 h 45381"/>
              <a:gd name="connsiteX1" fmla="*/ 149452 w 344927"/>
              <a:gd name="connsiteY1" fmla="*/ 609 h 45381"/>
              <a:gd name="connsiteX2" fmla="*/ 339952 w 344927"/>
              <a:gd name="connsiteY2" fmla="*/ 45059 h 45381"/>
              <a:gd name="connsiteX3" fmla="*/ 282802 w 344927"/>
              <a:gd name="connsiteY3" fmla="*/ 19659 h 45381"/>
              <a:gd name="connsiteX4" fmla="*/ 212952 w 344927"/>
              <a:gd name="connsiteY4" fmla="*/ 609 h 45381"/>
              <a:gd name="connsiteX5" fmla="*/ 117702 w 344927"/>
              <a:gd name="connsiteY5" fmla="*/ 6959 h 45381"/>
              <a:gd name="connsiteX6" fmla="*/ 227 w 344927"/>
              <a:gd name="connsiteY6" fmla="*/ 41884 h 4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927" h="45381">
                <a:moveTo>
                  <a:pt x="227" y="41884"/>
                </a:moveTo>
                <a:cubicBezTo>
                  <a:pt x="5518" y="40826"/>
                  <a:pt x="92831" y="80"/>
                  <a:pt x="149452" y="609"/>
                </a:cubicBezTo>
                <a:cubicBezTo>
                  <a:pt x="206073" y="1138"/>
                  <a:pt x="317727" y="41884"/>
                  <a:pt x="339952" y="45059"/>
                </a:cubicBezTo>
                <a:cubicBezTo>
                  <a:pt x="362177" y="48234"/>
                  <a:pt x="303969" y="27067"/>
                  <a:pt x="282802" y="19659"/>
                </a:cubicBezTo>
                <a:cubicBezTo>
                  <a:pt x="261635" y="12251"/>
                  <a:pt x="240469" y="2726"/>
                  <a:pt x="212952" y="609"/>
                </a:cubicBezTo>
                <a:cubicBezTo>
                  <a:pt x="185435" y="-1508"/>
                  <a:pt x="152098" y="2197"/>
                  <a:pt x="117702" y="6959"/>
                </a:cubicBezTo>
                <a:cubicBezTo>
                  <a:pt x="83306" y="11721"/>
                  <a:pt x="-5064" y="42942"/>
                  <a:pt x="227" y="418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63466724-5798-DD55-9770-F614FECE8F50}"/>
              </a:ext>
            </a:extLst>
          </p:cNvPr>
          <p:cNvSpPr/>
          <p:nvPr/>
        </p:nvSpPr>
        <p:spPr>
          <a:xfrm>
            <a:off x="7162401" y="2820379"/>
            <a:ext cx="428749" cy="368670"/>
          </a:xfrm>
          <a:custGeom>
            <a:avLst/>
            <a:gdLst>
              <a:gd name="connsiteX0" fmla="*/ 3574 w 428749"/>
              <a:gd name="connsiteY0" fmla="*/ 5371 h 368670"/>
              <a:gd name="connsiteX1" fmla="*/ 124224 w 428749"/>
              <a:gd name="connsiteY1" fmla="*/ 68871 h 368670"/>
              <a:gd name="connsiteX2" fmla="*/ 416324 w 428749"/>
              <a:gd name="connsiteY2" fmla="*/ 357796 h 368670"/>
              <a:gd name="connsiteX3" fmla="*/ 362349 w 428749"/>
              <a:gd name="connsiteY3" fmla="*/ 294296 h 368670"/>
              <a:gd name="connsiteX4" fmla="*/ 248049 w 428749"/>
              <a:gd name="connsiteY4" fmla="*/ 167296 h 368670"/>
              <a:gd name="connsiteX5" fmla="*/ 3574 w 428749"/>
              <a:gd name="connsiteY5" fmla="*/ 5371 h 36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749" h="368670">
                <a:moveTo>
                  <a:pt x="3574" y="5371"/>
                </a:moveTo>
                <a:cubicBezTo>
                  <a:pt x="-17063" y="-11033"/>
                  <a:pt x="55432" y="10134"/>
                  <a:pt x="124224" y="68871"/>
                </a:cubicBezTo>
                <a:cubicBezTo>
                  <a:pt x="193016" y="127609"/>
                  <a:pt x="376637" y="320225"/>
                  <a:pt x="416324" y="357796"/>
                </a:cubicBezTo>
                <a:cubicBezTo>
                  <a:pt x="456011" y="395367"/>
                  <a:pt x="390395" y="326046"/>
                  <a:pt x="362349" y="294296"/>
                </a:cubicBezTo>
                <a:cubicBezTo>
                  <a:pt x="334303" y="262546"/>
                  <a:pt x="300966" y="213334"/>
                  <a:pt x="248049" y="167296"/>
                </a:cubicBezTo>
                <a:cubicBezTo>
                  <a:pt x="195132" y="121259"/>
                  <a:pt x="24211" y="21775"/>
                  <a:pt x="3574" y="5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6089A847-44E6-8535-FF40-CDCC812042C0}"/>
              </a:ext>
            </a:extLst>
          </p:cNvPr>
          <p:cNvSpPr/>
          <p:nvPr/>
        </p:nvSpPr>
        <p:spPr>
          <a:xfrm>
            <a:off x="6072871" y="2832064"/>
            <a:ext cx="89850" cy="492025"/>
          </a:xfrm>
          <a:custGeom>
            <a:avLst/>
            <a:gdLst>
              <a:gd name="connsiteX0" fmla="*/ 89804 w 89850"/>
              <a:gd name="connsiteY0" fmla="*/ 36 h 492025"/>
              <a:gd name="connsiteX1" fmla="*/ 13604 w 89850"/>
              <a:gd name="connsiteY1" fmla="*/ 292136 h 492025"/>
              <a:gd name="connsiteX2" fmla="*/ 45354 w 89850"/>
              <a:gd name="connsiteY2" fmla="*/ 485811 h 492025"/>
              <a:gd name="connsiteX3" fmla="*/ 35829 w 89850"/>
              <a:gd name="connsiteY3" fmla="*/ 428661 h 492025"/>
              <a:gd name="connsiteX4" fmla="*/ 904 w 89850"/>
              <a:gd name="connsiteY4" fmla="*/ 273086 h 492025"/>
              <a:gd name="connsiteX5" fmla="*/ 89804 w 89850"/>
              <a:gd name="connsiteY5" fmla="*/ 36 h 49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850" h="492025">
                <a:moveTo>
                  <a:pt x="89804" y="36"/>
                </a:moveTo>
                <a:cubicBezTo>
                  <a:pt x="91921" y="3211"/>
                  <a:pt x="21012" y="211174"/>
                  <a:pt x="13604" y="292136"/>
                </a:cubicBezTo>
                <a:cubicBezTo>
                  <a:pt x="6196" y="373098"/>
                  <a:pt x="41650" y="463057"/>
                  <a:pt x="45354" y="485811"/>
                </a:cubicBezTo>
                <a:cubicBezTo>
                  <a:pt x="49058" y="508565"/>
                  <a:pt x="43237" y="464115"/>
                  <a:pt x="35829" y="428661"/>
                </a:cubicBezTo>
                <a:cubicBezTo>
                  <a:pt x="28421" y="393207"/>
                  <a:pt x="-5975" y="346111"/>
                  <a:pt x="904" y="273086"/>
                </a:cubicBezTo>
                <a:cubicBezTo>
                  <a:pt x="7783" y="200061"/>
                  <a:pt x="87687" y="-3139"/>
                  <a:pt x="89804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1C4DCE8A-B189-5C1A-BAF2-8E44AB629A20}"/>
              </a:ext>
            </a:extLst>
          </p:cNvPr>
          <p:cNvSpPr/>
          <p:nvPr/>
        </p:nvSpPr>
        <p:spPr>
          <a:xfrm>
            <a:off x="6372225" y="2984500"/>
            <a:ext cx="134162" cy="276618"/>
          </a:xfrm>
          <a:custGeom>
            <a:avLst/>
            <a:gdLst>
              <a:gd name="connsiteX0" fmla="*/ 0 w 134162"/>
              <a:gd name="connsiteY0" fmla="*/ 0 h 276618"/>
              <a:gd name="connsiteX1" fmla="*/ 85725 w 134162"/>
              <a:gd name="connsiteY1" fmla="*/ 133350 h 276618"/>
              <a:gd name="connsiteX2" fmla="*/ 133350 w 134162"/>
              <a:gd name="connsiteY2" fmla="*/ 276225 h 276618"/>
              <a:gd name="connsiteX3" fmla="*/ 114300 w 134162"/>
              <a:gd name="connsiteY3" fmla="*/ 174625 h 276618"/>
              <a:gd name="connsiteX4" fmla="*/ 95250 w 134162"/>
              <a:gd name="connsiteY4" fmla="*/ 136525 h 276618"/>
              <a:gd name="connsiteX5" fmla="*/ 0 w 134162"/>
              <a:gd name="connsiteY5" fmla="*/ 0 h 27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62" h="276618">
                <a:moveTo>
                  <a:pt x="0" y="0"/>
                </a:moveTo>
                <a:cubicBezTo>
                  <a:pt x="31750" y="43656"/>
                  <a:pt x="63500" y="87313"/>
                  <a:pt x="85725" y="133350"/>
                </a:cubicBezTo>
                <a:cubicBezTo>
                  <a:pt x="107950" y="179387"/>
                  <a:pt x="128588" y="269346"/>
                  <a:pt x="133350" y="276225"/>
                </a:cubicBezTo>
                <a:cubicBezTo>
                  <a:pt x="138112" y="283104"/>
                  <a:pt x="120650" y="197908"/>
                  <a:pt x="114300" y="174625"/>
                </a:cubicBezTo>
                <a:cubicBezTo>
                  <a:pt x="107950" y="151342"/>
                  <a:pt x="95250" y="136525"/>
                  <a:pt x="95250" y="1365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51547A66-17E8-3225-BAE6-1B7084FC26DA}"/>
              </a:ext>
            </a:extLst>
          </p:cNvPr>
          <p:cNvSpPr/>
          <p:nvPr/>
        </p:nvSpPr>
        <p:spPr>
          <a:xfrm>
            <a:off x="5885790" y="2650924"/>
            <a:ext cx="108620" cy="172430"/>
          </a:xfrm>
          <a:custGeom>
            <a:avLst/>
            <a:gdLst>
              <a:gd name="connsiteX0" fmla="*/ 108610 w 108620"/>
              <a:gd name="connsiteY0" fmla="*/ 201 h 172430"/>
              <a:gd name="connsiteX1" fmla="*/ 10185 w 108620"/>
              <a:gd name="connsiteY1" fmla="*/ 130376 h 172430"/>
              <a:gd name="connsiteX2" fmla="*/ 3835 w 108620"/>
              <a:gd name="connsiteY2" fmla="*/ 171651 h 172430"/>
              <a:gd name="connsiteX3" fmla="*/ 16535 w 108620"/>
              <a:gd name="connsiteY3" fmla="*/ 101801 h 172430"/>
              <a:gd name="connsiteX4" fmla="*/ 108610 w 108620"/>
              <a:gd name="connsiteY4" fmla="*/ 201 h 17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20" h="172430">
                <a:moveTo>
                  <a:pt x="108610" y="201"/>
                </a:moveTo>
                <a:cubicBezTo>
                  <a:pt x="107552" y="4963"/>
                  <a:pt x="27647" y="101801"/>
                  <a:pt x="10185" y="130376"/>
                </a:cubicBezTo>
                <a:cubicBezTo>
                  <a:pt x="-7277" y="158951"/>
                  <a:pt x="2777" y="176413"/>
                  <a:pt x="3835" y="171651"/>
                </a:cubicBezTo>
                <a:cubicBezTo>
                  <a:pt x="4893" y="166889"/>
                  <a:pt x="2777" y="127201"/>
                  <a:pt x="16535" y="101801"/>
                </a:cubicBezTo>
                <a:cubicBezTo>
                  <a:pt x="30293" y="76401"/>
                  <a:pt x="109668" y="-4561"/>
                  <a:pt x="108610" y="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5FDFBF50-6185-8213-08B7-1B124600CA9B}"/>
              </a:ext>
            </a:extLst>
          </p:cNvPr>
          <p:cNvSpPr/>
          <p:nvPr/>
        </p:nvSpPr>
        <p:spPr>
          <a:xfrm>
            <a:off x="6521287" y="2777433"/>
            <a:ext cx="291610" cy="105477"/>
          </a:xfrm>
          <a:custGeom>
            <a:avLst/>
            <a:gdLst>
              <a:gd name="connsiteX0" fmla="*/ 163 w 291610"/>
              <a:gd name="connsiteY0" fmla="*/ 105467 h 105477"/>
              <a:gd name="connsiteX1" fmla="*/ 282738 w 291610"/>
              <a:gd name="connsiteY1" fmla="*/ 10217 h 105477"/>
              <a:gd name="connsiteX2" fmla="*/ 222413 w 291610"/>
              <a:gd name="connsiteY2" fmla="*/ 16567 h 105477"/>
              <a:gd name="connsiteX3" fmla="*/ 241463 w 291610"/>
              <a:gd name="connsiteY3" fmla="*/ 3867 h 105477"/>
              <a:gd name="connsiteX4" fmla="*/ 163 w 291610"/>
              <a:gd name="connsiteY4" fmla="*/ 105467 h 10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610" h="105477">
                <a:moveTo>
                  <a:pt x="163" y="105467"/>
                </a:moveTo>
                <a:cubicBezTo>
                  <a:pt x="7042" y="106525"/>
                  <a:pt x="245696" y="25034"/>
                  <a:pt x="282738" y="10217"/>
                </a:cubicBezTo>
                <a:cubicBezTo>
                  <a:pt x="319780" y="-4600"/>
                  <a:pt x="229292" y="17625"/>
                  <a:pt x="222413" y="16567"/>
                </a:cubicBezTo>
                <a:cubicBezTo>
                  <a:pt x="215534" y="15509"/>
                  <a:pt x="277976" y="-9362"/>
                  <a:pt x="241463" y="3867"/>
                </a:cubicBezTo>
                <a:cubicBezTo>
                  <a:pt x="204951" y="17096"/>
                  <a:pt x="-6716" y="104409"/>
                  <a:pt x="163" y="1054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659BD535-3B45-4B4A-D141-719F64002F27}"/>
              </a:ext>
            </a:extLst>
          </p:cNvPr>
          <p:cNvSpPr/>
          <p:nvPr/>
        </p:nvSpPr>
        <p:spPr>
          <a:xfrm>
            <a:off x="5343305" y="2863266"/>
            <a:ext cx="494949" cy="7003"/>
          </a:xfrm>
          <a:custGeom>
            <a:avLst/>
            <a:gdLst>
              <a:gd name="connsiteX0" fmla="*/ 220 w 494949"/>
              <a:gd name="connsiteY0" fmla="*/ 3759 h 7003"/>
              <a:gd name="connsiteX1" fmla="*/ 463770 w 494949"/>
              <a:gd name="connsiteY1" fmla="*/ 6934 h 7003"/>
              <a:gd name="connsiteX2" fmla="*/ 403445 w 494949"/>
              <a:gd name="connsiteY2" fmla="*/ 584 h 7003"/>
              <a:gd name="connsiteX3" fmla="*/ 220 w 494949"/>
              <a:gd name="connsiteY3" fmla="*/ 3759 h 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949" h="7003">
                <a:moveTo>
                  <a:pt x="220" y="3759"/>
                </a:moveTo>
                <a:cubicBezTo>
                  <a:pt x="10274" y="4817"/>
                  <a:pt x="396566" y="7463"/>
                  <a:pt x="463770" y="6934"/>
                </a:cubicBezTo>
                <a:cubicBezTo>
                  <a:pt x="530974" y="6405"/>
                  <a:pt x="479645" y="2701"/>
                  <a:pt x="403445" y="584"/>
                </a:cubicBezTo>
                <a:cubicBezTo>
                  <a:pt x="327245" y="-1533"/>
                  <a:pt x="-9834" y="2701"/>
                  <a:pt x="220" y="37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3081A9FE-B9F5-9A62-BD7C-1D0037868C53}"/>
              </a:ext>
            </a:extLst>
          </p:cNvPr>
          <p:cNvSpPr/>
          <p:nvPr/>
        </p:nvSpPr>
        <p:spPr>
          <a:xfrm>
            <a:off x="6898927" y="2735018"/>
            <a:ext cx="306405" cy="87786"/>
          </a:xfrm>
          <a:custGeom>
            <a:avLst/>
            <a:gdLst>
              <a:gd name="connsiteX0" fmla="*/ 348 w 306405"/>
              <a:gd name="connsiteY0" fmla="*/ 87557 h 87786"/>
              <a:gd name="connsiteX1" fmla="*/ 190848 w 306405"/>
              <a:gd name="connsiteY1" fmla="*/ 27232 h 87786"/>
              <a:gd name="connsiteX2" fmla="*/ 305148 w 306405"/>
              <a:gd name="connsiteY2" fmla="*/ 33582 h 87786"/>
              <a:gd name="connsiteX3" fmla="*/ 247998 w 306405"/>
              <a:gd name="connsiteY3" fmla="*/ 8182 h 87786"/>
              <a:gd name="connsiteX4" fmla="*/ 187673 w 306405"/>
              <a:gd name="connsiteY4" fmla="*/ 20882 h 87786"/>
              <a:gd name="connsiteX5" fmla="*/ 241648 w 306405"/>
              <a:gd name="connsiteY5" fmla="*/ 1832 h 87786"/>
              <a:gd name="connsiteX6" fmla="*/ 348 w 306405"/>
              <a:gd name="connsiteY6" fmla="*/ 87557 h 8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405" h="87786">
                <a:moveTo>
                  <a:pt x="348" y="87557"/>
                </a:moveTo>
                <a:cubicBezTo>
                  <a:pt x="-8119" y="91790"/>
                  <a:pt x="140048" y="36228"/>
                  <a:pt x="190848" y="27232"/>
                </a:cubicBezTo>
                <a:cubicBezTo>
                  <a:pt x="241648" y="18236"/>
                  <a:pt x="295623" y="36757"/>
                  <a:pt x="305148" y="33582"/>
                </a:cubicBezTo>
                <a:cubicBezTo>
                  <a:pt x="314673" y="30407"/>
                  <a:pt x="267577" y="10299"/>
                  <a:pt x="247998" y="8182"/>
                </a:cubicBezTo>
                <a:cubicBezTo>
                  <a:pt x="228419" y="6065"/>
                  <a:pt x="188731" y="21940"/>
                  <a:pt x="187673" y="20882"/>
                </a:cubicBezTo>
                <a:cubicBezTo>
                  <a:pt x="186615" y="19824"/>
                  <a:pt x="277631" y="-7164"/>
                  <a:pt x="241648" y="1832"/>
                </a:cubicBezTo>
                <a:cubicBezTo>
                  <a:pt x="205665" y="10828"/>
                  <a:pt x="8815" y="83324"/>
                  <a:pt x="348" y="87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4E3CCBA3-F691-9606-32E9-AFF28A84A69E}"/>
              </a:ext>
            </a:extLst>
          </p:cNvPr>
          <p:cNvSpPr/>
          <p:nvPr/>
        </p:nvSpPr>
        <p:spPr>
          <a:xfrm>
            <a:off x="6356350" y="3749639"/>
            <a:ext cx="233064" cy="854710"/>
          </a:xfrm>
          <a:custGeom>
            <a:avLst/>
            <a:gdLst>
              <a:gd name="connsiteX0" fmla="*/ 0 w 233064"/>
              <a:gd name="connsiteY0" fmla="*/ 36 h 854710"/>
              <a:gd name="connsiteX1" fmla="*/ 117475 w 233064"/>
              <a:gd name="connsiteY1" fmla="*/ 422311 h 854710"/>
              <a:gd name="connsiteX2" fmla="*/ 98425 w 233064"/>
              <a:gd name="connsiteY2" fmla="*/ 384211 h 854710"/>
              <a:gd name="connsiteX3" fmla="*/ 203200 w 233064"/>
              <a:gd name="connsiteY3" fmla="*/ 558836 h 854710"/>
              <a:gd name="connsiteX4" fmla="*/ 212725 w 233064"/>
              <a:gd name="connsiteY4" fmla="*/ 701711 h 854710"/>
              <a:gd name="connsiteX5" fmla="*/ 228600 w 233064"/>
              <a:gd name="connsiteY5" fmla="*/ 679486 h 854710"/>
              <a:gd name="connsiteX6" fmla="*/ 123825 w 233064"/>
              <a:gd name="connsiteY6" fmla="*/ 854111 h 854710"/>
              <a:gd name="connsiteX7" fmla="*/ 203200 w 233064"/>
              <a:gd name="connsiteY7" fmla="*/ 733461 h 854710"/>
              <a:gd name="connsiteX8" fmla="*/ 200025 w 233064"/>
              <a:gd name="connsiteY8" fmla="*/ 644561 h 854710"/>
              <a:gd name="connsiteX9" fmla="*/ 104775 w 233064"/>
              <a:gd name="connsiteY9" fmla="*/ 409611 h 854710"/>
              <a:gd name="connsiteX10" fmla="*/ 117475 w 233064"/>
              <a:gd name="connsiteY10" fmla="*/ 447711 h 854710"/>
              <a:gd name="connsiteX11" fmla="*/ 0 w 233064"/>
              <a:gd name="connsiteY11" fmla="*/ 36 h 85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3064" h="854710">
                <a:moveTo>
                  <a:pt x="0" y="36"/>
                </a:moveTo>
                <a:cubicBezTo>
                  <a:pt x="0" y="-4197"/>
                  <a:pt x="101071" y="358282"/>
                  <a:pt x="117475" y="422311"/>
                </a:cubicBezTo>
                <a:cubicBezTo>
                  <a:pt x="133879" y="486340"/>
                  <a:pt x="84138" y="361457"/>
                  <a:pt x="98425" y="384211"/>
                </a:cubicBezTo>
                <a:cubicBezTo>
                  <a:pt x="112713" y="406965"/>
                  <a:pt x="184150" y="505919"/>
                  <a:pt x="203200" y="558836"/>
                </a:cubicBezTo>
                <a:cubicBezTo>
                  <a:pt x="222250" y="611753"/>
                  <a:pt x="208492" y="681603"/>
                  <a:pt x="212725" y="701711"/>
                </a:cubicBezTo>
                <a:cubicBezTo>
                  <a:pt x="216958" y="721819"/>
                  <a:pt x="243417" y="654086"/>
                  <a:pt x="228600" y="679486"/>
                </a:cubicBezTo>
                <a:cubicBezTo>
                  <a:pt x="213783" y="704886"/>
                  <a:pt x="128058" y="845115"/>
                  <a:pt x="123825" y="854111"/>
                </a:cubicBezTo>
                <a:cubicBezTo>
                  <a:pt x="119592" y="863107"/>
                  <a:pt x="190500" y="768386"/>
                  <a:pt x="203200" y="733461"/>
                </a:cubicBezTo>
                <a:cubicBezTo>
                  <a:pt x="215900" y="698536"/>
                  <a:pt x="216429" y="698536"/>
                  <a:pt x="200025" y="644561"/>
                </a:cubicBezTo>
                <a:cubicBezTo>
                  <a:pt x="183621" y="590586"/>
                  <a:pt x="118533" y="442419"/>
                  <a:pt x="104775" y="409611"/>
                </a:cubicBezTo>
                <a:cubicBezTo>
                  <a:pt x="91017" y="376803"/>
                  <a:pt x="131233" y="510682"/>
                  <a:pt x="117475" y="447711"/>
                </a:cubicBezTo>
                <a:cubicBezTo>
                  <a:pt x="103717" y="384740"/>
                  <a:pt x="0" y="4269"/>
                  <a:pt x="0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5FEB8E70-BA7E-129E-812B-35780F94B906}"/>
              </a:ext>
            </a:extLst>
          </p:cNvPr>
          <p:cNvSpPr/>
          <p:nvPr/>
        </p:nvSpPr>
        <p:spPr>
          <a:xfrm>
            <a:off x="6279798" y="3952875"/>
            <a:ext cx="63003" cy="597847"/>
          </a:xfrm>
          <a:custGeom>
            <a:avLst/>
            <a:gdLst>
              <a:gd name="connsiteX0" fmla="*/ 19402 w 63003"/>
              <a:gd name="connsiteY0" fmla="*/ 0 h 597847"/>
              <a:gd name="connsiteX1" fmla="*/ 16227 w 63003"/>
              <a:gd name="connsiteY1" fmla="*/ 200025 h 597847"/>
              <a:gd name="connsiteX2" fmla="*/ 60677 w 63003"/>
              <a:gd name="connsiteY2" fmla="*/ 587375 h 597847"/>
              <a:gd name="connsiteX3" fmla="*/ 51152 w 63003"/>
              <a:gd name="connsiteY3" fmla="*/ 473075 h 597847"/>
              <a:gd name="connsiteX4" fmla="*/ 3527 w 63003"/>
              <a:gd name="connsiteY4" fmla="*/ 317500 h 597847"/>
              <a:gd name="connsiteX5" fmla="*/ 3527 w 63003"/>
              <a:gd name="connsiteY5" fmla="*/ 358775 h 597847"/>
              <a:gd name="connsiteX6" fmla="*/ 19402 w 63003"/>
              <a:gd name="connsiteY6" fmla="*/ 0 h 59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03" h="597847">
                <a:moveTo>
                  <a:pt x="19402" y="0"/>
                </a:moveTo>
                <a:cubicBezTo>
                  <a:pt x="14375" y="51064"/>
                  <a:pt x="9348" y="102129"/>
                  <a:pt x="16227" y="200025"/>
                </a:cubicBezTo>
                <a:cubicBezTo>
                  <a:pt x="23106" y="297921"/>
                  <a:pt x="54856" y="541867"/>
                  <a:pt x="60677" y="587375"/>
                </a:cubicBezTo>
                <a:cubicBezTo>
                  <a:pt x="66498" y="632883"/>
                  <a:pt x="60677" y="518054"/>
                  <a:pt x="51152" y="473075"/>
                </a:cubicBezTo>
                <a:cubicBezTo>
                  <a:pt x="41627" y="428096"/>
                  <a:pt x="11464" y="336550"/>
                  <a:pt x="3527" y="317500"/>
                </a:cubicBezTo>
                <a:cubicBezTo>
                  <a:pt x="-4410" y="298450"/>
                  <a:pt x="3527" y="358775"/>
                  <a:pt x="3527" y="358775"/>
                </a:cubicBezTo>
                <a:lnTo>
                  <a:pt x="1940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F188E3FC-FE38-6A9B-6AA2-8457C300EE51}"/>
              </a:ext>
            </a:extLst>
          </p:cNvPr>
          <p:cNvSpPr/>
          <p:nvPr/>
        </p:nvSpPr>
        <p:spPr>
          <a:xfrm>
            <a:off x="6390286" y="4571300"/>
            <a:ext cx="115101" cy="301172"/>
          </a:xfrm>
          <a:custGeom>
            <a:avLst/>
            <a:gdLst>
              <a:gd name="connsiteX0" fmla="*/ 26389 w 115101"/>
              <a:gd name="connsiteY0" fmla="*/ 700 h 301172"/>
              <a:gd name="connsiteX1" fmla="*/ 7339 w 115101"/>
              <a:gd name="connsiteY1" fmla="*/ 121350 h 301172"/>
              <a:gd name="connsiteX2" fmla="*/ 10514 w 115101"/>
              <a:gd name="connsiteY2" fmla="*/ 178500 h 301172"/>
              <a:gd name="connsiteX3" fmla="*/ 112114 w 115101"/>
              <a:gd name="connsiteY3" fmla="*/ 295975 h 301172"/>
              <a:gd name="connsiteX4" fmla="*/ 80364 w 115101"/>
              <a:gd name="connsiteY4" fmla="*/ 270575 h 301172"/>
              <a:gd name="connsiteX5" fmla="*/ 989 w 115101"/>
              <a:gd name="connsiteY5" fmla="*/ 181675 h 301172"/>
              <a:gd name="connsiteX6" fmla="*/ 26389 w 115101"/>
              <a:gd name="connsiteY6" fmla="*/ 700 h 30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101" h="301172">
                <a:moveTo>
                  <a:pt x="26389" y="700"/>
                </a:moveTo>
                <a:cubicBezTo>
                  <a:pt x="27447" y="-9354"/>
                  <a:pt x="9985" y="91717"/>
                  <a:pt x="7339" y="121350"/>
                </a:cubicBezTo>
                <a:cubicBezTo>
                  <a:pt x="4693" y="150983"/>
                  <a:pt x="-6949" y="149396"/>
                  <a:pt x="10514" y="178500"/>
                </a:cubicBezTo>
                <a:cubicBezTo>
                  <a:pt x="27977" y="207604"/>
                  <a:pt x="100472" y="280629"/>
                  <a:pt x="112114" y="295975"/>
                </a:cubicBezTo>
                <a:cubicBezTo>
                  <a:pt x="123756" y="311321"/>
                  <a:pt x="98885" y="289625"/>
                  <a:pt x="80364" y="270575"/>
                </a:cubicBezTo>
                <a:cubicBezTo>
                  <a:pt x="61843" y="251525"/>
                  <a:pt x="7868" y="222950"/>
                  <a:pt x="989" y="181675"/>
                </a:cubicBezTo>
                <a:cubicBezTo>
                  <a:pt x="-5890" y="140400"/>
                  <a:pt x="25331" y="10754"/>
                  <a:pt x="26389" y="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7B691C33-D291-8BC8-AE3A-9BADCB800D16}"/>
              </a:ext>
            </a:extLst>
          </p:cNvPr>
          <p:cNvSpPr/>
          <p:nvPr/>
        </p:nvSpPr>
        <p:spPr>
          <a:xfrm>
            <a:off x="6333558" y="4641837"/>
            <a:ext cx="61305" cy="251502"/>
          </a:xfrm>
          <a:custGeom>
            <a:avLst/>
            <a:gdLst>
              <a:gd name="connsiteX0" fmla="*/ 10092 w 61305"/>
              <a:gd name="connsiteY0" fmla="*/ 13 h 251502"/>
              <a:gd name="connsiteX1" fmla="*/ 10092 w 61305"/>
              <a:gd name="connsiteY1" fmla="*/ 177813 h 251502"/>
              <a:gd name="connsiteX2" fmla="*/ 60892 w 61305"/>
              <a:gd name="connsiteY2" fmla="*/ 250838 h 251502"/>
              <a:gd name="connsiteX3" fmla="*/ 35492 w 61305"/>
              <a:gd name="connsiteY3" fmla="*/ 215913 h 251502"/>
              <a:gd name="connsiteX4" fmla="*/ 567 w 61305"/>
              <a:gd name="connsiteY4" fmla="*/ 168288 h 251502"/>
              <a:gd name="connsiteX5" fmla="*/ 10092 w 61305"/>
              <a:gd name="connsiteY5" fmla="*/ 13 h 251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05" h="251502">
                <a:moveTo>
                  <a:pt x="10092" y="13"/>
                </a:moveTo>
                <a:cubicBezTo>
                  <a:pt x="11679" y="1600"/>
                  <a:pt x="1625" y="136009"/>
                  <a:pt x="10092" y="177813"/>
                </a:cubicBezTo>
                <a:cubicBezTo>
                  <a:pt x="18559" y="219617"/>
                  <a:pt x="56659" y="244488"/>
                  <a:pt x="60892" y="250838"/>
                </a:cubicBezTo>
                <a:cubicBezTo>
                  <a:pt x="65125" y="257188"/>
                  <a:pt x="35492" y="215913"/>
                  <a:pt x="35492" y="215913"/>
                </a:cubicBezTo>
                <a:cubicBezTo>
                  <a:pt x="25438" y="202155"/>
                  <a:pt x="3742" y="198451"/>
                  <a:pt x="567" y="168288"/>
                </a:cubicBezTo>
                <a:cubicBezTo>
                  <a:pt x="-2608" y="138125"/>
                  <a:pt x="8505" y="-1574"/>
                  <a:pt x="10092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8350C52C-E190-1BC7-B12E-41B11AA5C745}"/>
              </a:ext>
            </a:extLst>
          </p:cNvPr>
          <p:cNvSpPr/>
          <p:nvPr/>
        </p:nvSpPr>
        <p:spPr>
          <a:xfrm>
            <a:off x="6442063" y="4622768"/>
            <a:ext cx="223708" cy="63997"/>
          </a:xfrm>
          <a:custGeom>
            <a:avLst/>
            <a:gdLst>
              <a:gd name="connsiteX0" fmla="*/ 12 w 223708"/>
              <a:gd name="connsiteY0" fmla="*/ 54007 h 63997"/>
              <a:gd name="connsiteX1" fmla="*/ 101612 w 223708"/>
              <a:gd name="connsiteY1" fmla="*/ 6382 h 63997"/>
              <a:gd name="connsiteX2" fmla="*/ 222262 w 223708"/>
              <a:gd name="connsiteY2" fmla="*/ 63532 h 63997"/>
              <a:gd name="connsiteX3" fmla="*/ 171462 w 223708"/>
              <a:gd name="connsiteY3" fmla="*/ 34957 h 63997"/>
              <a:gd name="connsiteX4" fmla="*/ 107962 w 223708"/>
              <a:gd name="connsiteY4" fmla="*/ 32 h 63997"/>
              <a:gd name="connsiteX5" fmla="*/ 12 w 223708"/>
              <a:gd name="connsiteY5" fmla="*/ 54007 h 6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708" h="63997">
                <a:moveTo>
                  <a:pt x="12" y="54007"/>
                </a:moveTo>
                <a:cubicBezTo>
                  <a:pt x="-1046" y="55065"/>
                  <a:pt x="64570" y="4794"/>
                  <a:pt x="101612" y="6382"/>
                </a:cubicBezTo>
                <a:cubicBezTo>
                  <a:pt x="138654" y="7969"/>
                  <a:pt x="210620" y="58770"/>
                  <a:pt x="222262" y="63532"/>
                </a:cubicBezTo>
                <a:cubicBezTo>
                  <a:pt x="233904" y="68294"/>
                  <a:pt x="171462" y="34957"/>
                  <a:pt x="171462" y="34957"/>
                </a:cubicBezTo>
                <a:cubicBezTo>
                  <a:pt x="152412" y="24374"/>
                  <a:pt x="132833" y="-1026"/>
                  <a:pt x="107962" y="32"/>
                </a:cubicBezTo>
                <a:cubicBezTo>
                  <a:pt x="83091" y="1090"/>
                  <a:pt x="1070" y="52949"/>
                  <a:pt x="12" y="540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1E547AD2-C480-1470-064E-E4DC64CE6C4D}"/>
              </a:ext>
            </a:extLst>
          </p:cNvPr>
          <p:cNvSpPr/>
          <p:nvPr/>
        </p:nvSpPr>
        <p:spPr>
          <a:xfrm>
            <a:off x="6419554" y="4692349"/>
            <a:ext cx="195836" cy="32244"/>
          </a:xfrm>
          <a:custGeom>
            <a:avLst/>
            <a:gdLst>
              <a:gd name="connsiteX0" fmla="*/ 296 w 195836"/>
              <a:gd name="connsiteY0" fmla="*/ 22526 h 32244"/>
              <a:gd name="connsiteX1" fmla="*/ 108246 w 195836"/>
              <a:gd name="connsiteY1" fmla="*/ 301 h 32244"/>
              <a:gd name="connsiteX2" fmla="*/ 193971 w 195836"/>
              <a:gd name="connsiteY2" fmla="*/ 32051 h 32244"/>
              <a:gd name="connsiteX3" fmla="*/ 165396 w 195836"/>
              <a:gd name="connsiteY3" fmla="*/ 13001 h 32244"/>
              <a:gd name="connsiteX4" fmla="*/ 143171 w 195836"/>
              <a:gd name="connsiteY4" fmla="*/ 301 h 32244"/>
              <a:gd name="connsiteX5" fmla="*/ 296 w 195836"/>
              <a:gd name="connsiteY5" fmla="*/ 22526 h 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836" h="32244">
                <a:moveTo>
                  <a:pt x="296" y="22526"/>
                </a:moveTo>
                <a:cubicBezTo>
                  <a:pt x="-5525" y="22526"/>
                  <a:pt x="75967" y="-1286"/>
                  <a:pt x="108246" y="301"/>
                </a:cubicBezTo>
                <a:cubicBezTo>
                  <a:pt x="140525" y="1888"/>
                  <a:pt x="184446" y="29934"/>
                  <a:pt x="193971" y="32051"/>
                </a:cubicBezTo>
                <a:cubicBezTo>
                  <a:pt x="203496" y="34168"/>
                  <a:pt x="173863" y="18293"/>
                  <a:pt x="165396" y="13001"/>
                </a:cubicBezTo>
                <a:cubicBezTo>
                  <a:pt x="156929" y="7709"/>
                  <a:pt x="169629" y="-1816"/>
                  <a:pt x="143171" y="301"/>
                </a:cubicBezTo>
                <a:cubicBezTo>
                  <a:pt x="116713" y="2418"/>
                  <a:pt x="6117" y="22526"/>
                  <a:pt x="296" y="22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D3FA47E7-87BF-3141-05FD-952D6B93A1D2}"/>
              </a:ext>
            </a:extLst>
          </p:cNvPr>
          <p:cNvSpPr/>
          <p:nvPr/>
        </p:nvSpPr>
        <p:spPr>
          <a:xfrm>
            <a:off x="6553117" y="4581371"/>
            <a:ext cx="147847" cy="102529"/>
          </a:xfrm>
          <a:custGeom>
            <a:avLst/>
            <a:gdLst>
              <a:gd name="connsiteX0" fmla="*/ 83 w 147847"/>
              <a:gd name="connsiteY0" fmla="*/ 154 h 102529"/>
              <a:gd name="connsiteX1" fmla="*/ 82633 w 147847"/>
              <a:gd name="connsiteY1" fmla="*/ 35079 h 102529"/>
              <a:gd name="connsiteX2" fmla="*/ 146133 w 147847"/>
              <a:gd name="connsiteY2" fmla="*/ 101754 h 102529"/>
              <a:gd name="connsiteX3" fmla="*/ 127083 w 147847"/>
              <a:gd name="connsiteY3" fmla="*/ 70004 h 102529"/>
              <a:gd name="connsiteX4" fmla="*/ 98508 w 147847"/>
              <a:gd name="connsiteY4" fmla="*/ 47779 h 102529"/>
              <a:gd name="connsiteX5" fmla="*/ 83 w 147847"/>
              <a:gd name="connsiteY5" fmla="*/ 154 h 10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847" h="102529">
                <a:moveTo>
                  <a:pt x="83" y="154"/>
                </a:moveTo>
                <a:cubicBezTo>
                  <a:pt x="-2563" y="-1963"/>
                  <a:pt x="58291" y="18146"/>
                  <a:pt x="82633" y="35079"/>
                </a:cubicBezTo>
                <a:cubicBezTo>
                  <a:pt x="106975" y="52012"/>
                  <a:pt x="138725" y="95933"/>
                  <a:pt x="146133" y="101754"/>
                </a:cubicBezTo>
                <a:cubicBezTo>
                  <a:pt x="153541" y="107575"/>
                  <a:pt x="135021" y="79000"/>
                  <a:pt x="127083" y="70004"/>
                </a:cubicBezTo>
                <a:cubicBezTo>
                  <a:pt x="119146" y="61008"/>
                  <a:pt x="118087" y="57304"/>
                  <a:pt x="98508" y="47779"/>
                </a:cubicBezTo>
                <a:lnTo>
                  <a:pt x="83" y="1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8B087891-63AA-0D4A-9C1F-AB5406131B0A}"/>
              </a:ext>
            </a:extLst>
          </p:cNvPr>
          <p:cNvSpPr/>
          <p:nvPr/>
        </p:nvSpPr>
        <p:spPr>
          <a:xfrm>
            <a:off x="6276975" y="4580755"/>
            <a:ext cx="54356" cy="288812"/>
          </a:xfrm>
          <a:custGeom>
            <a:avLst/>
            <a:gdLst>
              <a:gd name="connsiteX0" fmla="*/ 25400 w 54356"/>
              <a:gd name="connsiteY0" fmla="*/ 3945 h 288812"/>
              <a:gd name="connsiteX1" fmla="*/ 12700 w 54356"/>
              <a:gd name="connsiteY1" fmla="*/ 156345 h 288812"/>
              <a:gd name="connsiteX2" fmla="*/ 53975 w 54356"/>
              <a:gd name="connsiteY2" fmla="*/ 286520 h 288812"/>
              <a:gd name="connsiteX3" fmla="*/ 31750 w 54356"/>
              <a:gd name="connsiteY3" fmla="*/ 235720 h 288812"/>
              <a:gd name="connsiteX4" fmla="*/ 6350 w 54356"/>
              <a:gd name="connsiteY4" fmla="*/ 188095 h 288812"/>
              <a:gd name="connsiteX5" fmla="*/ 0 w 54356"/>
              <a:gd name="connsiteY5" fmla="*/ 143645 h 288812"/>
              <a:gd name="connsiteX6" fmla="*/ 6350 w 54356"/>
              <a:gd name="connsiteY6" fmla="*/ 51570 h 288812"/>
              <a:gd name="connsiteX7" fmla="*/ 25400 w 54356"/>
              <a:gd name="connsiteY7" fmla="*/ 3945 h 28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356" h="288812">
                <a:moveTo>
                  <a:pt x="25400" y="3945"/>
                </a:moveTo>
                <a:cubicBezTo>
                  <a:pt x="26458" y="21407"/>
                  <a:pt x="7938" y="109249"/>
                  <a:pt x="12700" y="156345"/>
                </a:cubicBezTo>
                <a:cubicBezTo>
                  <a:pt x="17462" y="203441"/>
                  <a:pt x="50800" y="273291"/>
                  <a:pt x="53975" y="286520"/>
                </a:cubicBezTo>
                <a:cubicBezTo>
                  <a:pt x="57150" y="299749"/>
                  <a:pt x="39688" y="252124"/>
                  <a:pt x="31750" y="235720"/>
                </a:cubicBezTo>
                <a:cubicBezTo>
                  <a:pt x="23812" y="219316"/>
                  <a:pt x="11642" y="203441"/>
                  <a:pt x="6350" y="188095"/>
                </a:cubicBezTo>
                <a:cubicBezTo>
                  <a:pt x="1058" y="172749"/>
                  <a:pt x="0" y="166399"/>
                  <a:pt x="0" y="143645"/>
                </a:cubicBezTo>
                <a:cubicBezTo>
                  <a:pt x="0" y="120891"/>
                  <a:pt x="3175" y="71678"/>
                  <a:pt x="6350" y="51570"/>
                </a:cubicBezTo>
                <a:cubicBezTo>
                  <a:pt x="9525" y="31462"/>
                  <a:pt x="24342" y="-13517"/>
                  <a:pt x="25400" y="3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40C8EF80-08E4-A366-CA78-FA93C52BA616}"/>
              </a:ext>
            </a:extLst>
          </p:cNvPr>
          <p:cNvSpPr/>
          <p:nvPr/>
        </p:nvSpPr>
        <p:spPr>
          <a:xfrm>
            <a:off x="6153570" y="4498903"/>
            <a:ext cx="129595" cy="353621"/>
          </a:xfrm>
          <a:custGeom>
            <a:avLst/>
            <a:gdLst>
              <a:gd name="connsiteX0" fmla="*/ 47205 w 129595"/>
              <a:gd name="connsiteY0" fmla="*/ 72 h 353621"/>
              <a:gd name="connsiteX1" fmla="*/ 44030 w 129595"/>
              <a:gd name="connsiteY1" fmla="*/ 193747 h 353621"/>
              <a:gd name="connsiteX2" fmla="*/ 126580 w 129595"/>
              <a:gd name="connsiteY2" fmla="*/ 346147 h 353621"/>
              <a:gd name="connsiteX3" fmla="*/ 101180 w 129595"/>
              <a:gd name="connsiteY3" fmla="*/ 314397 h 353621"/>
              <a:gd name="connsiteX4" fmla="*/ 2755 w 129595"/>
              <a:gd name="connsiteY4" fmla="*/ 177872 h 353621"/>
              <a:gd name="connsiteX5" fmla="*/ 28155 w 129595"/>
              <a:gd name="connsiteY5" fmla="*/ 215972 h 353621"/>
              <a:gd name="connsiteX6" fmla="*/ 47205 w 129595"/>
              <a:gd name="connsiteY6" fmla="*/ 72 h 353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595" h="353621">
                <a:moveTo>
                  <a:pt x="47205" y="72"/>
                </a:moveTo>
                <a:cubicBezTo>
                  <a:pt x="49851" y="-3632"/>
                  <a:pt x="30801" y="136068"/>
                  <a:pt x="44030" y="193747"/>
                </a:cubicBezTo>
                <a:cubicBezTo>
                  <a:pt x="57259" y="251426"/>
                  <a:pt x="117055" y="326039"/>
                  <a:pt x="126580" y="346147"/>
                </a:cubicBezTo>
                <a:cubicBezTo>
                  <a:pt x="136105" y="366255"/>
                  <a:pt x="121818" y="342443"/>
                  <a:pt x="101180" y="314397"/>
                </a:cubicBezTo>
                <a:cubicBezTo>
                  <a:pt x="80543" y="286351"/>
                  <a:pt x="14926" y="194276"/>
                  <a:pt x="2755" y="177872"/>
                </a:cubicBezTo>
                <a:cubicBezTo>
                  <a:pt x="-9416" y="161468"/>
                  <a:pt x="22334" y="242960"/>
                  <a:pt x="28155" y="215972"/>
                </a:cubicBezTo>
                <a:cubicBezTo>
                  <a:pt x="33976" y="188984"/>
                  <a:pt x="44559" y="3776"/>
                  <a:pt x="47205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7E20D9C6-380A-B507-9902-F085AF15490B}"/>
              </a:ext>
            </a:extLst>
          </p:cNvPr>
          <p:cNvSpPr/>
          <p:nvPr/>
        </p:nvSpPr>
        <p:spPr>
          <a:xfrm>
            <a:off x="6575343" y="4270374"/>
            <a:ext cx="105828" cy="280581"/>
          </a:xfrm>
          <a:custGeom>
            <a:avLst/>
            <a:gdLst>
              <a:gd name="connsiteX0" fmla="*/ 82 w 105828"/>
              <a:gd name="connsiteY0" fmla="*/ 1 h 280581"/>
              <a:gd name="connsiteX1" fmla="*/ 76282 w 105828"/>
              <a:gd name="connsiteY1" fmla="*/ 168276 h 280581"/>
              <a:gd name="connsiteX2" fmla="*/ 104857 w 105828"/>
              <a:gd name="connsiteY2" fmla="*/ 273051 h 280581"/>
              <a:gd name="connsiteX3" fmla="*/ 98507 w 105828"/>
              <a:gd name="connsiteY3" fmla="*/ 260351 h 280581"/>
              <a:gd name="connsiteX4" fmla="*/ 92157 w 105828"/>
              <a:gd name="connsiteY4" fmla="*/ 165101 h 280581"/>
              <a:gd name="connsiteX5" fmla="*/ 82 w 105828"/>
              <a:gd name="connsiteY5" fmla="*/ 1 h 28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828" h="280581">
                <a:moveTo>
                  <a:pt x="82" y="1"/>
                </a:moveTo>
                <a:cubicBezTo>
                  <a:pt x="-2564" y="530"/>
                  <a:pt x="58820" y="122768"/>
                  <a:pt x="76282" y="168276"/>
                </a:cubicBezTo>
                <a:cubicBezTo>
                  <a:pt x="93744" y="213784"/>
                  <a:pt x="101153" y="257705"/>
                  <a:pt x="104857" y="273051"/>
                </a:cubicBezTo>
                <a:cubicBezTo>
                  <a:pt x="108561" y="288397"/>
                  <a:pt x="100624" y="278343"/>
                  <a:pt x="98507" y="260351"/>
                </a:cubicBezTo>
                <a:cubicBezTo>
                  <a:pt x="96390" y="242359"/>
                  <a:pt x="106974" y="205847"/>
                  <a:pt x="92157" y="165101"/>
                </a:cubicBezTo>
                <a:cubicBezTo>
                  <a:pt x="77340" y="124355"/>
                  <a:pt x="2728" y="-528"/>
                  <a:pt x="8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8AFC47EC-3A88-D6DE-21CE-572980264EC4}"/>
              </a:ext>
            </a:extLst>
          </p:cNvPr>
          <p:cNvSpPr/>
          <p:nvPr/>
        </p:nvSpPr>
        <p:spPr>
          <a:xfrm>
            <a:off x="6187386" y="4194039"/>
            <a:ext cx="67385" cy="223726"/>
          </a:xfrm>
          <a:custGeom>
            <a:avLst/>
            <a:gdLst>
              <a:gd name="connsiteX0" fmla="*/ 67364 w 67385"/>
              <a:gd name="connsiteY0" fmla="*/ 136 h 223726"/>
              <a:gd name="connsiteX1" fmla="*/ 13389 w 67385"/>
              <a:gd name="connsiteY1" fmla="*/ 104911 h 223726"/>
              <a:gd name="connsiteX2" fmla="*/ 689 w 67385"/>
              <a:gd name="connsiteY2" fmla="*/ 222386 h 223726"/>
              <a:gd name="connsiteX3" fmla="*/ 3864 w 67385"/>
              <a:gd name="connsiteY3" fmla="*/ 165236 h 223726"/>
              <a:gd name="connsiteX4" fmla="*/ 689 w 67385"/>
              <a:gd name="connsiteY4" fmla="*/ 114436 h 223726"/>
              <a:gd name="connsiteX5" fmla="*/ 19739 w 67385"/>
              <a:gd name="connsiteY5" fmla="*/ 82686 h 223726"/>
              <a:gd name="connsiteX6" fmla="*/ 67364 w 67385"/>
              <a:gd name="connsiteY6" fmla="*/ 136 h 22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385" h="223726">
                <a:moveTo>
                  <a:pt x="67364" y="136"/>
                </a:moveTo>
                <a:cubicBezTo>
                  <a:pt x="66306" y="3840"/>
                  <a:pt x="24501" y="67869"/>
                  <a:pt x="13389" y="104911"/>
                </a:cubicBezTo>
                <a:cubicBezTo>
                  <a:pt x="2277" y="141953"/>
                  <a:pt x="2276" y="212332"/>
                  <a:pt x="689" y="222386"/>
                </a:cubicBezTo>
                <a:cubicBezTo>
                  <a:pt x="-898" y="232440"/>
                  <a:pt x="3864" y="183228"/>
                  <a:pt x="3864" y="165236"/>
                </a:cubicBezTo>
                <a:cubicBezTo>
                  <a:pt x="3864" y="147244"/>
                  <a:pt x="-1957" y="128194"/>
                  <a:pt x="689" y="114436"/>
                </a:cubicBezTo>
                <a:cubicBezTo>
                  <a:pt x="3335" y="100678"/>
                  <a:pt x="9156" y="95915"/>
                  <a:pt x="19739" y="82686"/>
                </a:cubicBezTo>
                <a:cubicBezTo>
                  <a:pt x="30322" y="69457"/>
                  <a:pt x="68422" y="-3568"/>
                  <a:pt x="67364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0F71BAA4-7B5B-568A-9BFA-E90877741B07}"/>
              </a:ext>
            </a:extLst>
          </p:cNvPr>
          <p:cNvSpPr/>
          <p:nvPr/>
        </p:nvSpPr>
        <p:spPr>
          <a:xfrm>
            <a:off x="5761337" y="4507775"/>
            <a:ext cx="112434" cy="326268"/>
          </a:xfrm>
          <a:custGeom>
            <a:avLst/>
            <a:gdLst>
              <a:gd name="connsiteX0" fmla="*/ 112413 w 112434"/>
              <a:gd name="connsiteY0" fmla="*/ 725 h 326268"/>
              <a:gd name="connsiteX1" fmla="*/ 10813 w 112434"/>
              <a:gd name="connsiteY1" fmla="*/ 115025 h 326268"/>
              <a:gd name="connsiteX2" fmla="*/ 17163 w 112434"/>
              <a:gd name="connsiteY2" fmla="*/ 222975 h 326268"/>
              <a:gd name="connsiteX3" fmla="*/ 20338 w 112434"/>
              <a:gd name="connsiteY3" fmla="*/ 191225 h 326268"/>
              <a:gd name="connsiteX4" fmla="*/ 80663 w 112434"/>
              <a:gd name="connsiteY4" fmla="*/ 321400 h 326268"/>
              <a:gd name="connsiteX5" fmla="*/ 61613 w 112434"/>
              <a:gd name="connsiteY5" fmla="*/ 286475 h 326268"/>
              <a:gd name="connsiteX6" fmla="*/ 1288 w 112434"/>
              <a:gd name="connsiteY6" fmla="*/ 172175 h 326268"/>
              <a:gd name="connsiteX7" fmla="*/ 112413 w 112434"/>
              <a:gd name="connsiteY7" fmla="*/ 725 h 32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434" h="326268">
                <a:moveTo>
                  <a:pt x="112413" y="725"/>
                </a:moveTo>
                <a:cubicBezTo>
                  <a:pt x="114001" y="-8800"/>
                  <a:pt x="26688" y="77983"/>
                  <a:pt x="10813" y="115025"/>
                </a:cubicBezTo>
                <a:cubicBezTo>
                  <a:pt x="-5062" y="152067"/>
                  <a:pt x="15576" y="210275"/>
                  <a:pt x="17163" y="222975"/>
                </a:cubicBezTo>
                <a:cubicBezTo>
                  <a:pt x="18750" y="235675"/>
                  <a:pt x="9755" y="174821"/>
                  <a:pt x="20338" y="191225"/>
                </a:cubicBezTo>
                <a:cubicBezTo>
                  <a:pt x="30921" y="207629"/>
                  <a:pt x="73784" y="305525"/>
                  <a:pt x="80663" y="321400"/>
                </a:cubicBezTo>
                <a:cubicBezTo>
                  <a:pt x="87542" y="337275"/>
                  <a:pt x="74842" y="311346"/>
                  <a:pt x="61613" y="286475"/>
                </a:cubicBezTo>
                <a:cubicBezTo>
                  <a:pt x="48384" y="261604"/>
                  <a:pt x="-9295" y="215567"/>
                  <a:pt x="1288" y="172175"/>
                </a:cubicBezTo>
                <a:cubicBezTo>
                  <a:pt x="11871" y="128783"/>
                  <a:pt x="110825" y="10250"/>
                  <a:pt x="112413" y="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74C0AB10-0785-2322-33CE-17A17995255C}"/>
              </a:ext>
            </a:extLst>
          </p:cNvPr>
          <p:cNvSpPr/>
          <p:nvPr/>
        </p:nvSpPr>
        <p:spPr>
          <a:xfrm>
            <a:off x="6857954" y="4537009"/>
            <a:ext cx="92982" cy="200195"/>
          </a:xfrm>
          <a:custGeom>
            <a:avLst/>
            <a:gdLst>
              <a:gd name="connsiteX0" fmla="*/ 46 w 92982"/>
              <a:gd name="connsiteY0" fmla="*/ 66 h 200195"/>
              <a:gd name="connsiteX1" fmla="*/ 79421 w 92982"/>
              <a:gd name="connsiteY1" fmla="*/ 108016 h 200195"/>
              <a:gd name="connsiteX2" fmla="*/ 60371 w 92982"/>
              <a:gd name="connsiteY2" fmla="*/ 200091 h 200195"/>
              <a:gd name="connsiteX3" fmla="*/ 92121 w 92982"/>
              <a:gd name="connsiteY3" fmla="*/ 123891 h 200195"/>
              <a:gd name="connsiteX4" fmla="*/ 46 w 92982"/>
              <a:gd name="connsiteY4" fmla="*/ 66 h 20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82" h="200195">
                <a:moveTo>
                  <a:pt x="46" y="66"/>
                </a:moveTo>
                <a:cubicBezTo>
                  <a:pt x="-2071" y="-2580"/>
                  <a:pt x="69367" y="74678"/>
                  <a:pt x="79421" y="108016"/>
                </a:cubicBezTo>
                <a:cubicBezTo>
                  <a:pt x="89475" y="141354"/>
                  <a:pt x="58254" y="197445"/>
                  <a:pt x="60371" y="200091"/>
                </a:cubicBezTo>
                <a:cubicBezTo>
                  <a:pt x="62488" y="202737"/>
                  <a:pt x="99000" y="154583"/>
                  <a:pt x="92121" y="123891"/>
                </a:cubicBezTo>
                <a:cubicBezTo>
                  <a:pt x="85242" y="93199"/>
                  <a:pt x="2163" y="2712"/>
                  <a:pt x="46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212ADC57-1C14-E352-637E-28624E68770B}"/>
              </a:ext>
            </a:extLst>
          </p:cNvPr>
          <p:cNvSpPr/>
          <p:nvPr/>
        </p:nvSpPr>
        <p:spPr>
          <a:xfrm>
            <a:off x="6515277" y="4692632"/>
            <a:ext cx="187253" cy="184178"/>
          </a:xfrm>
          <a:custGeom>
            <a:avLst/>
            <a:gdLst>
              <a:gd name="connsiteX0" fmla="*/ 187148 w 187253"/>
              <a:gd name="connsiteY0" fmla="*/ 18 h 184178"/>
              <a:gd name="connsiteX1" fmla="*/ 37923 w 187253"/>
              <a:gd name="connsiteY1" fmla="*/ 73043 h 184178"/>
              <a:gd name="connsiteX2" fmla="*/ 12523 w 187253"/>
              <a:gd name="connsiteY2" fmla="*/ 184168 h 184178"/>
              <a:gd name="connsiteX3" fmla="*/ 12523 w 187253"/>
              <a:gd name="connsiteY3" fmla="*/ 79393 h 184178"/>
              <a:gd name="connsiteX4" fmla="*/ 187148 w 187253"/>
              <a:gd name="connsiteY4" fmla="*/ 18 h 18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253" h="184178">
                <a:moveTo>
                  <a:pt x="187148" y="18"/>
                </a:moveTo>
                <a:cubicBezTo>
                  <a:pt x="191381" y="-1040"/>
                  <a:pt x="67027" y="42351"/>
                  <a:pt x="37923" y="73043"/>
                </a:cubicBezTo>
                <a:cubicBezTo>
                  <a:pt x="8819" y="103735"/>
                  <a:pt x="16756" y="183110"/>
                  <a:pt x="12523" y="184168"/>
                </a:cubicBezTo>
                <a:cubicBezTo>
                  <a:pt x="8290" y="185226"/>
                  <a:pt x="-13406" y="109555"/>
                  <a:pt x="12523" y="79393"/>
                </a:cubicBezTo>
                <a:cubicBezTo>
                  <a:pt x="38452" y="49231"/>
                  <a:pt x="182915" y="1076"/>
                  <a:pt x="187148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CF643C33-1592-B3BE-1A72-8D31CFF4161E}"/>
              </a:ext>
            </a:extLst>
          </p:cNvPr>
          <p:cNvSpPr/>
          <p:nvPr/>
        </p:nvSpPr>
        <p:spPr>
          <a:xfrm>
            <a:off x="6577311" y="4692148"/>
            <a:ext cx="138801" cy="140530"/>
          </a:xfrm>
          <a:custGeom>
            <a:avLst/>
            <a:gdLst>
              <a:gd name="connsiteX0" fmla="*/ 1289 w 138801"/>
              <a:gd name="connsiteY0" fmla="*/ 140202 h 140530"/>
              <a:gd name="connsiteX1" fmla="*/ 42564 w 138801"/>
              <a:gd name="connsiteY1" fmla="*/ 73527 h 140530"/>
              <a:gd name="connsiteX2" fmla="*/ 137814 w 138801"/>
              <a:gd name="connsiteY2" fmla="*/ 502 h 140530"/>
              <a:gd name="connsiteX3" fmla="*/ 87014 w 138801"/>
              <a:gd name="connsiteY3" fmla="*/ 44952 h 140530"/>
              <a:gd name="connsiteX4" fmla="*/ 1289 w 138801"/>
              <a:gd name="connsiteY4" fmla="*/ 140202 h 14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801" h="140530">
                <a:moveTo>
                  <a:pt x="1289" y="140202"/>
                </a:moveTo>
                <a:cubicBezTo>
                  <a:pt x="-6119" y="144965"/>
                  <a:pt x="19810" y="96810"/>
                  <a:pt x="42564" y="73527"/>
                </a:cubicBezTo>
                <a:cubicBezTo>
                  <a:pt x="65318" y="50244"/>
                  <a:pt x="130406" y="5264"/>
                  <a:pt x="137814" y="502"/>
                </a:cubicBezTo>
                <a:cubicBezTo>
                  <a:pt x="145222" y="-4261"/>
                  <a:pt x="109239" y="25902"/>
                  <a:pt x="87014" y="44952"/>
                </a:cubicBezTo>
                <a:cubicBezTo>
                  <a:pt x="64789" y="64002"/>
                  <a:pt x="8697" y="135439"/>
                  <a:pt x="1289" y="140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ED2BDC52-352C-04AD-B560-7E753AF82580}"/>
              </a:ext>
            </a:extLst>
          </p:cNvPr>
          <p:cNvSpPr/>
          <p:nvPr/>
        </p:nvSpPr>
        <p:spPr>
          <a:xfrm>
            <a:off x="6736669" y="4498965"/>
            <a:ext cx="51573" cy="165134"/>
          </a:xfrm>
          <a:custGeom>
            <a:avLst/>
            <a:gdLst>
              <a:gd name="connsiteX0" fmla="*/ 51481 w 51573"/>
              <a:gd name="connsiteY0" fmla="*/ 10 h 165134"/>
              <a:gd name="connsiteX1" fmla="*/ 13381 w 51573"/>
              <a:gd name="connsiteY1" fmla="*/ 104785 h 165134"/>
              <a:gd name="connsiteX2" fmla="*/ 19731 w 51573"/>
              <a:gd name="connsiteY2" fmla="*/ 165110 h 165134"/>
              <a:gd name="connsiteX3" fmla="*/ 681 w 51573"/>
              <a:gd name="connsiteY3" fmla="*/ 111135 h 165134"/>
              <a:gd name="connsiteX4" fmla="*/ 51481 w 51573"/>
              <a:gd name="connsiteY4" fmla="*/ 10 h 16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73" h="165134">
                <a:moveTo>
                  <a:pt x="51481" y="10"/>
                </a:moveTo>
                <a:cubicBezTo>
                  <a:pt x="53598" y="-1048"/>
                  <a:pt x="18673" y="77268"/>
                  <a:pt x="13381" y="104785"/>
                </a:cubicBezTo>
                <a:cubicBezTo>
                  <a:pt x="8089" y="132302"/>
                  <a:pt x="21848" y="164052"/>
                  <a:pt x="19731" y="165110"/>
                </a:cubicBezTo>
                <a:cubicBezTo>
                  <a:pt x="17614" y="166168"/>
                  <a:pt x="-4081" y="132302"/>
                  <a:pt x="681" y="111135"/>
                </a:cubicBezTo>
                <a:cubicBezTo>
                  <a:pt x="5443" y="89968"/>
                  <a:pt x="49364" y="1068"/>
                  <a:pt x="5148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E9F32222-C513-0946-068C-E7755E129D32}"/>
              </a:ext>
            </a:extLst>
          </p:cNvPr>
          <p:cNvSpPr/>
          <p:nvPr/>
        </p:nvSpPr>
        <p:spPr>
          <a:xfrm>
            <a:off x="5946693" y="4543360"/>
            <a:ext cx="103097" cy="130274"/>
          </a:xfrm>
          <a:custGeom>
            <a:avLst/>
            <a:gdLst>
              <a:gd name="connsiteX0" fmla="*/ 82 w 103097"/>
              <a:gd name="connsiteY0" fmla="*/ 65 h 130274"/>
              <a:gd name="connsiteX1" fmla="*/ 76282 w 103097"/>
              <a:gd name="connsiteY1" fmla="*/ 47690 h 130274"/>
              <a:gd name="connsiteX2" fmla="*/ 101682 w 103097"/>
              <a:gd name="connsiteY2" fmla="*/ 130240 h 130274"/>
              <a:gd name="connsiteX3" fmla="*/ 92157 w 103097"/>
              <a:gd name="connsiteY3" fmla="*/ 57215 h 130274"/>
              <a:gd name="connsiteX4" fmla="*/ 82 w 103097"/>
              <a:gd name="connsiteY4" fmla="*/ 65 h 130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97" h="130274">
                <a:moveTo>
                  <a:pt x="82" y="65"/>
                </a:moveTo>
                <a:cubicBezTo>
                  <a:pt x="-2564" y="-1523"/>
                  <a:pt x="59349" y="25994"/>
                  <a:pt x="76282" y="47690"/>
                </a:cubicBezTo>
                <a:cubicBezTo>
                  <a:pt x="93215" y="69386"/>
                  <a:pt x="99036" y="128653"/>
                  <a:pt x="101682" y="130240"/>
                </a:cubicBezTo>
                <a:cubicBezTo>
                  <a:pt x="104328" y="131828"/>
                  <a:pt x="104328" y="77852"/>
                  <a:pt x="92157" y="57215"/>
                </a:cubicBezTo>
                <a:cubicBezTo>
                  <a:pt x="79986" y="36578"/>
                  <a:pt x="2728" y="1653"/>
                  <a:pt x="82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74DEED89-D209-0F87-4DDE-9402CE7458E2}"/>
              </a:ext>
            </a:extLst>
          </p:cNvPr>
          <p:cNvSpPr/>
          <p:nvPr/>
        </p:nvSpPr>
        <p:spPr>
          <a:xfrm>
            <a:off x="6629347" y="4711153"/>
            <a:ext cx="230635" cy="99110"/>
          </a:xfrm>
          <a:custGeom>
            <a:avLst/>
            <a:gdLst>
              <a:gd name="connsiteX0" fmla="*/ 53 w 230635"/>
              <a:gd name="connsiteY0" fmla="*/ 98972 h 99110"/>
              <a:gd name="connsiteX1" fmla="*/ 69903 w 230635"/>
              <a:gd name="connsiteY1" fmla="*/ 35472 h 99110"/>
              <a:gd name="connsiteX2" fmla="*/ 225478 w 230635"/>
              <a:gd name="connsiteY2" fmla="*/ 13247 h 99110"/>
              <a:gd name="connsiteX3" fmla="*/ 190553 w 230635"/>
              <a:gd name="connsiteY3" fmla="*/ 547 h 99110"/>
              <a:gd name="connsiteX4" fmla="*/ 161978 w 230635"/>
              <a:gd name="connsiteY4" fmla="*/ 3722 h 99110"/>
              <a:gd name="connsiteX5" fmla="*/ 79428 w 230635"/>
              <a:gd name="connsiteY5" fmla="*/ 16422 h 99110"/>
              <a:gd name="connsiteX6" fmla="*/ 53 w 230635"/>
              <a:gd name="connsiteY6" fmla="*/ 98972 h 9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635" h="99110">
                <a:moveTo>
                  <a:pt x="53" y="98972"/>
                </a:moveTo>
                <a:cubicBezTo>
                  <a:pt x="-1534" y="102147"/>
                  <a:pt x="32332" y="49760"/>
                  <a:pt x="69903" y="35472"/>
                </a:cubicBezTo>
                <a:cubicBezTo>
                  <a:pt x="107474" y="21184"/>
                  <a:pt x="205370" y="19068"/>
                  <a:pt x="225478" y="13247"/>
                </a:cubicBezTo>
                <a:cubicBezTo>
                  <a:pt x="245586" y="7426"/>
                  <a:pt x="201136" y="2134"/>
                  <a:pt x="190553" y="547"/>
                </a:cubicBezTo>
                <a:cubicBezTo>
                  <a:pt x="179970" y="-1041"/>
                  <a:pt x="180499" y="1076"/>
                  <a:pt x="161978" y="3722"/>
                </a:cubicBezTo>
                <a:cubicBezTo>
                  <a:pt x="143457" y="6368"/>
                  <a:pt x="105357" y="6368"/>
                  <a:pt x="79428" y="16422"/>
                </a:cubicBezTo>
                <a:cubicBezTo>
                  <a:pt x="53499" y="26476"/>
                  <a:pt x="1640" y="95797"/>
                  <a:pt x="53" y="98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39685D96-7ED4-65D3-3B1A-199814139202}"/>
              </a:ext>
            </a:extLst>
          </p:cNvPr>
          <p:cNvSpPr/>
          <p:nvPr/>
        </p:nvSpPr>
        <p:spPr>
          <a:xfrm>
            <a:off x="5919359" y="4769457"/>
            <a:ext cx="285888" cy="47480"/>
          </a:xfrm>
          <a:custGeom>
            <a:avLst/>
            <a:gdLst>
              <a:gd name="connsiteX0" fmla="*/ 5191 w 285888"/>
              <a:gd name="connsiteY0" fmla="*/ 5743 h 47480"/>
              <a:gd name="connsiteX1" fmla="*/ 157591 w 285888"/>
              <a:gd name="connsiteY1" fmla="*/ 2568 h 47480"/>
              <a:gd name="connsiteX2" fmla="*/ 278241 w 285888"/>
              <a:gd name="connsiteY2" fmla="*/ 47018 h 47480"/>
              <a:gd name="connsiteX3" fmla="*/ 249666 w 285888"/>
              <a:gd name="connsiteY3" fmla="*/ 24793 h 47480"/>
              <a:gd name="connsiteX4" fmla="*/ 55991 w 285888"/>
              <a:gd name="connsiteY4" fmla="*/ 8918 h 47480"/>
              <a:gd name="connsiteX5" fmla="*/ 5191 w 285888"/>
              <a:gd name="connsiteY5" fmla="*/ 5743 h 4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888" h="47480">
                <a:moveTo>
                  <a:pt x="5191" y="5743"/>
                </a:moveTo>
                <a:cubicBezTo>
                  <a:pt x="22124" y="4685"/>
                  <a:pt x="112083" y="-4311"/>
                  <a:pt x="157591" y="2568"/>
                </a:cubicBezTo>
                <a:cubicBezTo>
                  <a:pt x="203099" y="9447"/>
                  <a:pt x="262895" y="43314"/>
                  <a:pt x="278241" y="47018"/>
                </a:cubicBezTo>
                <a:cubicBezTo>
                  <a:pt x="293587" y="50722"/>
                  <a:pt x="286708" y="31143"/>
                  <a:pt x="249666" y="24793"/>
                </a:cubicBezTo>
                <a:cubicBezTo>
                  <a:pt x="212624" y="18443"/>
                  <a:pt x="97266" y="11035"/>
                  <a:pt x="55991" y="8918"/>
                </a:cubicBezTo>
                <a:cubicBezTo>
                  <a:pt x="14716" y="6801"/>
                  <a:pt x="-11742" y="6801"/>
                  <a:pt x="5191" y="5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C2E130D8-4DC4-953D-54D1-EB99CE359138}"/>
              </a:ext>
            </a:extLst>
          </p:cNvPr>
          <p:cNvSpPr/>
          <p:nvPr/>
        </p:nvSpPr>
        <p:spPr>
          <a:xfrm>
            <a:off x="5890331" y="4527540"/>
            <a:ext cx="81844" cy="187351"/>
          </a:xfrm>
          <a:custGeom>
            <a:avLst/>
            <a:gdLst>
              <a:gd name="connsiteX0" fmla="*/ 81844 w 81844"/>
              <a:gd name="connsiteY0" fmla="*/ 10 h 187351"/>
              <a:gd name="connsiteX1" fmla="*/ 5644 w 81844"/>
              <a:gd name="connsiteY1" fmla="*/ 107960 h 187351"/>
              <a:gd name="connsiteX2" fmla="*/ 5644 w 81844"/>
              <a:gd name="connsiteY2" fmla="*/ 187335 h 187351"/>
              <a:gd name="connsiteX3" fmla="*/ 5644 w 81844"/>
              <a:gd name="connsiteY3" fmla="*/ 114310 h 187351"/>
              <a:gd name="connsiteX4" fmla="*/ 81844 w 81844"/>
              <a:gd name="connsiteY4" fmla="*/ 10 h 18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4" h="187351">
                <a:moveTo>
                  <a:pt x="81844" y="10"/>
                </a:moveTo>
                <a:cubicBezTo>
                  <a:pt x="81844" y="-1048"/>
                  <a:pt x="18344" y="76739"/>
                  <a:pt x="5644" y="107960"/>
                </a:cubicBezTo>
                <a:cubicBezTo>
                  <a:pt x="-7056" y="139181"/>
                  <a:pt x="5644" y="187335"/>
                  <a:pt x="5644" y="187335"/>
                </a:cubicBezTo>
                <a:cubicBezTo>
                  <a:pt x="5644" y="188393"/>
                  <a:pt x="-5468" y="138652"/>
                  <a:pt x="5644" y="114310"/>
                </a:cubicBezTo>
                <a:cubicBezTo>
                  <a:pt x="16756" y="89968"/>
                  <a:pt x="81844" y="1068"/>
                  <a:pt x="81844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D544ACF4-1490-3415-000C-3061362AB58D}"/>
              </a:ext>
            </a:extLst>
          </p:cNvPr>
          <p:cNvSpPr/>
          <p:nvPr/>
        </p:nvSpPr>
        <p:spPr>
          <a:xfrm>
            <a:off x="6213251" y="3727201"/>
            <a:ext cx="70187" cy="402686"/>
          </a:xfrm>
          <a:custGeom>
            <a:avLst/>
            <a:gdLst>
              <a:gd name="connsiteX0" fmla="*/ 70074 w 70187"/>
              <a:gd name="connsiteY0" fmla="*/ 249 h 402686"/>
              <a:gd name="connsiteX1" fmla="*/ 22449 w 70187"/>
              <a:gd name="connsiteY1" fmla="*/ 238374 h 402686"/>
              <a:gd name="connsiteX2" fmla="*/ 35149 w 70187"/>
              <a:gd name="connsiteY2" fmla="*/ 397124 h 402686"/>
              <a:gd name="connsiteX3" fmla="*/ 25624 w 70187"/>
              <a:gd name="connsiteY3" fmla="*/ 355849 h 402686"/>
              <a:gd name="connsiteX4" fmla="*/ 3399 w 70187"/>
              <a:gd name="connsiteY4" fmla="*/ 251074 h 402686"/>
              <a:gd name="connsiteX5" fmla="*/ 3399 w 70187"/>
              <a:gd name="connsiteY5" fmla="*/ 266949 h 402686"/>
              <a:gd name="connsiteX6" fmla="*/ 35149 w 70187"/>
              <a:gd name="connsiteY6" fmla="*/ 98674 h 402686"/>
              <a:gd name="connsiteX7" fmla="*/ 6574 w 70187"/>
              <a:gd name="connsiteY7" fmla="*/ 190749 h 402686"/>
              <a:gd name="connsiteX8" fmla="*/ 70074 w 70187"/>
              <a:gd name="connsiteY8" fmla="*/ 249 h 40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87" h="402686">
                <a:moveTo>
                  <a:pt x="70074" y="249"/>
                </a:moveTo>
                <a:cubicBezTo>
                  <a:pt x="72720" y="8186"/>
                  <a:pt x="28270" y="172228"/>
                  <a:pt x="22449" y="238374"/>
                </a:cubicBezTo>
                <a:cubicBezTo>
                  <a:pt x="16628" y="304520"/>
                  <a:pt x="34620" y="377545"/>
                  <a:pt x="35149" y="397124"/>
                </a:cubicBezTo>
                <a:cubicBezTo>
                  <a:pt x="35678" y="416703"/>
                  <a:pt x="30916" y="380191"/>
                  <a:pt x="25624" y="355849"/>
                </a:cubicBezTo>
                <a:cubicBezTo>
                  <a:pt x="20332" y="331507"/>
                  <a:pt x="3399" y="251074"/>
                  <a:pt x="3399" y="251074"/>
                </a:cubicBezTo>
                <a:cubicBezTo>
                  <a:pt x="-305" y="236257"/>
                  <a:pt x="-1893" y="292349"/>
                  <a:pt x="3399" y="266949"/>
                </a:cubicBezTo>
                <a:cubicBezTo>
                  <a:pt x="8691" y="241549"/>
                  <a:pt x="34620" y="111374"/>
                  <a:pt x="35149" y="98674"/>
                </a:cubicBezTo>
                <a:cubicBezTo>
                  <a:pt x="35678" y="85974"/>
                  <a:pt x="753" y="205566"/>
                  <a:pt x="6574" y="190749"/>
                </a:cubicBezTo>
                <a:cubicBezTo>
                  <a:pt x="12395" y="175932"/>
                  <a:pt x="67428" y="-7688"/>
                  <a:pt x="70074" y="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8858B7BC-ABC8-2D39-8442-114146135B49}"/>
              </a:ext>
            </a:extLst>
          </p:cNvPr>
          <p:cNvSpPr/>
          <p:nvPr/>
        </p:nvSpPr>
        <p:spPr>
          <a:xfrm>
            <a:off x="6403422" y="3739184"/>
            <a:ext cx="167139" cy="474973"/>
          </a:xfrm>
          <a:custGeom>
            <a:avLst/>
            <a:gdLst>
              <a:gd name="connsiteX0" fmla="*/ 553 w 167139"/>
              <a:gd name="connsiteY0" fmla="*/ 966 h 474973"/>
              <a:gd name="connsiteX1" fmla="*/ 162478 w 167139"/>
              <a:gd name="connsiteY1" fmla="*/ 458166 h 474973"/>
              <a:gd name="connsiteX2" fmla="*/ 111678 w 167139"/>
              <a:gd name="connsiteY2" fmla="*/ 340691 h 474973"/>
              <a:gd name="connsiteX3" fmla="*/ 553 w 167139"/>
              <a:gd name="connsiteY3" fmla="*/ 966 h 47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39" h="474973">
                <a:moveTo>
                  <a:pt x="553" y="966"/>
                </a:moveTo>
                <a:cubicBezTo>
                  <a:pt x="9020" y="20545"/>
                  <a:pt x="143957" y="401545"/>
                  <a:pt x="162478" y="458166"/>
                </a:cubicBezTo>
                <a:cubicBezTo>
                  <a:pt x="180999" y="514787"/>
                  <a:pt x="140253" y="416362"/>
                  <a:pt x="111678" y="340691"/>
                </a:cubicBezTo>
                <a:cubicBezTo>
                  <a:pt x="83103" y="265020"/>
                  <a:pt x="-7914" y="-18613"/>
                  <a:pt x="553" y="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EFCB27E0-B2D8-C177-45D1-6EAD015B6782}"/>
              </a:ext>
            </a:extLst>
          </p:cNvPr>
          <p:cNvSpPr/>
          <p:nvPr/>
        </p:nvSpPr>
        <p:spPr>
          <a:xfrm>
            <a:off x="5837398" y="4537051"/>
            <a:ext cx="77641" cy="279507"/>
          </a:xfrm>
          <a:custGeom>
            <a:avLst/>
            <a:gdLst>
              <a:gd name="connsiteX0" fmla="*/ 77627 w 77641"/>
              <a:gd name="connsiteY0" fmla="*/ 24 h 279507"/>
              <a:gd name="connsiteX1" fmla="*/ 17302 w 77641"/>
              <a:gd name="connsiteY1" fmla="*/ 120674 h 279507"/>
              <a:gd name="connsiteX2" fmla="*/ 45877 w 77641"/>
              <a:gd name="connsiteY2" fmla="*/ 279424 h 279507"/>
              <a:gd name="connsiteX3" fmla="*/ 1427 w 77641"/>
              <a:gd name="connsiteY3" fmla="*/ 142899 h 279507"/>
              <a:gd name="connsiteX4" fmla="*/ 10952 w 77641"/>
              <a:gd name="connsiteY4" fmla="*/ 165124 h 279507"/>
              <a:gd name="connsiteX5" fmla="*/ 10952 w 77641"/>
              <a:gd name="connsiteY5" fmla="*/ 130199 h 279507"/>
              <a:gd name="connsiteX6" fmla="*/ 77627 w 77641"/>
              <a:gd name="connsiteY6" fmla="*/ 24 h 27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641" h="279507">
                <a:moveTo>
                  <a:pt x="77627" y="24"/>
                </a:moveTo>
                <a:cubicBezTo>
                  <a:pt x="78685" y="-1564"/>
                  <a:pt x="22594" y="74107"/>
                  <a:pt x="17302" y="120674"/>
                </a:cubicBezTo>
                <a:cubicBezTo>
                  <a:pt x="12010" y="167241"/>
                  <a:pt x="48523" y="275720"/>
                  <a:pt x="45877" y="279424"/>
                </a:cubicBezTo>
                <a:cubicBezTo>
                  <a:pt x="43231" y="283128"/>
                  <a:pt x="7248" y="161949"/>
                  <a:pt x="1427" y="142899"/>
                </a:cubicBezTo>
                <a:cubicBezTo>
                  <a:pt x="-4394" y="123849"/>
                  <a:pt x="9364" y="167241"/>
                  <a:pt x="10952" y="165124"/>
                </a:cubicBezTo>
                <a:cubicBezTo>
                  <a:pt x="12540" y="163007"/>
                  <a:pt x="5660" y="151895"/>
                  <a:pt x="10952" y="130199"/>
                </a:cubicBezTo>
                <a:cubicBezTo>
                  <a:pt x="16244" y="108503"/>
                  <a:pt x="76569" y="1612"/>
                  <a:pt x="77627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9D47FB89-E45A-E36D-936F-BF2D646A3CDC}"/>
              </a:ext>
            </a:extLst>
          </p:cNvPr>
          <p:cNvSpPr/>
          <p:nvPr/>
        </p:nvSpPr>
        <p:spPr>
          <a:xfrm>
            <a:off x="5851518" y="4797034"/>
            <a:ext cx="473853" cy="80520"/>
          </a:xfrm>
          <a:custGeom>
            <a:avLst/>
            <a:gdLst>
              <a:gd name="connsiteX0" fmla="*/ 7 w 473853"/>
              <a:gd name="connsiteY0" fmla="*/ 38491 h 80520"/>
              <a:gd name="connsiteX1" fmla="*/ 327032 w 473853"/>
              <a:gd name="connsiteY1" fmla="*/ 16266 h 80520"/>
              <a:gd name="connsiteX2" fmla="*/ 469907 w 473853"/>
              <a:gd name="connsiteY2" fmla="*/ 79766 h 80520"/>
              <a:gd name="connsiteX3" fmla="*/ 425457 w 473853"/>
              <a:gd name="connsiteY3" fmla="*/ 48016 h 80520"/>
              <a:gd name="connsiteX4" fmla="*/ 336557 w 473853"/>
              <a:gd name="connsiteY4" fmla="*/ 391 h 80520"/>
              <a:gd name="connsiteX5" fmla="*/ 7 w 473853"/>
              <a:gd name="connsiteY5" fmla="*/ 38491 h 8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853" h="80520">
                <a:moveTo>
                  <a:pt x="7" y="38491"/>
                </a:moveTo>
                <a:cubicBezTo>
                  <a:pt x="-1581" y="41137"/>
                  <a:pt x="248715" y="9387"/>
                  <a:pt x="327032" y="16266"/>
                </a:cubicBezTo>
                <a:cubicBezTo>
                  <a:pt x="405349" y="23145"/>
                  <a:pt x="453503" y="74474"/>
                  <a:pt x="469907" y="79766"/>
                </a:cubicBezTo>
                <a:cubicBezTo>
                  <a:pt x="486311" y="85058"/>
                  <a:pt x="447682" y="61245"/>
                  <a:pt x="425457" y="48016"/>
                </a:cubicBezTo>
                <a:cubicBezTo>
                  <a:pt x="403232" y="34787"/>
                  <a:pt x="410640" y="5153"/>
                  <a:pt x="336557" y="391"/>
                </a:cubicBezTo>
                <a:cubicBezTo>
                  <a:pt x="262474" y="-4372"/>
                  <a:pt x="1595" y="35845"/>
                  <a:pt x="7" y="38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1EBA3E95-5809-B9DC-F633-1B4A7B2D03C6}"/>
              </a:ext>
            </a:extLst>
          </p:cNvPr>
          <p:cNvSpPr/>
          <p:nvPr/>
        </p:nvSpPr>
        <p:spPr>
          <a:xfrm>
            <a:off x="6540316" y="4774716"/>
            <a:ext cx="302020" cy="95734"/>
          </a:xfrm>
          <a:custGeom>
            <a:avLst/>
            <a:gdLst>
              <a:gd name="connsiteX0" fmla="*/ 184 w 302020"/>
              <a:gd name="connsiteY0" fmla="*/ 95734 h 95734"/>
              <a:gd name="connsiteX1" fmla="*/ 197034 w 302020"/>
              <a:gd name="connsiteY1" fmla="*/ 13184 h 95734"/>
              <a:gd name="connsiteX2" fmla="*/ 301809 w 302020"/>
              <a:gd name="connsiteY2" fmla="*/ 484 h 95734"/>
              <a:gd name="connsiteX3" fmla="*/ 222434 w 302020"/>
              <a:gd name="connsiteY3" fmla="*/ 3659 h 95734"/>
              <a:gd name="connsiteX4" fmla="*/ 162109 w 302020"/>
              <a:gd name="connsiteY4" fmla="*/ 13184 h 95734"/>
              <a:gd name="connsiteX5" fmla="*/ 184 w 302020"/>
              <a:gd name="connsiteY5" fmla="*/ 95734 h 9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020" h="95734">
                <a:moveTo>
                  <a:pt x="184" y="95734"/>
                </a:moveTo>
                <a:cubicBezTo>
                  <a:pt x="6005" y="95734"/>
                  <a:pt x="146763" y="29059"/>
                  <a:pt x="197034" y="13184"/>
                </a:cubicBezTo>
                <a:cubicBezTo>
                  <a:pt x="247305" y="-2691"/>
                  <a:pt x="297576" y="2071"/>
                  <a:pt x="301809" y="484"/>
                </a:cubicBezTo>
                <a:cubicBezTo>
                  <a:pt x="306042" y="-1103"/>
                  <a:pt x="245717" y="1542"/>
                  <a:pt x="222434" y="3659"/>
                </a:cubicBezTo>
                <a:cubicBezTo>
                  <a:pt x="199151" y="5776"/>
                  <a:pt x="195976" y="-1104"/>
                  <a:pt x="162109" y="13184"/>
                </a:cubicBezTo>
                <a:cubicBezTo>
                  <a:pt x="128242" y="27472"/>
                  <a:pt x="-5637" y="95734"/>
                  <a:pt x="184" y="95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470A1F5E-0373-840B-593B-ACEFF22A79E3}"/>
              </a:ext>
            </a:extLst>
          </p:cNvPr>
          <p:cNvSpPr/>
          <p:nvPr/>
        </p:nvSpPr>
        <p:spPr>
          <a:xfrm>
            <a:off x="6118020" y="4203649"/>
            <a:ext cx="105021" cy="219814"/>
          </a:xfrm>
          <a:custGeom>
            <a:avLst/>
            <a:gdLst>
              <a:gd name="connsiteX0" fmla="*/ 104980 w 105021"/>
              <a:gd name="connsiteY0" fmla="*/ 51 h 219814"/>
              <a:gd name="connsiteX1" fmla="*/ 16080 w 105021"/>
              <a:gd name="connsiteY1" fmla="*/ 98476 h 219814"/>
              <a:gd name="connsiteX2" fmla="*/ 38305 w 105021"/>
              <a:gd name="connsiteY2" fmla="*/ 219126 h 219814"/>
              <a:gd name="connsiteX3" fmla="*/ 19255 w 105021"/>
              <a:gd name="connsiteY3" fmla="*/ 146101 h 219814"/>
              <a:gd name="connsiteX4" fmla="*/ 3380 w 105021"/>
              <a:gd name="connsiteY4" fmla="*/ 111176 h 219814"/>
              <a:gd name="connsiteX5" fmla="*/ 104980 w 105021"/>
              <a:gd name="connsiteY5" fmla="*/ 51 h 21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021" h="219814">
                <a:moveTo>
                  <a:pt x="104980" y="51"/>
                </a:moveTo>
                <a:cubicBezTo>
                  <a:pt x="107097" y="-2066"/>
                  <a:pt x="27192" y="61964"/>
                  <a:pt x="16080" y="98476"/>
                </a:cubicBezTo>
                <a:cubicBezTo>
                  <a:pt x="4968" y="134988"/>
                  <a:pt x="37776" y="211189"/>
                  <a:pt x="38305" y="219126"/>
                </a:cubicBezTo>
                <a:cubicBezTo>
                  <a:pt x="38834" y="227064"/>
                  <a:pt x="25076" y="164093"/>
                  <a:pt x="19255" y="146101"/>
                </a:cubicBezTo>
                <a:cubicBezTo>
                  <a:pt x="13434" y="128109"/>
                  <a:pt x="-8262" y="131284"/>
                  <a:pt x="3380" y="111176"/>
                </a:cubicBezTo>
                <a:cubicBezTo>
                  <a:pt x="15022" y="91068"/>
                  <a:pt x="102863" y="2168"/>
                  <a:pt x="104980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BBE5AF9B-A5F4-F6F7-8801-91402CB7269B}"/>
              </a:ext>
            </a:extLst>
          </p:cNvPr>
          <p:cNvSpPr/>
          <p:nvPr/>
        </p:nvSpPr>
        <p:spPr>
          <a:xfrm>
            <a:off x="6137776" y="4333419"/>
            <a:ext cx="59841" cy="354444"/>
          </a:xfrm>
          <a:custGeom>
            <a:avLst/>
            <a:gdLst>
              <a:gd name="connsiteX0" fmla="*/ 59824 w 59841"/>
              <a:gd name="connsiteY0" fmla="*/ 456 h 354444"/>
              <a:gd name="connsiteX1" fmla="*/ 9024 w 59841"/>
              <a:gd name="connsiteY1" fmla="*/ 222706 h 354444"/>
              <a:gd name="connsiteX2" fmla="*/ 24899 w 59841"/>
              <a:gd name="connsiteY2" fmla="*/ 352881 h 354444"/>
              <a:gd name="connsiteX3" fmla="*/ 15374 w 59841"/>
              <a:gd name="connsiteY3" fmla="*/ 283031 h 354444"/>
              <a:gd name="connsiteX4" fmla="*/ 12199 w 59841"/>
              <a:gd name="connsiteY4" fmla="*/ 114756 h 354444"/>
              <a:gd name="connsiteX5" fmla="*/ 2674 w 59841"/>
              <a:gd name="connsiteY5" fmla="*/ 162381 h 354444"/>
              <a:gd name="connsiteX6" fmla="*/ 59824 w 59841"/>
              <a:gd name="connsiteY6" fmla="*/ 456 h 35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841" h="354444">
                <a:moveTo>
                  <a:pt x="59824" y="456"/>
                </a:moveTo>
                <a:cubicBezTo>
                  <a:pt x="60882" y="10510"/>
                  <a:pt x="14845" y="163969"/>
                  <a:pt x="9024" y="222706"/>
                </a:cubicBezTo>
                <a:cubicBezTo>
                  <a:pt x="3203" y="281444"/>
                  <a:pt x="23841" y="342827"/>
                  <a:pt x="24899" y="352881"/>
                </a:cubicBezTo>
                <a:cubicBezTo>
                  <a:pt x="25957" y="362935"/>
                  <a:pt x="17491" y="322718"/>
                  <a:pt x="15374" y="283031"/>
                </a:cubicBezTo>
                <a:cubicBezTo>
                  <a:pt x="13257" y="243344"/>
                  <a:pt x="14316" y="134864"/>
                  <a:pt x="12199" y="114756"/>
                </a:cubicBezTo>
                <a:cubicBezTo>
                  <a:pt x="10082" y="94648"/>
                  <a:pt x="-6322" y="175081"/>
                  <a:pt x="2674" y="162381"/>
                </a:cubicBezTo>
                <a:cubicBezTo>
                  <a:pt x="11670" y="149681"/>
                  <a:pt x="58766" y="-9598"/>
                  <a:pt x="59824" y="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75922670-9EF0-7DBA-5925-1B515F0D4F31}"/>
              </a:ext>
            </a:extLst>
          </p:cNvPr>
          <p:cNvSpPr/>
          <p:nvPr/>
        </p:nvSpPr>
        <p:spPr>
          <a:xfrm>
            <a:off x="6810347" y="4492598"/>
            <a:ext cx="76241" cy="203446"/>
          </a:xfrm>
          <a:custGeom>
            <a:avLst/>
            <a:gdLst>
              <a:gd name="connsiteX0" fmla="*/ 28 w 76241"/>
              <a:gd name="connsiteY0" fmla="*/ 27 h 203446"/>
              <a:gd name="connsiteX1" fmla="*/ 66703 w 76241"/>
              <a:gd name="connsiteY1" fmla="*/ 152427 h 203446"/>
              <a:gd name="connsiteX2" fmla="*/ 12728 w 76241"/>
              <a:gd name="connsiteY2" fmla="*/ 203227 h 203446"/>
              <a:gd name="connsiteX3" fmla="*/ 76228 w 76241"/>
              <a:gd name="connsiteY3" fmla="*/ 165127 h 203446"/>
              <a:gd name="connsiteX4" fmla="*/ 28 w 76241"/>
              <a:gd name="connsiteY4" fmla="*/ 27 h 20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41" h="203446">
                <a:moveTo>
                  <a:pt x="28" y="27"/>
                </a:moveTo>
                <a:cubicBezTo>
                  <a:pt x="-1560" y="-2090"/>
                  <a:pt x="64586" y="118560"/>
                  <a:pt x="66703" y="152427"/>
                </a:cubicBezTo>
                <a:cubicBezTo>
                  <a:pt x="68820" y="186294"/>
                  <a:pt x="11140" y="201110"/>
                  <a:pt x="12728" y="203227"/>
                </a:cubicBezTo>
                <a:cubicBezTo>
                  <a:pt x="14316" y="205344"/>
                  <a:pt x="77286" y="192114"/>
                  <a:pt x="76228" y="165127"/>
                </a:cubicBezTo>
                <a:cubicBezTo>
                  <a:pt x="75170" y="138140"/>
                  <a:pt x="1616" y="2144"/>
                  <a:pt x="28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52BF451A-C9AA-3154-09FB-BF1FC25BE925}"/>
              </a:ext>
            </a:extLst>
          </p:cNvPr>
          <p:cNvSpPr/>
          <p:nvPr/>
        </p:nvSpPr>
        <p:spPr>
          <a:xfrm>
            <a:off x="6349968" y="3854236"/>
            <a:ext cx="153339" cy="838420"/>
          </a:xfrm>
          <a:custGeom>
            <a:avLst/>
            <a:gdLst>
              <a:gd name="connsiteX0" fmla="*/ 32 w 153339"/>
              <a:gd name="connsiteY0" fmla="*/ 214 h 838420"/>
              <a:gd name="connsiteX1" fmla="*/ 120682 w 153339"/>
              <a:gd name="connsiteY1" fmla="*/ 584414 h 838420"/>
              <a:gd name="connsiteX2" fmla="*/ 152432 w 153339"/>
              <a:gd name="connsiteY2" fmla="*/ 730464 h 838420"/>
              <a:gd name="connsiteX3" fmla="*/ 95282 w 153339"/>
              <a:gd name="connsiteY3" fmla="*/ 838414 h 838420"/>
              <a:gd name="connsiteX4" fmla="*/ 149257 w 153339"/>
              <a:gd name="connsiteY4" fmla="*/ 733639 h 838420"/>
              <a:gd name="connsiteX5" fmla="*/ 63532 w 153339"/>
              <a:gd name="connsiteY5" fmla="*/ 400264 h 838420"/>
              <a:gd name="connsiteX6" fmla="*/ 107982 w 153339"/>
              <a:gd name="connsiteY6" fmla="*/ 514564 h 838420"/>
              <a:gd name="connsiteX7" fmla="*/ 32 w 153339"/>
              <a:gd name="connsiteY7" fmla="*/ 214 h 83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339" h="838420">
                <a:moveTo>
                  <a:pt x="32" y="214"/>
                </a:moveTo>
                <a:cubicBezTo>
                  <a:pt x="2149" y="11856"/>
                  <a:pt x="95282" y="462706"/>
                  <a:pt x="120682" y="584414"/>
                </a:cubicBezTo>
                <a:cubicBezTo>
                  <a:pt x="146082" y="706122"/>
                  <a:pt x="156665" y="688131"/>
                  <a:pt x="152432" y="730464"/>
                </a:cubicBezTo>
                <a:cubicBezTo>
                  <a:pt x="148199" y="772797"/>
                  <a:pt x="95811" y="837885"/>
                  <a:pt x="95282" y="838414"/>
                </a:cubicBezTo>
                <a:cubicBezTo>
                  <a:pt x="94753" y="838943"/>
                  <a:pt x="154549" y="806664"/>
                  <a:pt x="149257" y="733639"/>
                </a:cubicBezTo>
                <a:cubicBezTo>
                  <a:pt x="143965" y="660614"/>
                  <a:pt x="70411" y="436776"/>
                  <a:pt x="63532" y="400264"/>
                </a:cubicBezTo>
                <a:cubicBezTo>
                  <a:pt x="56653" y="363752"/>
                  <a:pt x="116449" y="575418"/>
                  <a:pt x="107982" y="514564"/>
                </a:cubicBezTo>
                <a:cubicBezTo>
                  <a:pt x="99515" y="453710"/>
                  <a:pt x="-2085" y="-11428"/>
                  <a:pt x="32" y="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F35F435E-45DC-A005-3BAC-FB032C3C8725}"/>
              </a:ext>
            </a:extLst>
          </p:cNvPr>
          <p:cNvSpPr/>
          <p:nvPr/>
        </p:nvSpPr>
        <p:spPr>
          <a:xfrm>
            <a:off x="6330768" y="3860123"/>
            <a:ext cx="64450" cy="759538"/>
          </a:xfrm>
          <a:custGeom>
            <a:avLst/>
            <a:gdLst>
              <a:gd name="connsiteX0" fmla="*/ 182 w 64450"/>
              <a:gd name="connsiteY0" fmla="*/ 677 h 759538"/>
              <a:gd name="connsiteX1" fmla="*/ 44632 w 64450"/>
              <a:gd name="connsiteY1" fmla="*/ 495977 h 759538"/>
              <a:gd name="connsiteX2" fmla="*/ 50982 w 64450"/>
              <a:gd name="connsiteY2" fmla="*/ 626152 h 759538"/>
              <a:gd name="connsiteX3" fmla="*/ 38282 w 64450"/>
              <a:gd name="connsiteY3" fmla="*/ 759502 h 759538"/>
              <a:gd name="connsiteX4" fmla="*/ 63682 w 64450"/>
              <a:gd name="connsiteY4" fmla="*/ 613452 h 759538"/>
              <a:gd name="connsiteX5" fmla="*/ 182 w 64450"/>
              <a:gd name="connsiteY5" fmla="*/ 677 h 75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450" h="759538">
                <a:moveTo>
                  <a:pt x="182" y="677"/>
                </a:moveTo>
                <a:cubicBezTo>
                  <a:pt x="-2993" y="-18902"/>
                  <a:pt x="36165" y="391731"/>
                  <a:pt x="44632" y="495977"/>
                </a:cubicBezTo>
                <a:cubicBezTo>
                  <a:pt x="53099" y="600223"/>
                  <a:pt x="52040" y="582231"/>
                  <a:pt x="50982" y="626152"/>
                </a:cubicBezTo>
                <a:cubicBezTo>
                  <a:pt x="49924" y="670073"/>
                  <a:pt x="36165" y="761619"/>
                  <a:pt x="38282" y="759502"/>
                </a:cubicBezTo>
                <a:cubicBezTo>
                  <a:pt x="40399" y="757385"/>
                  <a:pt x="69503" y="737806"/>
                  <a:pt x="63682" y="613452"/>
                </a:cubicBezTo>
                <a:cubicBezTo>
                  <a:pt x="57861" y="489098"/>
                  <a:pt x="3357" y="20256"/>
                  <a:pt x="182" y="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7CA29BAD-FAA3-934E-1223-ECF1E862F3B3}"/>
              </a:ext>
            </a:extLst>
          </p:cNvPr>
          <p:cNvSpPr/>
          <p:nvPr/>
        </p:nvSpPr>
        <p:spPr>
          <a:xfrm>
            <a:off x="6246551" y="4197263"/>
            <a:ext cx="106906" cy="333324"/>
          </a:xfrm>
          <a:custGeom>
            <a:avLst/>
            <a:gdLst>
              <a:gd name="connsiteX0" fmla="*/ 17724 w 106906"/>
              <a:gd name="connsiteY0" fmla="*/ 87 h 333324"/>
              <a:gd name="connsiteX1" fmla="*/ 8199 w 106906"/>
              <a:gd name="connsiteY1" fmla="*/ 165187 h 333324"/>
              <a:gd name="connsiteX2" fmla="*/ 103449 w 106906"/>
              <a:gd name="connsiteY2" fmla="*/ 327112 h 333324"/>
              <a:gd name="connsiteX3" fmla="*/ 78049 w 106906"/>
              <a:gd name="connsiteY3" fmla="*/ 289012 h 333324"/>
              <a:gd name="connsiteX4" fmla="*/ 1849 w 106906"/>
              <a:gd name="connsiteY4" fmla="*/ 187412 h 333324"/>
              <a:gd name="connsiteX5" fmla="*/ 17724 w 106906"/>
              <a:gd name="connsiteY5" fmla="*/ 87 h 33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06" h="333324">
                <a:moveTo>
                  <a:pt x="17724" y="87"/>
                </a:moveTo>
                <a:cubicBezTo>
                  <a:pt x="18782" y="-3617"/>
                  <a:pt x="-6088" y="110683"/>
                  <a:pt x="8199" y="165187"/>
                </a:cubicBezTo>
                <a:cubicBezTo>
                  <a:pt x="22486" y="219691"/>
                  <a:pt x="91807" y="306475"/>
                  <a:pt x="103449" y="327112"/>
                </a:cubicBezTo>
                <a:cubicBezTo>
                  <a:pt x="115091" y="347749"/>
                  <a:pt x="94982" y="312295"/>
                  <a:pt x="78049" y="289012"/>
                </a:cubicBezTo>
                <a:cubicBezTo>
                  <a:pt x="61116" y="265729"/>
                  <a:pt x="10316" y="236095"/>
                  <a:pt x="1849" y="187412"/>
                </a:cubicBezTo>
                <a:cubicBezTo>
                  <a:pt x="-6618" y="138729"/>
                  <a:pt x="16666" y="3791"/>
                  <a:pt x="17724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E2C2FCE2-29B5-06B3-3C42-DE3CD86BEEDD}"/>
              </a:ext>
            </a:extLst>
          </p:cNvPr>
          <p:cNvSpPr/>
          <p:nvPr/>
        </p:nvSpPr>
        <p:spPr>
          <a:xfrm>
            <a:off x="6505422" y="5006870"/>
            <a:ext cx="66928" cy="321186"/>
          </a:xfrm>
          <a:custGeom>
            <a:avLst/>
            <a:gdLst>
              <a:gd name="connsiteX0" fmla="*/ 16028 w 66928"/>
              <a:gd name="connsiteY0" fmla="*/ 105 h 321186"/>
              <a:gd name="connsiteX1" fmla="*/ 66828 w 66928"/>
              <a:gd name="connsiteY1" fmla="*/ 206480 h 321186"/>
              <a:gd name="connsiteX2" fmla="*/ 153 w 66928"/>
              <a:gd name="connsiteY2" fmla="*/ 320780 h 321186"/>
              <a:gd name="connsiteX3" fmla="*/ 47778 w 66928"/>
              <a:gd name="connsiteY3" fmla="*/ 235055 h 321186"/>
              <a:gd name="connsiteX4" fmla="*/ 16028 w 66928"/>
              <a:gd name="connsiteY4" fmla="*/ 105 h 32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8" h="321186">
                <a:moveTo>
                  <a:pt x="16028" y="105"/>
                </a:moveTo>
                <a:cubicBezTo>
                  <a:pt x="19203" y="-4657"/>
                  <a:pt x="69474" y="153034"/>
                  <a:pt x="66828" y="206480"/>
                </a:cubicBezTo>
                <a:cubicBezTo>
                  <a:pt x="64182" y="259926"/>
                  <a:pt x="3328" y="316018"/>
                  <a:pt x="153" y="320780"/>
                </a:cubicBezTo>
                <a:cubicBezTo>
                  <a:pt x="-3022" y="325542"/>
                  <a:pt x="44074" y="287972"/>
                  <a:pt x="47778" y="235055"/>
                </a:cubicBezTo>
                <a:cubicBezTo>
                  <a:pt x="51482" y="182138"/>
                  <a:pt x="12853" y="4867"/>
                  <a:pt x="16028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EB39EDD8-4E91-D8A5-8456-5F0183594BBC}"/>
              </a:ext>
            </a:extLst>
          </p:cNvPr>
          <p:cNvSpPr/>
          <p:nvPr/>
        </p:nvSpPr>
        <p:spPr>
          <a:xfrm>
            <a:off x="6363881" y="5013164"/>
            <a:ext cx="126062" cy="301020"/>
          </a:xfrm>
          <a:custGeom>
            <a:avLst/>
            <a:gdLst>
              <a:gd name="connsiteX0" fmla="*/ 27394 w 126062"/>
              <a:gd name="connsiteY0" fmla="*/ 161 h 301020"/>
              <a:gd name="connsiteX1" fmla="*/ 8344 w 126062"/>
              <a:gd name="connsiteY1" fmla="*/ 197011 h 301020"/>
              <a:gd name="connsiteX2" fmla="*/ 122644 w 126062"/>
              <a:gd name="connsiteY2" fmla="*/ 295436 h 301020"/>
              <a:gd name="connsiteX3" fmla="*/ 87719 w 126062"/>
              <a:gd name="connsiteY3" fmla="*/ 282736 h 301020"/>
              <a:gd name="connsiteX4" fmla="*/ 1994 w 126062"/>
              <a:gd name="connsiteY4" fmla="*/ 231936 h 301020"/>
              <a:gd name="connsiteX5" fmla="*/ 27394 w 126062"/>
              <a:gd name="connsiteY5" fmla="*/ 161 h 30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062" h="301020">
                <a:moveTo>
                  <a:pt x="27394" y="161"/>
                </a:moveTo>
                <a:cubicBezTo>
                  <a:pt x="28452" y="-5660"/>
                  <a:pt x="-7531" y="147799"/>
                  <a:pt x="8344" y="197011"/>
                </a:cubicBezTo>
                <a:cubicBezTo>
                  <a:pt x="24219" y="246223"/>
                  <a:pt x="109415" y="281149"/>
                  <a:pt x="122644" y="295436"/>
                </a:cubicBezTo>
                <a:cubicBezTo>
                  <a:pt x="135873" y="309724"/>
                  <a:pt x="107827" y="293319"/>
                  <a:pt x="87719" y="282736"/>
                </a:cubicBezTo>
                <a:cubicBezTo>
                  <a:pt x="67611" y="272153"/>
                  <a:pt x="12577" y="277973"/>
                  <a:pt x="1994" y="231936"/>
                </a:cubicBezTo>
                <a:cubicBezTo>
                  <a:pt x="-8589" y="185899"/>
                  <a:pt x="26336" y="5982"/>
                  <a:pt x="27394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E2D66B3F-8789-8669-29E4-432C25E8442C}"/>
              </a:ext>
            </a:extLst>
          </p:cNvPr>
          <p:cNvSpPr/>
          <p:nvPr/>
        </p:nvSpPr>
        <p:spPr>
          <a:xfrm>
            <a:off x="6290479" y="5032316"/>
            <a:ext cx="53892" cy="289628"/>
          </a:xfrm>
          <a:custGeom>
            <a:avLst/>
            <a:gdLst>
              <a:gd name="connsiteX0" fmla="*/ 8721 w 53892"/>
              <a:gd name="connsiteY0" fmla="*/ 59 h 289628"/>
              <a:gd name="connsiteX1" fmla="*/ 2371 w 53892"/>
              <a:gd name="connsiteY1" fmla="*/ 228659 h 289628"/>
              <a:gd name="connsiteX2" fmla="*/ 53171 w 53892"/>
              <a:gd name="connsiteY2" fmla="*/ 288984 h 289628"/>
              <a:gd name="connsiteX3" fmla="*/ 30946 w 53892"/>
              <a:gd name="connsiteY3" fmla="*/ 257234 h 289628"/>
              <a:gd name="connsiteX4" fmla="*/ 11896 w 53892"/>
              <a:gd name="connsiteY4" fmla="*/ 206434 h 289628"/>
              <a:gd name="connsiteX5" fmla="*/ 8721 w 53892"/>
              <a:gd name="connsiteY5" fmla="*/ 59 h 28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2" h="289628">
                <a:moveTo>
                  <a:pt x="8721" y="59"/>
                </a:moveTo>
                <a:cubicBezTo>
                  <a:pt x="7134" y="3763"/>
                  <a:pt x="-5037" y="180505"/>
                  <a:pt x="2371" y="228659"/>
                </a:cubicBezTo>
                <a:cubicBezTo>
                  <a:pt x="9779" y="276813"/>
                  <a:pt x="48409" y="284222"/>
                  <a:pt x="53171" y="288984"/>
                </a:cubicBezTo>
                <a:cubicBezTo>
                  <a:pt x="57933" y="293746"/>
                  <a:pt x="37825" y="270992"/>
                  <a:pt x="30946" y="257234"/>
                </a:cubicBezTo>
                <a:cubicBezTo>
                  <a:pt x="24067" y="243476"/>
                  <a:pt x="11367" y="246651"/>
                  <a:pt x="11896" y="206434"/>
                </a:cubicBezTo>
                <a:cubicBezTo>
                  <a:pt x="12425" y="166217"/>
                  <a:pt x="10308" y="-3645"/>
                  <a:pt x="8721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933077B4-523C-8C54-D2BC-ADE0072911EC}"/>
              </a:ext>
            </a:extLst>
          </p:cNvPr>
          <p:cNvSpPr/>
          <p:nvPr/>
        </p:nvSpPr>
        <p:spPr>
          <a:xfrm>
            <a:off x="6581708" y="5029016"/>
            <a:ext cx="57274" cy="294907"/>
          </a:xfrm>
          <a:custGeom>
            <a:avLst/>
            <a:gdLst>
              <a:gd name="connsiteX0" fmla="*/ 28642 w 57274"/>
              <a:gd name="connsiteY0" fmla="*/ 184 h 294907"/>
              <a:gd name="connsiteX1" fmla="*/ 57217 w 57274"/>
              <a:gd name="connsiteY1" fmla="*/ 171634 h 294907"/>
              <a:gd name="connsiteX2" fmla="*/ 34992 w 57274"/>
              <a:gd name="connsiteY2" fmla="*/ 263709 h 294907"/>
              <a:gd name="connsiteX3" fmla="*/ 67 w 57274"/>
              <a:gd name="connsiteY3" fmla="*/ 292284 h 294907"/>
              <a:gd name="connsiteX4" fmla="*/ 44517 w 57274"/>
              <a:gd name="connsiteY4" fmla="*/ 206559 h 294907"/>
              <a:gd name="connsiteX5" fmla="*/ 28642 w 57274"/>
              <a:gd name="connsiteY5" fmla="*/ 184 h 294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274" h="294907">
                <a:moveTo>
                  <a:pt x="28642" y="184"/>
                </a:moveTo>
                <a:cubicBezTo>
                  <a:pt x="30759" y="-5637"/>
                  <a:pt x="56159" y="127713"/>
                  <a:pt x="57217" y="171634"/>
                </a:cubicBezTo>
                <a:cubicBezTo>
                  <a:pt x="58275" y="215555"/>
                  <a:pt x="44517" y="243601"/>
                  <a:pt x="34992" y="263709"/>
                </a:cubicBezTo>
                <a:cubicBezTo>
                  <a:pt x="25467" y="283817"/>
                  <a:pt x="-1521" y="301809"/>
                  <a:pt x="67" y="292284"/>
                </a:cubicBezTo>
                <a:cubicBezTo>
                  <a:pt x="1654" y="282759"/>
                  <a:pt x="38696" y="253655"/>
                  <a:pt x="44517" y="206559"/>
                </a:cubicBezTo>
                <a:cubicBezTo>
                  <a:pt x="50338" y="159463"/>
                  <a:pt x="26525" y="6005"/>
                  <a:pt x="28642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52855858-E0A0-18F3-5C30-1C676FB215F1}"/>
              </a:ext>
            </a:extLst>
          </p:cNvPr>
          <p:cNvSpPr/>
          <p:nvPr/>
        </p:nvSpPr>
        <p:spPr>
          <a:xfrm>
            <a:off x="5772101" y="5367297"/>
            <a:ext cx="732600" cy="217539"/>
          </a:xfrm>
          <a:custGeom>
            <a:avLst/>
            <a:gdLst>
              <a:gd name="connsiteX0" fmla="*/ 49 w 732600"/>
              <a:gd name="connsiteY0" fmla="*/ 217528 h 217539"/>
              <a:gd name="connsiteX1" fmla="*/ 393749 w 732600"/>
              <a:gd name="connsiteY1" fmla="*/ 23853 h 217539"/>
              <a:gd name="connsiteX2" fmla="*/ 361999 w 732600"/>
              <a:gd name="connsiteY2" fmla="*/ 46078 h 217539"/>
              <a:gd name="connsiteX3" fmla="*/ 523924 w 732600"/>
              <a:gd name="connsiteY3" fmla="*/ 14328 h 217539"/>
              <a:gd name="connsiteX4" fmla="*/ 609649 w 732600"/>
              <a:gd name="connsiteY4" fmla="*/ 33378 h 217539"/>
              <a:gd name="connsiteX5" fmla="*/ 552499 w 732600"/>
              <a:gd name="connsiteY5" fmla="*/ 1628 h 217539"/>
              <a:gd name="connsiteX6" fmla="*/ 730299 w 732600"/>
              <a:gd name="connsiteY6" fmla="*/ 93703 h 217539"/>
              <a:gd name="connsiteX7" fmla="*/ 644574 w 732600"/>
              <a:gd name="connsiteY7" fmla="*/ 39728 h 217539"/>
              <a:gd name="connsiteX8" fmla="*/ 514399 w 732600"/>
              <a:gd name="connsiteY8" fmla="*/ 33378 h 217539"/>
              <a:gd name="connsiteX9" fmla="*/ 409624 w 732600"/>
              <a:gd name="connsiteY9" fmla="*/ 52428 h 217539"/>
              <a:gd name="connsiteX10" fmla="*/ 422324 w 732600"/>
              <a:gd name="connsiteY10" fmla="*/ 33378 h 217539"/>
              <a:gd name="connsiteX11" fmla="*/ 49 w 732600"/>
              <a:gd name="connsiteY11" fmla="*/ 217528 h 217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2600" h="217539">
                <a:moveTo>
                  <a:pt x="49" y="217528"/>
                </a:moveTo>
                <a:cubicBezTo>
                  <a:pt x="-4713" y="215941"/>
                  <a:pt x="333424" y="52428"/>
                  <a:pt x="393749" y="23853"/>
                </a:cubicBezTo>
                <a:cubicBezTo>
                  <a:pt x="454074" y="-4722"/>
                  <a:pt x="340303" y="47665"/>
                  <a:pt x="361999" y="46078"/>
                </a:cubicBezTo>
                <a:cubicBezTo>
                  <a:pt x="383695" y="44491"/>
                  <a:pt x="482649" y="16445"/>
                  <a:pt x="523924" y="14328"/>
                </a:cubicBezTo>
                <a:cubicBezTo>
                  <a:pt x="565199" y="12211"/>
                  <a:pt x="604887" y="35495"/>
                  <a:pt x="609649" y="33378"/>
                </a:cubicBezTo>
                <a:cubicBezTo>
                  <a:pt x="614411" y="31261"/>
                  <a:pt x="532391" y="-8426"/>
                  <a:pt x="552499" y="1628"/>
                </a:cubicBezTo>
                <a:cubicBezTo>
                  <a:pt x="572607" y="11682"/>
                  <a:pt x="714953" y="87353"/>
                  <a:pt x="730299" y="93703"/>
                </a:cubicBezTo>
                <a:cubicBezTo>
                  <a:pt x="745645" y="100053"/>
                  <a:pt x="680557" y="49782"/>
                  <a:pt x="644574" y="39728"/>
                </a:cubicBezTo>
                <a:cubicBezTo>
                  <a:pt x="608591" y="29674"/>
                  <a:pt x="553557" y="31261"/>
                  <a:pt x="514399" y="33378"/>
                </a:cubicBezTo>
                <a:cubicBezTo>
                  <a:pt x="475241" y="35495"/>
                  <a:pt x="409624" y="52428"/>
                  <a:pt x="409624" y="52428"/>
                </a:cubicBezTo>
                <a:cubicBezTo>
                  <a:pt x="394278" y="52428"/>
                  <a:pt x="486353" y="6390"/>
                  <a:pt x="422324" y="33378"/>
                </a:cubicBezTo>
                <a:cubicBezTo>
                  <a:pt x="358295" y="60366"/>
                  <a:pt x="4811" y="219115"/>
                  <a:pt x="49" y="217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CA3F214E-02F6-375E-75DC-12941F7A6ACD}"/>
              </a:ext>
            </a:extLst>
          </p:cNvPr>
          <p:cNvSpPr/>
          <p:nvPr/>
        </p:nvSpPr>
        <p:spPr>
          <a:xfrm>
            <a:off x="6642026" y="5365541"/>
            <a:ext cx="390627" cy="108159"/>
          </a:xfrm>
          <a:custGeom>
            <a:avLst/>
            <a:gdLst>
              <a:gd name="connsiteX0" fmla="*/ 74 w 390627"/>
              <a:gd name="connsiteY0" fmla="*/ 209 h 108159"/>
              <a:gd name="connsiteX1" fmla="*/ 298524 w 390627"/>
              <a:gd name="connsiteY1" fmla="*/ 76409 h 108159"/>
              <a:gd name="connsiteX2" fmla="*/ 390599 w 390627"/>
              <a:gd name="connsiteY2" fmla="*/ 108159 h 108159"/>
              <a:gd name="connsiteX3" fmla="*/ 308049 w 390627"/>
              <a:gd name="connsiteY3" fmla="*/ 76409 h 108159"/>
              <a:gd name="connsiteX4" fmla="*/ 269949 w 390627"/>
              <a:gd name="connsiteY4" fmla="*/ 54184 h 108159"/>
              <a:gd name="connsiteX5" fmla="*/ 74 w 390627"/>
              <a:gd name="connsiteY5" fmla="*/ 209 h 10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627" h="108159">
                <a:moveTo>
                  <a:pt x="74" y="209"/>
                </a:moveTo>
                <a:cubicBezTo>
                  <a:pt x="4836" y="3913"/>
                  <a:pt x="233437" y="58417"/>
                  <a:pt x="298524" y="76409"/>
                </a:cubicBezTo>
                <a:cubicBezTo>
                  <a:pt x="363611" y="94401"/>
                  <a:pt x="389012" y="108159"/>
                  <a:pt x="390599" y="108159"/>
                </a:cubicBezTo>
                <a:cubicBezTo>
                  <a:pt x="392186" y="108159"/>
                  <a:pt x="328157" y="85405"/>
                  <a:pt x="308049" y="76409"/>
                </a:cubicBezTo>
                <a:cubicBezTo>
                  <a:pt x="287941" y="67413"/>
                  <a:pt x="319161" y="65296"/>
                  <a:pt x="269949" y="54184"/>
                </a:cubicBezTo>
                <a:cubicBezTo>
                  <a:pt x="220737" y="43072"/>
                  <a:pt x="-4688" y="-3495"/>
                  <a:pt x="74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9743D6ED-8152-5BC2-422D-4963246F81B6}"/>
              </a:ext>
            </a:extLst>
          </p:cNvPr>
          <p:cNvSpPr/>
          <p:nvPr/>
        </p:nvSpPr>
        <p:spPr>
          <a:xfrm>
            <a:off x="6520774" y="5356225"/>
            <a:ext cx="143571" cy="111125"/>
          </a:xfrm>
          <a:custGeom>
            <a:avLst/>
            <a:gdLst>
              <a:gd name="connsiteX0" fmla="*/ 143551 w 143571"/>
              <a:gd name="connsiteY0" fmla="*/ 0 h 111125"/>
              <a:gd name="connsiteX1" fmla="*/ 29251 w 143571"/>
              <a:gd name="connsiteY1" fmla="*/ 41275 h 111125"/>
              <a:gd name="connsiteX2" fmla="*/ 676 w 143571"/>
              <a:gd name="connsiteY2" fmla="*/ 111125 h 111125"/>
              <a:gd name="connsiteX3" fmla="*/ 19726 w 143571"/>
              <a:gd name="connsiteY3" fmla="*/ 41275 h 111125"/>
              <a:gd name="connsiteX4" fmla="*/ 143551 w 143571"/>
              <a:gd name="connsiteY4" fmla="*/ 0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571" h="111125">
                <a:moveTo>
                  <a:pt x="143551" y="0"/>
                </a:moveTo>
                <a:cubicBezTo>
                  <a:pt x="145138" y="0"/>
                  <a:pt x="53063" y="22754"/>
                  <a:pt x="29251" y="41275"/>
                </a:cubicBezTo>
                <a:cubicBezTo>
                  <a:pt x="5439" y="59796"/>
                  <a:pt x="2263" y="111125"/>
                  <a:pt x="676" y="111125"/>
                </a:cubicBezTo>
                <a:cubicBezTo>
                  <a:pt x="-911" y="111125"/>
                  <a:pt x="-1441" y="59267"/>
                  <a:pt x="19726" y="41275"/>
                </a:cubicBezTo>
                <a:cubicBezTo>
                  <a:pt x="40893" y="23283"/>
                  <a:pt x="141964" y="0"/>
                  <a:pt x="14355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5EF6E6D4-5A26-CB1A-BB69-6A5F4E12C4ED}"/>
              </a:ext>
            </a:extLst>
          </p:cNvPr>
          <p:cNvSpPr/>
          <p:nvPr/>
        </p:nvSpPr>
        <p:spPr>
          <a:xfrm>
            <a:off x="6152564" y="5501795"/>
            <a:ext cx="408029" cy="26622"/>
          </a:xfrm>
          <a:custGeom>
            <a:avLst/>
            <a:gdLst>
              <a:gd name="connsiteX0" fmla="*/ 406986 w 408029"/>
              <a:gd name="connsiteY0" fmla="*/ 25880 h 26622"/>
              <a:gd name="connsiteX1" fmla="*/ 206961 w 408029"/>
              <a:gd name="connsiteY1" fmla="*/ 480 h 26622"/>
              <a:gd name="connsiteX2" fmla="*/ 586 w 408029"/>
              <a:gd name="connsiteY2" fmla="*/ 10005 h 26622"/>
              <a:gd name="connsiteX3" fmla="*/ 273636 w 408029"/>
              <a:gd name="connsiteY3" fmla="*/ 19530 h 26622"/>
              <a:gd name="connsiteX4" fmla="*/ 406986 w 408029"/>
              <a:gd name="connsiteY4" fmla="*/ 25880 h 26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029" h="26622">
                <a:moveTo>
                  <a:pt x="406986" y="25880"/>
                </a:moveTo>
                <a:cubicBezTo>
                  <a:pt x="395873" y="22705"/>
                  <a:pt x="274694" y="3126"/>
                  <a:pt x="206961" y="480"/>
                </a:cubicBezTo>
                <a:cubicBezTo>
                  <a:pt x="139228" y="-2166"/>
                  <a:pt x="-10527" y="6830"/>
                  <a:pt x="586" y="10005"/>
                </a:cubicBezTo>
                <a:cubicBezTo>
                  <a:pt x="11699" y="13180"/>
                  <a:pt x="209078" y="17943"/>
                  <a:pt x="273636" y="19530"/>
                </a:cubicBezTo>
                <a:cubicBezTo>
                  <a:pt x="338194" y="21117"/>
                  <a:pt x="418099" y="29055"/>
                  <a:pt x="406986" y="25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4EC319A3-1320-48DF-4B96-E665DC81AE69}"/>
              </a:ext>
            </a:extLst>
          </p:cNvPr>
          <p:cNvSpPr/>
          <p:nvPr/>
        </p:nvSpPr>
        <p:spPr>
          <a:xfrm>
            <a:off x="5765042" y="5511790"/>
            <a:ext cx="362708" cy="130282"/>
          </a:xfrm>
          <a:custGeom>
            <a:avLst/>
            <a:gdLst>
              <a:gd name="connsiteX0" fmla="*/ 758 w 362708"/>
              <a:gd name="connsiteY0" fmla="*/ 130185 h 130282"/>
              <a:gd name="connsiteX1" fmla="*/ 296033 w 362708"/>
              <a:gd name="connsiteY1" fmla="*/ 22235 h 130282"/>
              <a:gd name="connsiteX2" fmla="*/ 362708 w 362708"/>
              <a:gd name="connsiteY2" fmla="*/ 10 h 130282"/>
              <a:gd name="connsiteX3" fmla="*/ 296033 w 362708"/>
              <a:gd name="connsiteY3" fmla="*/ 19060 h 130282"/>
              <a:gd name="connsiteX4" fmla="*/ 213483 w 362708"/>
              <a:gd name="connsiteY4" fmla="*/ 41285 h 130282"/>
              <a:gd name="connsiteX5" fmla="*/ 758 w 362708"/>
              <a:gd name="connsiteY5" fmla="*/ 130185 h 13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708" h="130282">
                <a:moveTo>
                  <a:pt x="758" y="130185"/>
                </a:moveTo>
                <a:cubicBezTo>
                  <a:pt x="14516" y="127010"/>
                  <a:pt x="235708" y="43931"/>
                  <a:pt x="296033" y="22235"/>
                </a:cubicBezTo>
                <a:cubicBezTo>
                  <a:pt x="356358" y="539"/>
                  <a:pt x="362708" y="539"/>
                  <a:pt x="362708" y="10"/>
                </a:cubicBezTo>
                <a:cubicBezTo>
                  <a:pt x="362708" y="-519"/>
                  <a:pt x="296033" y="19060"/>
                  <a:pt x="296033" y="19060"/>
                </a:cubicBezTo>
                <a:cubicBezTo>
                  <a:pt x="271162" y="25939"/>
                  <a:pt x="262696" y="24881"/>
                  <a:pt x="213483" y="41285"/>
                </a:cubicBezTo>
                <a:cubicBezTo>
                  <a:pt x="164271" y="57689"/>
                  <a:pt x="-13000" y="133360"/>
                  <a:pt x="758" y="130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F97EEFD2-DBBC-F283-6B79-FDCA3BD14530}"/>
              </a:ext>
            </a:extLst>
          </p:cNvPr>
          <p:cNvSpPr/>
          <p:nvPr/>
        </p:nvSpPr>
        <p:spPr>
          <a:xfrm>
            <a:off x="6565752" y="5378431"/>
            <a:ext cx="35188" cy="123865"/>
          </a:xfrm>
          <a:custGeom>
            <a:avLst/>
            <a:gdLst>
              <a:gd name="connsiteX0" fmla="*/ 148 w 35188"/>
              <a:gd name="connsiteY0" fmla="*/ 19 h 123865"/>
              <a:gd name="connsiteX1" fmla="*/ 22373 w 35188"/>
              <a:gd name="connsiteY1" fmla="*/ 66694 h 123865"/>
              <a:gd name="connsiteX2" fmla="*/ 19198 w 35188"/>
              <a:gd name="connsiteY2" fmla="*/ 123844 h 123865"/>
              <a:gd name="connsiteX3" fmla="*/ 35073 w 35188"/>
              <a:gd name="connsiteY3" fmla="*/ 60344 h 123865"/>
              <a:gd name="connsiteX4" fmla="*/ 148 w 35188"/>
              <a:gd name="connsiteY4" fmla="*/ 19 h 12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88" h="123865">
                <a:moveTo>
                  <a:pt x="148" y="19"/>
                </a:moveTo>
                <a:cubicBezTo>
                  <a:pt x="-1969" y="1077"/>
                  <a:pt x="19198" y="46057"/>
                  <a:pt x="22373" y="66694"/>
                </a:cubicBezTo>
                <a:cubicBezTo>
                  <a:pt x="25548" y="87332"/>
                  <a:pt x="17081" y="124902"/>
                  <a:pt x="19198" y="123844"/>
                </a:cubicBezTo>
                <a:cubicBezTo>
                  <a:pt x="21315" y="122786"/>
                  <a:pt x="36661" y="78336"/>
                  <a:pt x="35073" y="60344"/>
                </a:cubicBezTo>
                <a:cubicBezTo>
                  <a:pt x="33486" y="42352"/>
                  <a:pt x="2265" y="-1039"/>
                  <a:pt x="148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2FF67BD1-2CB8-5D0B-FD61-B143379D64C7}"/>
              </a:ext>
            </a:extLst>
          </p:cNvPr>
          <p:cNvSpPr/>
          <p:nvPr/>
        </p:nvSpPr>
        <p:spPr>
          <a:xfrm>
            <a:off x="6349851" y="5381613"/>
            <a:ext cx="122121" cy="123887"/>
          </a:xfrm>
          <a:custGeom>
            <a:avLst/>
            <a:gdLst>
              <a:gd name="connsiteX0" fmla="*/ 149 w 122121"/>
              <a:gd name="connsiteY0" fmla="*/ 12 h 123887"/>
              <a:gd name="connsiteX1" fmla="*/ 82699 w 122121"/>
              <a:gd name="connsiteY1" fmla="*/ 85737 h 123887"/>
              <a:gd name="connsiteX2" fmla="*/ 120799 w 122121"/>
              <a:gd name="connsiteY2" fmla="*/ 123837 h 123887"/>
              <a:gd name="connsiteX3" fmla="*/ 104924 w 122121"/>
              <a:gd name="connsiteY3" fmla="*/ 92087 h 123887"/>
              <a:gd name="connsiteX4" fmla="*/ 149 w 122121"/>
              <a:gd name="connsiteY4" fmla="*/ 12 h 12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21" h="123887">
                <a:moveTo>
                  <a:pt x="149" y="12"/>
                </a:moveTo>
                <a:cubicBezTo>
                  <a:pt x="-3555" y="-1046"/>
                  <a:pt x="62591" y="65100"/>
                  <a:pt x="82699" y="85737"/>
                </a:cubicBezTo>
                <a:cubicBezTo>
                  <a:pt x="102807" y="106374"/>
                  <a:pt x="117095" y="122779"/>
                  <a:pt x="120799" y="123837"/>
                </a:cubicBezTo>
                <a:cubicBezTo>
                  <a:pt x="124503" y="124895"/>
                  <a:pt x="120799" y="109020"/>
                  <a:pt x="104924" y="92087"/>
                </a:cubicBezTo>
                <a:cubicBezTo>
                  <a:pt x="89049" y="75154"/>
                  <a:pt x="3853" y="1070"/>
                  <a:pt x="149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FDDDD972-1CE0-A4DB-3D6F-D0EC517ED152}"/>
              </a:ext>
            </a:extLst>
          </p:cNvPr>
          <p:cNvSpPr/>
          <p:nvPr/>
        </p:nvSpPr>
        <p:spPr>
          <a:xfrm>
            <a:off x="6600825" y="5444310"/>
            <a:ext cx="416234" cy="51791"/>
          </a:xfrm>
          <a:custGeom>
            <a:avLst/>
            <a:gdLst>
              <a:gd name="connsiteX0" fmla="*/ 0 w 416234"/>
              <a:gd name="connsiteY0" fmla="*/ 51615 h 51791"/>
              <a:gd name="connsiteX1" fmla="*/ 292100 w 416234"/>
              <a:gd name="connsiteY1" fmla="*/ 38915 h 51791"/>
              <a:gd name="connsiteX2" fmla="*/ 374650 w 416234"/>
              <a:gd name="connsiteY2" fmla="*/ 23040 h 51791"/>
              <a:gd name="connsiteX3" fmla="*/ 203200 w 416234"/>
              <a:gd name="connsiteY3" fmla="*/ 815 h 51791"/>
              <a:gd name="connsiteX4" fmla="*/ 415925 w 416234"/>
              <a:gd name="connsiteY4" fmla="*/ 7165 h 51791"/>
              <a:gd name="connsiteX5" fmla="*/ 244475 w 416234"/>
              <a:gd name="connsiteY5" fmla="*/ 29390 h 51791"/>
              <a:gd name="connsiteX6" fmla="*/ 0 w 416234"/>
              <a:gd name="connsiteY6" fmla="*/ 51615 h 5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234" h="51791">
                <a:moveTo>
                  <a:pt x="0" y="51615"/>
                </a:moveTo>
                <a:cubicBezTo>
                  <a:pt x="7938" y="53203"/>
                  <a:pt x="229658" y="43677"/>
                  <a:pt x="292100" y="38915"/>
                </a:cubicBezTo>
                <a:cubicBezTo>
                  <a:pt x="354542" y="34153"/>
                  <a:pt x="389467" y="29390"/>
                  <a:pt x="374650" y="23040"/>
                </a:cubicBezTo>
                <a:cubicBezTo>
                  <a:pt x="359833" y="16690"/>
                  <a:pt x="196321" y="3461"/>
                  <a:pt x="203200" y="815"/>
                </a:cubicBezTo>
                <a:cubicBezTo>
                  <a:pt x="210079" y="-1831"/>
                  <a:pt x="409046" y="2403"/>
                  <a:pt x="415925" y="7165"/>
                </a:cubicBezTo>
                <a:cubicBezTo>
                  <a:pt x="422804" y="11927"/>
                  <a:pt x="313267" y="23040"/>
                  <a:pt x="244475" y="29390"/>
                </a:cubicBezTo>
                <a:lnTo>
                  <a:pt x="0" y="5161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84755A77-4691-B61C-DD88-6FF670DBF41B}"/>
              </a:ext>
            </a:extLst>
          </p:cNvPr>
          <p:cNvSpPr/>
          <p:nvPr/>
        </p:nvSpPr>
        <p:spPr>
          <a:xfrm>
            <a:off x="6559149" y="5518095"/>
            <a:ext cx="467136" cy="276447"/>
          </a:xfrm>
          <a:custGeom>
            <a:avLst/>
            <a:gdLst>
              <a:gd name="connsiteX0" fmla="*/ 467126 w 467136"/>
              <a:gd name="connsiteY0" fmla="*/ 55 h 276447"/>
              <a:gd name="connsiteX1" fmla="*/ 260751 w 467136"/>
              <a:gd name="connsiteY1" fmla="*/ 165155 h 276447"/>
              <a:gd name="connsiteX2" fmla="*/ 279801 w 467136"/>
              <a:gd name="connsiteY2" fmla="*/ 127055 h 276447"/>
              <a:gd name="connsiteX3" fmla="*/ 401 w 467136"/>
              <a:gd name="connsiteY3" fmla="*/ 276280 h 276447"/>
              <a:gd name="connsiteX4" fmla="*/ 219476 w 467136"/>
              <a:gd name="connsiteY4" fmla="*/ 155630 h 276447"/>
              <a:gd name="connsiteX5" fmla="*/ 286151 w 467136"/>
              <a:gd name="connsiteY5" fmla="*/ 114355 h 276447"/>
              <a:gd name="connsiteX6" fmla="*/ 270276 w 467136"/>
              <a:gd name="connsiteY6" fmla="*/ 146105 h 276447"/>
              <a:gd name="connsiteX7" fmla="*/ 467126 w 467136"/>
              <a:gd name="connsiteY7" fmla="*/ 55 h 276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7136" h="276447">
                <a:moveTo>
                  <a:pt x="467126" y="55"/>
                </a:moveTo>
                <a:cubicBezTo>
                  <a:pt x="465539" y="3230"/>
                  <a:pt x="291972" y="143988"/>
                  <a:pt x="260751" y="165155"/>
                </a:cubicBezTo>
                <a:cubicBezTo>
                  <a:pt x="229530" y="186322"/>
                  <a:pt x="323193" y="108534"/>
                  <a:pt x="279801" y="127055"/>
                </a:cubicBezTo>
                <a:cubicBezTo>
                  <a:pt x="236409" y="145576"/>
                  <a:pt x="10455" y="271518"/>
                  <a:pt x="401" y="276280"/>
                </a:cubicBezTo>
                <a:cubicBezTo>
                  <a:pt x="-9653" y="281043"/>
                  <a:pt x="171851" y="182617"/>
                  <a:pt x="219476" y="155630"/>
                </a:cubicBezTo>
                <a:cubicBezTo>
                  <a:pt x="267101" y="128643"/>
                  <a:pt x="277684" y="115942"/>
                  <a:pt x="286151" y="114355"/>
                </a:cubicBezTo>
                <a:cubicBezTo>
                  <a:pt x="294618" y="112768"/>
                  <a:pt x="243288" y="160393"/>
                  <a:pt x="270276" y="146105"/>
                </a:cubicBezTo>
                <a:cubicBezTo>
                  <a:pt x="297263" y="131818"/>
                  <a:pt x="468713" y="-3120"/>
                  <a:pt x="467126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13263471-C65C-DD77-D03E-0D318DE45BE2}"/>
              </a:ext>
            </a:extLst>
          </p:cNvPr>
          <p:cNvSpPr/>
          <p:nvPr/>
        </p:nvSpPr>
        <p:spPr>
          <a:xfrm>
            <a:off x="6470005" y="5673405"/>
            <a:ext cx="345328" cy="128102"/>
          </a:xfrm>
          <a:custGeom>
            <a:avLst/>
            <a:gdLst>
              <a:gd name="connsiteX0" fmla="*/ 6995 w 345328"/>
              <a:gd name="connsiteY0" fmla="*/ 124145 h 128102"/>
              <a:gd name="connsiteX1" fmla="*/ 343545 w 345328"/>
              <a:gd name="connsiteY1" fmla="*/ 320 h 128102"/>
              <a:gd name="connsiteX2" fmla="*/ 133995 w 345328"/>
              <a:gd name="connsiteY2" fmla="*/ 89220 h 128102"/>
              <a:gd name="connsiteX3" fmla="*/ 6995 w 345328"/>
              <a:gd name="connsiteY3" fmla="*/ 124145 h 128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328" h="128102">
                <a:moveTo>
                  <a:pt x="6995" y="124145"/>
                </a:moveTo>
                <a:cubicBezTo>
                  <a:pt x="41920" y="109328"/>
                  <a:pt x="322378" y="6141"/>
                  <a:pt x="343545" y="320"/>
                </a:cubicBezTo>
                <a:cubicBezTo>
                  <a:pt x="364712" y="-5501"/>
                  <a:pt x="191674" y="69641"/>
                  <a:pt x="133995" y="89220"/>
                </a:cubicBezTo>
                <a:cubicBezTo>
                  <a:pt x="76316" y="108799"/>
                  <a:pt x="-27930" y="138962"/>
                  <a:pt x="6995" y="124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EC5CF51F-F36C-588E-402D-F967BA22B6FF}"/>
              </a:ext>
            </a:extLst>
          </p:cNvPr>
          <p:cNvSpPr/>
          <p:nvPr/>
        </p:nvSpPr>
        <p:spPr>
          <a:xfrm>
            <a:off x="5929094" y="5734019"/>
            <a:ext cx="513359" cy="84817"/>
          </a:xfrm>
          <a:custGeom>
            <a:avLst/>
            <a:gdLst>
              <a:gd name="connsiteX0" fmla="*/ 1806 w 513359"/>
              <a:gd name="connsiteY0" fmla="*/ 31 h 84817"/>
              <a:gd name="connsiteX1" fmla="*/ 500281 w 513359"/>
              <a:gd name="connsiteY1" fmla="*/ 79406 h 84817"/>
              <a:gd name="connsiteX2" fmla="*/ 338356 w 513359"/>
              <a:gd name="connsiteY2" fmla="*/ 69881 h 84817"/>
              <a:gd name="connsiteX3" fmla="*/ 1806 w 513359"/>
              <a:gd name="connsiteY3" fmla="*/ 31 h 8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3359" h="84817">
                <a:moveTo>
                  <a:pt x="1806" y="31"/>
                </a:moveTo>
                <a:cubicBezTo>
                  <a:pt x="28793" y="1618"/>
                  <a:pt x="444189" y="67764"/>
                  <a:pt x="500281" y="79406"/>
                </a:cubicBezTo>
                <a:cubicBezTo>
                  <a:pt x="556373" y="91048"/>
                  <a:pt x="418789" y="82052"/>
                  <a:pt x="338356" y="69881"/>
                </a:cubicBezTo>
                <a:cubicBezTo>
                  <a:pt x="257923" y="57710"/>
                  <a:pt x="-25181" y="-1556"/>
                  <a:pt x="1806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6F5AD90A-D3BE-9389-1BE7-E38E38017ACC}"/>
              </a:ext>
            </a:extLst>
          </p:cNvPr>
          <p:cNvSpPr/>
          <p:nvPr/>
        </p:nvSpPr>
        <p:spPr>
          <a:xfrm>
            <a:off x="6603991" y="5533762"/>
            <a:ext cx="410793" cy="305106"/>
          </a:xfrm>
          <a:custGeom>
            <a:avLst/>
            <a:gdLst>
              <a:gd name="connsiteX0" fmla="*/ 409584 w 410793"/>
              <a:gd name="connsiteY0" fmla="*/ 263 h 305106"/>
              <a:gd name="connsiteX1" fmla="*/ 361959 w 410793"/>
              <a:gd name="connsiteY1" fmla="*/ 105038 h 305106"/>
              <a:gd name="connsiteX2" fmla="*/ 200034 w 410793"/>
              <a:gd name="connsiteY2" fmla="*/ 206638 h 305106"/>
              <a:gd name="connsiteX3" fmla="*/ 228609 w 410793"/>
              <a:gd name="connsiteY3" fmla="*/ 190763 h 305106"/>
              <a:gd name="connsiteX4" fmla="*/ 9 w 410793"/>
              <a:gd name="connsiteY4" fmla="*/ 305063 h 305106"/>
              <a:gd name="connsiteX5" fmla="*/ 238134 w 410793"/>
              <a:gd name="connsiteY5" fmla="*/ 203463 h 305106"/>
              <a:gd name="connsiteX6" fmla="*/ 323859 w 410793"/>
              <a:gd name="connsiteY6" fmla="*/ 136788 h 305106"/>
              <a:gd name="connsiteX7" fmla="*/ 409584 w 410793"/>
              <a:gd name="connsiteY7" fmla="*/ 263 h 30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793" h="305106">
                <a:moveTo>
                  <a:pt x="409584" y="263"/>
                </a:moveTo>
                <a:cubicBezTo>
                  <a:pt x="415934" y="-5029"/>
                  <a:pt x="396884" y="70642"/>
                  <a:pt x="361959" y="105038"/>
                </a:cubicBezTo>
                <a:cubicBezTo>
                  <a:pt x="327034" y="139434"/>
                  <a:pt x="222259" y="192350"/>
                  <a:pt x="200034" y="206638"/>
                </a:cubicBezTo>
                <a:cubicBezTo>
                  <a:pt x="177809" y="220926"/>
                  <a:pt x="228609" y="190763"/>
                  <a:pt x="228609" y="190763"/>
                </a:cubicBezTo>
                <a:cubicBezTo>
                  <a:pt x="195271" y="207167"/>
                  <a:pt x="-1579" y="302946"/>
                  <a:pt x="9" y="305063"/>
                </a:cubicBezTo>
                <a:cubicBezTo>
                  <a:pt x="1597" y="307180"/>
                  <a:pt x="184159" y="231509"/>
                  <a:pt x="238134" y="203463"/>
                </a:cubicBezTo>
                <a:cubicBezTo>
                  <a:pt x="292109" y="175417"/>
                  <a:pt x="295284" y="165363"/>
                  <a:pt x="323859" y="136788"/>
                </a:cubicBezTo>
                <a:cubicBezTo>
                  <a:pt x="352434" y="108213"/>
                  <a:pt x="403234" y="5555"/>
                  <a:pt x="409584" y="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3674DDF1-097C-DF87-C32E-254CB886C5CD}"/>
              </a:ext>
            </a:extLst>
          </p:cNvPr>
          <p:cNvSpPr/>
          <p:nvPr/>
        </p:nvSpPr>
        <p:spPr>
          <a:xfrm>
            <a:off x="5695627" y="5743351"/>
            <a:ext cx="905194" cy="173366"/>
          </a:xfrm>
          <a:custGeom>
            <a:avLst/>
            <a:gdLst>
              <a:gd name="connsiteX0" fmla="*/ 323 w 905194"/>
              <a:gd name="connsiteY0" fmla="*/ 224 h 173366"/>
              <a:gd name="connsiteX1" fmla="*/ 308298 w 905194"/>
              <a:gd name="connsiteY1" fmla="*/ 79599 h 173366"/>
              <a:gd name="connsiteX2" fmla="*/ 305123 w 905194"/>
              <a:gd name="connsiteY2" fmla="*/ 54199 h 173366"/>
              <a:gd name="connsiteX3" fmla="*/ 486098 w 905194"/>
              <a:gd name="connsiteY3" fmla="*/ 133574 h 173366"/>
              <a:gd name="connsiteX4" fmla="*/ 482923 w 905194"/>
              <a:gd name="connsiteY4" fmla="*/ 111349 h 173366"/>
              <a:gd name="connsiteX5" fmla="*/ 670248 w 905194"/>
              <a:gd name="connsiteY5" fmla="*/ 171674 h 173366"/>
              <a:gd name="connsiteX6" fmla="*/ 632148 w 905194"/>
              <a:gd name="connsiteY6" fmla="*/ 155799 h 173366"/>
              <a:gd name="connsiteX7" fmla="*/ 816298 w 905194"/>
              <a:gd name="connsiteY7" fmla="*/ 146274 h 173366"/>
              <a:gd name="connsiteX8" fmla="*/ 898848 w 905194"/>
              <a:gd name="connsiteY8" fmla="*/ 130399 h 173366"/>
              <a:gd name="connsiteX9" fmla="*/ 654373 w 905194"/>
              <a:gd name="connsiteY9" fmla="*/ 133574 h 173366"/>
              <a:gd name="connsiteX10" fmla="*/ 228923 w 905194"/>
              <a:gd name="connsiteY10" fmla="*/ 41499 h 173366"/>
              <a:gd name="connsiteX11" fmla="*/ 181298 w 905194"/>
              <a:gd name="connsiteY11" fmla="*/ 25624 h 173366"/>
              <a:gd name="connsiteX12" fmla="*/ 247973 w 905194"/>
              <a:gd name="connsiteY12" fmla="*/ 54199 h 173366"/>
              <a:gd name="connsiteX13" fmla="*/ 323 w 905194"/>
              <a:gd name="connsiteY13" fmla="*/ 224 h 17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05194" h="173366">
                <a:moveTo>
                  <a:pt x="323" y="224"/>
                </a:moveTo>
                <a:cubicBezTo>
                  <a:pt x="10377" y="4457"/>
                  <a:pt x="257498" y="70603"/>
                  <a:pt x="308298" y="79599"/>
                </a:cubicBezTo>
                <a:cubicBezTo>
                  <a:pt x="359098" y="88595"/>
                  <a:pt x="275490" y="45203"/>
                  <a:pt x="305123" y="54199"/>
                </a:cubicBezTo>
                <a:cubicBezTo>
                  <a:pt x="334756" y="63195"/>
                  <a:pt x="456465" y="124049"/>
                  <a:pt x="486098" y="133574"/>
                </a:cubicBezTo>
                <a:cubicBezTo>
                  <a:pt x="515731" y="143099"/>
                  <a:pt x="452231" y="104999"/>
                  <a:pt x="482923" y="111349"/>
                </a:cubicBezTo>
                <a:cubicBezTo>
                  <a:pt x="513615" y="117699"/>
                  <a:pt x="645377" y="164266"/>
                  <a:pt x="670248" y="171674"/>
                </a:cubicBezTo>
                <a:cubicBezTo>
                  <a:pt x="695119" y="179082"/>
                  <a:pt x="607806" y="160032"/>
                  <a:pt x="632148" y="155799"/>
                </a:cubicBezTo>
                <a:cubicBezTo>
                  <a:pt x="656490" y="151566"/>
                  <a:pt x="771848" y="150507"/>
                  <a:pt x="816298" y="146274"/>
                </a:cubicBezTo>
                <a:cubicBezTo>
                  <a:pt x="860748" y="142041"/>
                  <a:pt x="925836" y="132516"/>
                  <a:pt x="898848" y="130399"/>
                </a:cubicBezTo>
                <a:cubicBezTo>
                  <a:pt x="871861" y="128282"/>
                  <a:pt x="766027" y="148391"/>
                  <a:pt x="654373" y="133574"/>
                </a:cubicBezTo>
                <a:cubicBezTo>
                  <a:pt x="542719" y="118757"/>
                  <a:pt x="307769" y="59491"/>
                  <a:pt x="228923" y="41499"/>
                </a:cubicBezTo>
                <a:cubicBezTo>
                  <a:pt x="150077" y="23507"/>
                  <a:pt x="178123" y="23507"/>
                  <a:pt x="181298" y="25624"/>
                </a:cubicBezTo>
                <a:cubicBezTo>
                  <a:pt x="184473" y="27741"/>
                  <a:pt x="278135" y="55257"/>
                  <a:pt x="247973" y="54199"/>
                </a:cubicBezTo>
                <a:cubicBezTo>
                  <a:pt x="217811" y="53141"/>
                  <a:pt x="-9731" y="-4009"/>
                  <a:pt x="323" y="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6131CFFD-64AF-B2E4-5E83-6A8D7907FE0F}"/>
              </a:ext>
            </a:extLst>
          </p:cNvPr>
          <p:cNvSpPr/>
          <p:nvPr/>
        </p:nvSpPr>
        <p:spPr>
          <a:xfrm>
            <a:off x="5784770" y="5813413"/>
            <a:ext cx="585815" cy="206772"/>
          </a:xfrm>
          <a:custGeom>
            <a:avLst/>
            <a:gdLst>
              <a:gd name="connsiteX0" fmla="*/ 80 w 585815"/>
              <a:gd name="connsiteY0" fmla="*/ 12 h 206772"/>
              <a:gd name="connsiteX1" fmla="*/ 346155 w 585815"/>
              <a:gd name="connsiteY1" fmla="*/ 88912 h 206772"/>
              <a:gd name="connsiteX2" fmla="*/ 530305 w 585815"/>
              <a:gd name="connsiteY2" fmla="*/ 155587 h 206772"/>
              <a:gd name="connsiteX3" fmla="*/ 447755 w 585815"/>
              <a:gd name="connsiteY3" fmla="*/ 139712 h 206772"/>
              <a:gd name="connsiteX4" fmla="*/ 584280 w 585815"/>
              <a:gd name="connsiteY4" fmla="*/ 206387 h 206772"/>
              <a:gd name="connsiteX5" fmla="*/ 514430 w 585815"/>
              <a:gd name="connsiteY5" fmla="*/ 165112 h 206772"/>
              <a:gd name="connsiteX6" fmla="*/ 409655 w 585815"/>
              <a:gd name="connsiteY6" fmla="*/ 123837 h 206772"/>
              <a:gd name="connsiteX7" fmla="*/ 314405 w 585815"/>
              <a:gd name="connsiteY7" fmla="*/ 82562 h 206772"/>
              <a:gd name="connsiteX8" fmla="*/ 80 w 585815"/>
              <a:gd name="connsiteY8" fmla="*/ 12 h 20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5815" h="206772">
                <a:moveTo>
                  <a:pt x="80" y="12"/>
                </a:moveTo>
                <a:cubicBezTo>
                  <a:pt x="5371" y="1070"/>
                  <a:pt x="257784" y="62983"/>
                  <a:pt x="346155" y="88912"/>
                </a:cubicBezTo>
                <a:cubicBezTo>
                  <a:pt x="434526" y="114841"/>
                  <a:pt x="513372" y="147120"/>
                  <a:pt x="530305" y="155587"/>
                </a:cubicBezTo>
                <a:cubicBezTo>
                  <a:pt x="547238" y="164054"/>
                  <a:pt x="438759" y="131245"/>
                  <a:pt x="447755" y="139712"/>
                </a:cubicBezTo>
                <a:cubicBezTo>
                  <a:pt x="456751" y="148179"/>
                  <a:pt x="573168" y="202154"/>
                  <a:pt x="584280" y="206387"/>
                </a:cubicBezTo>
                <a:cubicBezTo>
                  <a:pt x="595393" y="210620"/>
                  <a:pt x="543534" y="178870"/>
                  <a:pt x="514430" y="165112"/>
                </a:cubicBezTo>
                <a:cubicBezTo>
                  <a:pt x="485326" y="151354"/>
                  <a:pt x="442992" y="137595"/>
                  <a:pt x="409655" y="123837"/>
                </a:cubicBezTo>
                <a:cubicBezTo>
                  <a:pt x="376318" y="110079"/>
                  <a:pt x="377376" y="101612"/>
                  <a:pt x="314405" y="82562"/>
                </a:cubicBezTo>
                <a:cubicBezTo>
                  <a:pt x="251434" y="63512"/>
                  <a:pt x="-5211" y="-1046"/>
                  <a:pt x="80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DB8D516F-48A5-5FB0-42C3-3F662B9E9E2D}"/>
              </a:ext>
            </a:extLst>
          </p:cNvPr>
          <p:cNvSpPr/>
          <p:nvPr/>
        </p:nvSpPr>
        <p:spPr>
          <a:xfrm>
            <a:off x="6612145" y="5697649"/>
            <a:ext cx="352114" cy="227523"/>
          </a:xfrm>
          <a:custGeom>
            <a:avLst/>
            <a:gdLst>
              <a:gd name="connsiteX0" fmla="*/ 350630 w 352114"/>
              <a:gd name="connsiteY0" fmla="*/ 1476 h 227523"/>
              <a:gd name="connsiteX1" fmla="*/ 7730 w 352114"/>
              <a:gd name="connsiteY1" fmla="*/ 223726 h 227523"/>
              <a:gd name="connsiteX2" fmla="*/ 128380 w 352114"/>
              <a:gd name="connsiteY2" fmla="*/ 131651 h 227523"/>
              <a:gd name="connsiteX3" fmla="*/ 350630 w 352114"/>
              <a:gd name="connsiteY3" fmla="*/ 1476 h 227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114" h="227523">
                <a:moveTo>
                  <a:pt x="350630" y="1476"/>
                </a:moveTo>
                <a:cubicBezTo>
                  <a:pt x="330522" y="16822"/>
                  <a:pt x="44772" y="202030"/>
                  <a:pt x="7730" y="223726"/>
                </a:cubicBezTo>
                <a:cubicBezTo>
                  <a:pt x="-29312" y="245422"/>
                  <a:pt x="75993" y="168693"/>
                  <a:pt x="128380" y="131651"/>
                </a:cubicBezTo>
                <a:cubicBezTo>
                  <a:pt x="180767" y="94609"/>
                  <a:pt x="370738" y="-13870"/>
                  <a:pt x="350630" y="1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864BDED9-4FE8-2AC9-4424-6A248C8EA1F8}"/>
              </a:ext>
            </a:extLst>
          </p:cNvPr>
          <p:cNvSpPr/>
          <p:nvPr/>
        </p:nvSpPr>
        <p:spPr>
          <a:xfrm>
            <a:off x="6750550" y="5879154"/>
            <a:ext cx="133458" cy="132951"/>
          </a:xfrm>
          <a:custGeom>
            <a:avLst/>
            <a:gdLst>
              <a:gd name="connsiteX0" fmla="*/ 132850 w 133458"/>
              <a:gd name="connsiteY0" fmla="*/ 946 h 132951"/>
              <a:gd name="connsiteX1" fmla="*/ 2675 w 133458"/>
              <a:gd name="connsiteY1" fmla="*/ 131121 h 132951"/>
              <a:gd name="connsiteX2" fmla="*/ 50300 w 133458"/>
              <a:gd name="connsiteY2" fmla="*/ 73971 h 132951"/>
              <a:gd name="connsiteX3" fmla="*/ 132850 w 133458"/>
              <a:gd name="connsiteY3" fmla="*/ 946 h 13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458" h="132951">
                <a:moveTo>
                  <a:pt x="132850" y="946"/>
                </a:moveTo>
                <a:cubicBezTo>
                  <a:pt x="124913" y="10471"/>
                  <a:pt x="16433" y="118950"/>
                  <a:pt x="2675" y="131121"/>
                </a:cubicBezTo>
                <a:cubicBezTo>
                  <a:pt x="-11083" y="143292"/>
                  <a:pt x="31779" y="91434"/>
                  <a:pt x="50300" y="73971"/>
                </a:cubicBezTo>
                <a:cubicBezTo>
                  <a:pt x="68821" y="56509"/>
                  <a:pt x="140787" y="-8579"/>
                  <a:pt x="132850" y="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F08E9237-FD8B-C2D5-CC21-D7448C13D1B7}"/>
              </a:ext>
            </a:extLst>
          </p:cNvPr>
          <p:cNvSpPr/>
          <p:nvPr/>
        </p:nvSpPr>
        <p:spPr>
          <a:xfrm>
            <a:off x="6000086" y="5902016"/>
            <a:ext cx="315015" cy="142475"/>
          </a:xfrm>
          <a:custGeom>
            <a:avLst/>
            <a:gdLst>
              <a:gd name="connsiteX0" fmla="*/ 664 w 315015"/>
              <a:gd name="connsiteY0" fmla="*/ 309 h 142475"/>
              <a:gd name="connsiteX1" fmla="*/ 184814 w 315015"/>
              <a:gd name="connsiteY1" fmla="*/ 70159 h 142475"/>
              <a:gd name="connsiteX2" fmla="*/ 308639 w 315015"/>
              <a:gd name="connsiteY2" fmla="*/ 140009 h 142475"/>
              <a:gd name="connsiteX3" fmla="*/ 292764 w 315015"/>
              <a:gd name="connsiteY3" fmla="*/ 124134 h 142475"/>
              <a:gd name="connsiteX4" fmla="*/ 254664 w 315015"/>
              <a:gd name="connsiteY4" fmla="*/ 98734 h 142475"/>
              <a:gd name="connsiteX5" fmla="*/ 664 w 315015"/>
              <a:gd name="connsiteY5" fmla="*/ 309 h 14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015" h="142475">
                <a:moveTo>
                  <a:pt x="664" y="309"/>
                </a:moveTo>
                <a:cubicBezTo>
                  <a:pt x="-10978" y="-4453"/>
                  <a:pt x="133485" y="46876"/>
                  <a:pt x="184814" y="70159"/>
                </a:cubicBezTo>
                <a:cubicBezTo>
                  <a:pt x="236143" y="93442"/>
                  <a:pt x="308639" y="140009"/>
                  <a:pt x="308639" y="140009"/>
                </a:cubicBezTo>
                <a:cubicBezTo>
                  <a:pt x="326631" y="149005"/>
                  <a:pt x="301760" y="131013"/>
                  <a:pt x="292764" y="124134"/>
                </a:cubicBezTo>
                <a:cubicBezTo>
                  <a:pt x="283768" y="117255"/>
                  <a:pt x="299643" y="120430"/>
                  <a:pt x="254664" y="98734"/>
                </a:cubicBezTo>
                <a:cubicBezTo>
                  <a:pt x="209685" y="77038"/>
                  <a:pt x="12306" y="5071"/>
                  <a:pt x="664" y="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526C78DC-0C22-EB56-B703-4912FD0039E4}"/>
              </a:ext>
            </a:extLst>
          </p:cNvPr>
          <p:cNvSpPr/>
          <p:nvPr/>
        </p:nvSpPr>
        <p:spPr>
          <a:xfrm>
            <a:off x="5849177" y="5588665"/>
            <a:ext cx="145356" cy="117465"/>
          </a:xfrm>
          <a:custGeom>
            <a:avLst/>
            <a:gdLst>
              <a:gd name="connsiteX0" fmla="*/ 2348 w 145356"/>
              <a:gd name="connsiteY0" fmla="*/ 24735 h 117465"/>
              <a:gd name="connsiteX1" fmla="*/ 56323 w 145356"/>
              <a:gd name="connsiteY1" fmla="*/ 59660 h 117465"/>
              <a:gd name="connsiteX2" fmla="*/ 56323 w 145356"/>
              <a:gd name="connsiteY2" fmla="*/ 116810 h 117465"/>
              <a:gd name="connsiteX3" fmla="*/ 59498 w 145356"/>
              <a:gd name="connsiteY3" fmla="*/ 85060 h 117465"/>
              <a:gd name="connsiteX4" fmla="*/ 145223 w 145356"/>
              <a:gd name="connsiteY4" fmla="*/ 2510 h 117465"/>
              <a:gd name="connsiteX5" fmla="*/ 2348 w 145356"/>
              <a:gd name="connsiteY5" fmla="*/ 24735 h 11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356" h="117465">
                <a:moveTo>
                  <a:pt x="2348" y="24735"/>
                </a:moveTo>
                <a:cubicBezTo>
                  <a:pt x="-12469" y="34260"/>
                  <a:pt x="47327" y="44314"/>
                  <a:pt x="56323" y="59660"/>
                </a:cubicBezTo>
                <a:cubicBezTo>
                  <a:pt x="65319" y="75006"/>
                  <a:pt x="55794" y="112577"/>
                  <a:pt x="56323" y="116810"/>
                </a:cubicBezTo>
                <a:cubicBezTo>
                  <a:pt x="56852" y="121043"/>
                  <a:pt x="44681" y="104110"/>
                  <a:pt x="59498" y="85060"/>
                </a:cubicBezTo>
                <a:cubicBezTo>
                  <a:pt x="74315" y="66010"/>
                  <a:pt x="148927" y="12564"/>
                  <a:pt x="145223" y="2510"/>
                </a:cubicBezTo>
                <a:cubicBezTo>
                  <a:pt x="141519" y="-7544"/>
                  <a:pt x="17165" y="15210"/>
                  <a:pt x="2348" y="24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B75FC3A9-91BE-53E6-3A8A-05A4EDD16C7F}"/>
              </a:ext>
            </a:extLst>
          </p:cNvPr>
          <p:cNvSpPr/>
          <p:nvPr/>
        </p:nvSpPr>
        <p:spPr>
          <a:xfrm>
            <a:off x="5714862" y="5572064"/>
            <a:ext cx="232025" cy="121083"/>
          </a:xfrm>
          <a:custGeom>
            <a:avLst/>
            <a:gdLst>
              <a:gd name="connsiteX0" fmla="*/ 231913 w 232025"/>
              <a:gd name="connsiteY0" fmla="*/ 61 h 121083"/>
              <a:gd name="connsiteX1" fmla="*/ 63638 w 232025"/>
              <a:gd name="connsiteY1" fmla="*/ 66736 h 121083"/>
              <a:gd name="connsiteX2" fmla="*/ 138 w 232025"/>
              <a:gd name="connsiteY2" fmla="*/ 95311 h 121083"/>
              <a:gd name="connsiteX3" fmla="*/ 47763 w 232025"/>
              <a:gd name="connsiteY3" fmla="*/ 111186 h 121083"/>
              <a:gd name="connsiteX4" fmla="*/ 85863 w 232025"/>
              <a:gd name="connsiteY4" fmla="*/ 120711 h 121083"/>
              <a:gd name="connsiteX5" fmla="*/ 76338 w 232025"/>
              <a:gd name="connsiteY5" fmla="*/ 98486 h 121083"/>
              <a:gd name="connsiteX6" fmla="*/ 89038 w 232025"/>
              <a:gd name="connsiteY6" fmla="*/ 79436 h 121083"/>
              <a:gd name="connsiteX7" fmla="*/ 231913 w 232025"/>
              <a:gd name="connsiteY7" fmla="*/ 61 h 121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025" h="121083">
                <a:moveTo>
                  <a:pt x="231913" y="61"/>
                </a:moveTo>
                <a:cubicBezTo>
                  <a:pt x="227680" y="-2056"/>
                  <a:pt x="102267" y="50861"/>
                  <a:pt x="63638" y="66736"/>
                </a:cubicBezTo>
                <a:cubicBezTo>
                  <a:pt x="25009" y="82611"/>
                  <a:pt x="2784" y="87903"/>
                  <a:pt x="138" y="95311"/>
                </a:cubicBezTo>
                <a:cubicBezTo>
                  <a:pt x="-2508" y="102719"/>
                  <a:pt x="33476" y="106953"/>
                  <a:pt x="47763" y="111186"/>
                </a:cubicBezTo>
                <a:cubicBezTo>
                  <a:pt x="62050" y="115419"/>
                  <a:pt x="81101" y="122828"/>
                  <a:pt x="85863" y="120711"/>
                </a:cubicBezTo>
                <a:cubicBezTo>
                  <a:pt x="90625" y="118594"/>
                  <a:pt x="76338" y="98486"/>
                  <a:pt x="76338" y="98486"/>
                </a:cubicBezTo>
                <a:cubicBezTo>
                  <a:pt x="76867" y="91607"/>
                  <a:pt x="58876" y="95840"/>
                  <a:pt x="89038" y="79436"/>
                </a:cubicBezTo>
                <a:cubicBezTo>
                  <a:pt x="119200" y="63032"/>
                  <a:pt x="236146" y="2178"/>
                  <a:pt x="231913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74EC7DE3-3075-827A-826C-965A9DB14D38}"/>
              </a:ext>
            </a:extLst>
          </p:cNvPr>
          <p:cNvSpPr/>
          <p:nvPr/>
        </p:nvSpPr>
        <p:spPr>
          <a:xfrm>
            <a:off x="6674613" y="5467350"/>
            <a:ext cx="391244" cy="191867"/>
          </a:xfrm>
          <a:custGeom>
            <a:avLst/>
            <a:gdLst>
              <a:gd name="connsiteX0" fmla="*/ 2412 w 391244"/>
              <a:gd name="connsiteY0" fmla="*/ 28575 h 191867"/>
              <a:gd name="connsiteX1" fmla="*/ 288162 w 391244"/>
              <a:gd name="connsiteY1" fmla="*/ 9525 h 191867"/>
              <a:gd name="connsiteX2" fmla="*/ 383412 w 391244"/>
              <a:gd name="connsiteY2" fmla="*/ 0 h 191867"/>
              <a:gd name="connsiteX3" fmla="*/ 380237 w 391244"/>
              <a:gd name="connsiteY3" fmla="*/ 12700 h 191867"/>
              <a:gd name="connsiteX4" fmla="*/ 335787 w 391244"/>
              <a:gd name="connsiteY4" fmla="*/ 22225 h 191867"/>
              <a:gd name="connsiteX5" fmla="*/ 215137 w 391244"/>
              <a:gd name="connsiteY5" fmla="*/ 146050 h 191867"/>
              <a:gd name="connsiteX6" fmla="*/ 142112 w 391244"/>
              <a:gd name="connsiteY6" fmla="*/ 190500 h 191867"/>
              <a:gd name="connsiteX7" fmla="*/ 256412 w 391244"/>
              <a:gd name="connsiteY7" fmla="*/ 101600 h 191867"/>
              <a:gd name="connsiteX8" fmla="*/ 278637 w 391244"/>
              <a:gd name="connsiteY8" fmla="*/ 50800 h 191867"/>
              <a:gd name="connsiteX9" fmla="*/ 227837 w 391244"/>
              <a:gd name="connsiteY9" fmla="*/ 92075 h 191867"/>
              <a:gd name="connsiteX10" fmla="*/ 208787 w 391244"/>
              <a:gd name="connsiteY10" fmla="*/ 88900 h 191867"/>
              <a:gd name="connsiteX11" fmla="*/ 151637 w 391244"/>
              <a:gd name="connsiteY11" fmla="*/ 57150 h 191867"/>
              <a:gd name="connsiteX12" fmla="*/ 2412 w 391244"/>
              <a:gd name="connsiteY12" fmla="*/ 28575 h 19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244" h="191867">
                <a:moveTo>
                  <a:pt x="2412" y="28575"/>
                </a:moveTo>
                <a:cubicBezTo>
                  <a:pt x="25166" y="20637"/>
                  <a:pt x="224662" y="14287"/>
                  <a:pt x="288162" y="9525"/>
                </a:cubicBezTo>
                <a:cubicBezTo>
                  <a:pt x="351662" y="4763"/>
                  <a:pt x="383412" y="0"/>
                  <a:pt x="383412" y="0"/>
                </a:cubicBezTo>
                <a:cubicBezTo>
                  <a:pt x="398758" y="529"/>
                  <a:pt x="388174" y="8996"/>
                  <a:pt x="380237" y="12700"/>
                </a:cubicBezTo>
                <a:cubicBezTo>
                  <a:pt x="372300" y="16404"/>
                  <a:pt x="363304" y="0"/>
                  <a:pt x="335787" y="22225"/>
                </a:cubicBezTo>
                <a:cubicBezTo>
                  <a:pt x="308270" y="44450"/>
                  <a:pt x="247416" y="118004"/>
                  <a:pt x="215137" y="146050"/>
                </a:cubicBezTo>
                <a:cubicBezTo>
                  <a:pt x="182858" y="174096"/>
                  <a:pt x="135233" y="197908"/>
                  <a:pt x="142112" y="190500"/>
                </a:cubicBezTo>
                <a:cubicBezTo>
                  <a:pt x="148991" y="183092"/>
                  <a:pt x="233658" y="124883"/>
                  <a:pt x="256412" y="101600"/>
                </a:cubicBezTo>
                <a:cubicBezTo>
                  <a:pt x="279166" y="78317"/>
                  <a:pt x="283399" y="52387"/>
                  <a:pt x="278637" y="50800"/>
                </a:cubicBezTo>
                <a:cubicBezTo>
                  <a:pt x="273875" y="49213"/>
                  <a:pt x="227837" y="92075"/>
                  <a:pt x="227837" y="92075"/>
                </a:cubicBezTo>
                <a:cubicBezTo>
                  <a:pt x="216195" y="98425"/>
                  <a:pt x="221487" y="94721"/>
                  <a:pt x="208787" y="88900"/>
                </a:cubicBezTo>
                <a:cubicBezTo>
                  <a:pt x="196087" y="83079"/>
                  <a:pt x="178624" y="66675"/>
                  <a:pt x="151637" y="57150"/>
                </a:cubicBezTo>
                <a:cubicBezTo>
                  <a:pt x="124650" y="47625"/>
                  <a:pt x="-20342" y="36513"/>
                  <a:pt x="2412" y="28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3CE22053-89F1-3818-6CFE-A78B2C058D94}"/>
              </a:ext>
            </a:extLst>
          </p:cNvPr>
          <p:cNvSpPr/>
          <p:nvPr/>
        </p:nvSpPr>
        <p:spPr>
          <a:xfrm>
            <a:off x="5924343" y="5613323"/>
            <a:ext cx="149493" cy="104953"/>
          </a:xfrm>
          <a:custGeom>
            <a:avLst/>
            <a:gdLst>
              <a:gd name="connsiteX0" fmla="*/ 207 w 149493"/>
              <a:gd name="connsiteY0" fmla="*/ 104852 h 104953"/>
              <a:gd name="connsiteX1" fmla="*/ 31957 w 149493"/>
              <a:gd name="connsiteY1" fmla="*/ 41352 h 104953"/>
              <a:gd name="connsiteX2" fmla="*/ 66882 w 149493"/>
              <a:gd name="connsiteY2" fmla="*/ 6427 h 104953"/>
              <a:gd name="connsiteX3" fmla="*/ 124032 w 149493"/>
              <a:gd name="connsiteY3" fmla="*/ 3252 h 104953"/>
              <a:gd name="connsiteX4" fmla="*/ 149432 w 149493"/>
              <a:gd name="connsiteY4" fmla="*/ 9602 h 104953"/>
              <a:gd name="connsiteX5" fmla="*/ 117682 w 149493"/>
              <a:gd name="connsiteY5" fmla="*/ 77 h 104953"/>
              <a:gd name="connsiteX6" fmla="*/ 89107 w 149493"/>
              <a:gd name="connsiteY6" fmla="*/ 15952 h 104953"/>
              <a:gd name="connsiteX7" fmla="*/ 47832 w 149493"/>
              <a:gd name="connsiteY7" fmla="*/ 25477 h 104953"/>
              <a:gd name="connsiteX8" fmla="*/ 207 w 149493"/>
              <a:gd name="connsiteY8" fmla="*/ 104852 h 104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493" h="104953">
                <a:moveTo>
                  <a:pt x="207" y="104852"/>
                </a:moveTo>
                <a:cubicBezTo>
                  <a:pt x="-2439" y="107498"/>
                  <a:pt x="20845" y="57756"/>
                  <a:pt x="31957" y="41352"/>
                </a:cubicBezTo>
                <a:cubicBezTo>
                  <a:pt x="43069" y="24948"/>
                  <a:pt x="51536" y="12777"/>
                  <a:pt x="66882" y="6427"/>
                </a:cubicBezTo>
                <a:cubicBezTo>
                  <a:pt x="82228" y="77"/>
                  <a:pt x="110274" y="2723"/>
                  <a:pt x="124032" y="3252"/>
                </a:cubicBezTo>
                <a:cubicBezTo>
                  <a:pt x="137790" y="3781"/>
                  <a:pt x="150490" y="10131"/>
                  <a:pt x="149432" y="9602"/>
                </a:cubicBezTo>
                <a:cubicBezTo>
                  <a:pt x="148374" y="9073"/>
                  <a:pt x="127736" y="-981"/>
                  <a:pt x="117682" y="77"/>
                </a:cubicBezTo>
                <a:cubicBezTo>
                  <a:pt x="107628" y="1135"/>
                  <a:pt x="100749" y="11719"/>
                  <a:pt x="89107" y="15952"/>
                </a:cubicBezTo>
                <a:cubicBezTo>
                  <a:pt x="77465" y="20185"/>
                  <a:pt x="58945" y="13306"/>
                  <a:pt x="47832" y="25477"/>
                </a:cubicBezTo>
                <a:cubicBezTo>
                  <a:pt x="36719" y="37648"/>
                  <a:pt x="2853" y="102206"/>
                  <a:pt x="207" y="104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B78EBDCE-A613-C856-C3D6-C991ED7E72C4}"/>
              </a:ext>
            </a:extLst>
          </p:cNvPr>
          <p:cNvSpPr/>
          <p:nvPr/>
        </p:nvSpPr>
        <p:spPr>
          <a:xfrm>
            <a:off x="6076832" y="5610221"/>
            <a:ext cx="22343" cy="135121"/>
          </a:xfrm>
          <a:custGeom>
            <a:avLst/>
            <a:gdLst>
              <a:gd name="connsiteX0" fmla="*/ 15993 w 22343"/>
              <a:gd name="connsiteY0" fmla="*/ 4 h 135121"/>
              <a:gd name="connsiteX1" fmla="*/ 15993 w 22343"/>
              <a:gd name="connsiteY1" fmla="*/ 60329 h 135121"/>
              <a:gd name="connsiteX2" fmla="*/ 22343 w 22343"/>
              <a:gd name="connsiteY2" fmla="*/ 133354 h 135121"/>
              <a:gd name="connsiteX3" fmla="*/ 15993 w 22343"/>
              <a:gd name="connsiteY3" fmla="*/ 107954 h 135121"/>
              <a:gd name="connsiteX4" fmla="*/ 118 w 22343"/>
              <a:gd name="connsiteY4" fmla="*/ 57154 h 135121"/>
              <a:gd name="connsiteX5" fmla="*/ 15993 w 22343"/>
              <a:gd name="connsiteY5" fmla="*/ 4 h 13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43" h="135121">
                <a:moveTo>
                  <a:pt x="15993" y="4"/>
                </a:moveTo>
                <a:cubicBezTo>
                  <a:pt x="18639" y="533"/>
                  <a:pt x="14935" y="38104"/>
                  <a:pt x="15993" y="60329"/>
                </a:cubicBezTo>
                <a:cubicBezTo>
                  <a:pt x="17051" y="82554"/>
                  <a:pt x="22343" y="125417"/>
                  <a:pt x="22343" y="133354"/>
                </a:cubicBezTo>
                <a:cubicBezTo>
                  <a:pt x="22343" y="141291"/>
                  <a:pt x="19697" y="120654"/>
                  <a:pt x="15993" y="107954"/>
                </a:cubicBezTo>
                <a:cubicBezTo>
                  <a:pt x="12289" y="95254"/>
                  <a:pt x="1705" y="70383"/>
                  <a:pt x="118" y="57154"/>
                </a:cubicBezTo>
                <a:cubicBezTo>
                  <a:pt x="-1469" y="43925"/>
                  <a:pt x="13347" y="-525"/>
                  <a:pt x="15993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D687CB8D-5F5C-0B57-D845-6E01B6858547}"/>
              </a:ext>
            </a:extLst>
          </p:cNvPr>
          <p:cNvSpPr/>
          <p:nvPr/>
        </p:nvSpPr>
        <p:spPr>
          <a:xfrm>
            <a:off x="6734004" y="5517939"/>
            <a:ext cx="57396" cy="118095"/>
          </a:xfrm>
          <a:custGeom>
            <a:avLst/>
            <a:gdLst>
              <a:gd name="connsiteX0" fmla="*/ 35096 w 57396"/>
              <a:gd name="connsiteY0" fmla="*/ 117686 h 118095"/>
              <a:gd name="connsiteX1" fmla="*/ 3346 w 57396"/>
              <a:gd name="connsiteY1" fmla="*/ 70061 h 118095"/>
              <a:gd name="connsiteX2" fmla="*/ 16046 w 57396"/>
              <a:gd name="connsiteY2" fmla="*/ 31961 h 118095"/>
              <a:gd name="connsiteX3" fmla="*/ 57321 w 57396"/>
              <a:gd name="connsiteY3" fmla="*/ 211 h 118095"/>
              <a:gd name="connsiteX4" fmla="*/ 25571 w 57396"/>
              <a:gd name="connsiteY4" fmla="*/ 19261 h 118095"/>
              <a:gd name="connsiteX5" fmla="*/ 171 w 57396"/>
              <a:gd name="connsiteY5" fmla="*/ 41486 h 118095"/>
              <a:gd name="connsiteX6" fmla="*/ 35096 w 57396"/>
              <a:gd name="connsiteY6" fmla="*/ 117686 h 11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396" h="118095">
                <a:moveTo>
                  <a:pt x="35096" y="117686"/>
                </a:moveTo>
                <a:cubicBezTo>
                  <a:pt x="35625" y="122449"/>
                  <a:pt x="6521" y="84348"/>
                  <a:pt x="3346" y="70061"/>
                </a:cubicBezTo>
                <a:cubicBezTo>
                  <a:pt x="171" y="55774"/>
                  <a:pt x="7050" y="43603"/>
                  <a:pt x="16046" y="31961"/>
                </a:cubicBezTo>
                <a:cubicBezTo>
                  <a:pt x="25042" y="20319"/>
                  <a:pt x="55733" y="2328"/>
                  <a:pt x="57321" y="211"/>
                </a:cubicBezTo>
                <a:cubicBezTo>
                  <a:pt x="58909" y="-1906"/>
                  <a:pt x="35096" y="12382"/>
                  <a:pt x="25571" y="19261"/>
                </a:cubicBezTo>
                <a:cubicBezTo>
                  <a:pt x="16046" y="26140"/>
                  <a:pt x="-1946" y="28257"/>
                  <a:pt x="171" y="41486"/>
                </a:cubicBezTo>
                <a:cubicBezTo>
                  <a:pt x="2288" y="54715"/>
                  <a:pt x="34567" y="112923"/>
                  <a:pt x="35096" y="1176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70C8D1D1-BDCC-AD3A-9C2E-60E15FCAC826}"/>
              </a:ext>
            </a:extLst>
          </p:cNvPr>
          <p:cNvSpPr/>
          <p:nvPr/>
        </p:nvSpPr>
        <p:spPr>
          <a:xfrm>
            <a:off x="6219133" y="5603735"/>
            <a:ext cx="57899" cy="181526"/>
          </a:xfrm>
          <a:custGeom>
            <a:avLst/>
            <a:gdLst>
              <a:gd name="connsiteX0" fmla="*/ 32442 w 57899"/>
              <a:gd name="connsiteY0" fmla="*/ 140 h 181526"/>
              <a:gd name="connsiteX1" fmla="*/ 29267 w 57899"/>
              <a:gd name="connsiteY1" fmla="*/ 95390 h 181526"/>
              <a:gd name="connsiteX2" fmla="*/ 57842 w 57899"/>
              <a:gd name="connsiteY2" fmla="*/ 171590 h 181526"/>
              <a:gd name="connsiteX3" fmla="*/ 35617 w 57899"/>
              <a:gd name="connsiteY3" fmla="*/ 146190 h 181526"/>
              <a:gd name="connsiteX4" fmla="*/ 692 w 57899"/>
              <a:gd name="connsiteY4" fmla="*/ 181115 h 181526"/>
              <a:gd name="connsiteX5" fmla="*/ 13392 w 57899"/>
              <a:gd name="connsiteY5" fmla="*/ 117615 h 181526"/>
              <a:gd name="connsiteX6" fmla="*/ 32442 w 57899"/>
              <a:gd name="connsiteY6" fmla="*/ 140 h 18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899" h="181526">
                <a:moveTo>
                  <a:pt x="32442" y="140"/>
                </a:moveTo>
                <a:cubicBezTo>
                  <a:pt x="35088" y="-3564"/>
                  <a:pt x="25034" y="66815"/>
                  <a:pt x="29267" y="95390"/>
                </a:cubicBezTo>
                <a:cubicBezTo>
                  <a:pt x="33500" y="123965"/>
                  <a:pt x="56784" y="163123"/>
                  <a:pt x="57842" y="171590"/>
                </a:cubicBezTo>
                <a:cubicBezTo>
                  <a:pt x="58900" y="180057"/>
                  <a:pt x="45142" y="144603"/>
                  <a:pt x="35617" y="146190"/>
                </a:cubicBezTo>
                <a:cubicBezTo>
                  <a:pt x="26092" y="147778"/>
                  <a:pt x="4396" y="185877"/>
                  <a:pt x="692" y="181115"/>
                </a:cubicBezTo>
                <a:cubicBezTo>
                  <a:pt x="-3012" y="176353"/>
                  <a:pt x="9159" y="142486"/>
                  <a:pt x="13392" y="117615"/>
                </a:cubicBezTo>
                <a:cubicBezTo>
                  <a:pt x="17625" y="92744"/>
                  <a:pt x="29796" y="3844"/>
                  <a:pt x="32442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CC9E2F14-DDCA-E20A-E059-D1486293C57A}"/>
              </a:ext>
            </a:extLst>
          </p:cNvPr>
          <p:cNvSpPr/>
          <p:nvPr/>
        </p:nvSpPr>
        <p:spPr>
          <a:xfrm>
            <a:off x="6041907" y="5638716"/>
            <a:ext cx="22390" cy="102703"/>
          </a:xfrm>
          <a:custGeom>
            <a:avLst/>
            <a:gdLst>
              <a:gd name="connsiteX0" fmla="*/ 22343 w 22390"/>
              <a:gd name="connsiteY0" fmla="*/ 84 h 102703"/>
              <a:gd name="connsiteX1" fmla="*/ 6468 w 22390"/>
              <a:gd name="connsiteY1" fmla="*/ 85809 h 102703"/>
              <a:gd name="connsiteX2" fmla="*/ 6468 w 22390"/>
              <a:gd name="connsiteY2" fmla="*/ 101684 h 102703"/>
              <a:gd name="connsiteX3" fmla="*/ 118 w 22390"/>
              <a:gd name="connsiteY3" fmla="*/ 69934 h 102703"/>
              <a:gd name="connsiteX4" fmla="*/ 22343 w 22390"/>
              <a:gd name="connsiteY4" fmla="*/ 84 h 10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90" h="102703">
                <a:moveTo>
                  <a:pt x="22343" y="84"/>
                </a:moveTo>
                <a:cubicBezTo>
                  <a:pt x="23401" y="2730"/>
                  <a:pt x="6468" y="85809"/>
                  <a:pt x="6468" y="85809"/>
                </a:cubicBezTo>
                <a:cubicBezTo>
                  <a:pt x="3822" y="102742"/>
                  <a:pt x="7526" y="104330"/>
                  <a:pt x="6468" y="101684"/>
                </a:cubicBezTo>
                <a:cubicBezTo>
                  <a:pt x="5410" y="99038"/>
                  <a:pt x="-940" y="82105"/>
                  <a:pt x="118" y="69934"/>
                </a:cubicBezTo>
                <a:cubicBezTo>
                  <a:pt x="1176" y="57763"/>
                  <a:pt x="21285" y="-2562"/>
                  <a:pt x="22343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9E737AAD-B48C-64C5-37FE-67FFE9134894}"/>
              </a:ext>
            </a:extLst>
          </p:cNvPr>
          <p:cNvSpPr/>
          <p:nvPr/>
        </p:nvSpPr>
        <p:spPr>
          <a:xfrm>
            <a:off x="6083300" y="5596962"/>
            <a:ext cx="296183" cy="27228"/>
          </a:xfrm>
          <a:custGeom>
            <a:avLst/>
            <a:gdLst>
              <a:gd name="connsiteX0" fmla="*/ 0 w 296183"/>
              <a:gd name="connsiteY0" fmla="*/ 6913 h 27228"/>
              <a:gd name="connsiteX1" fmla="*/ 82550 w 296183"/>
              <a:gd name="connsiteY1" fmla="*/ 16438 h 27228"/>
              <a:gd name="connsiteX2" fmla="*/ 149225 w 296183"/>
              <a:gd name="connsiteY2" fmla="*/ 13263 h 27228"/>
              <a:gd name="connsiteX3" fmla="*/ 104775 w 296183"/>
              <a:gd name="connsiteY3" fmla="*/ 16438 h 27228"/>
              <a:gd name="connsiteX4" fmla="*/ 196850 w 296183"/>
              <a:gd name="connsiteY4" fmla="*/ 19613 h 27228"/>
              <a:gd name="connsiteX5" fmla="*/ 295275 w 296183"/>
              <a:gd name="connsiteY5" fmla="*/ 563 h 27228"/>
              <a:gd name="connsiteX6" fmla="*/ 241300 w 296183"/>
              <a:gd name="connsiteY6" fmla="*/ 6913 h 27228"/>
              <a:gd name="connsiteX7" fmla="*/ 165100 w 296183"/>
              <a:gd name="connsiteY7" fmla="*/ 25963 h 27228"/>
              <a:gd name="connsiteX8" fmla="*/ 0 w 296183"/>
              <a:gd name="connsiteY8" fmla="*/ 6913 h 2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183" h="27228">
                <a:moveTo>
                  <a:pt x="0" y="6913"/>
                </a:moveTo>
                <a:cubicBezTo>
                  <a:pt x="28839" y="11146"/>
                  <a:pt x="57679" y="15380"/>
                  <a:pt x="82550" y="16438"/>
                </a:cubicBezTo>
                <a:lnTo>
                  <a:pt x="149225" y="13263"/>
                </a:lnTo>
                <a:cubicBezTo>
                  <a:pt x="152929" y="13263"/>
                  <a:pt x="96838" y="15380"/>
                  <a:pt x="104775" y="16438"/>
                </a:cubicBezTo>
                <a:cubicBezTo>
                  <a:pt x="112712" y="17496"/>
                  <a:pt x="165100" y="22259"/>
                  <a:pt x="196850" y="19613"/>
                </a:cubicBezTo>
                <a:cubicBezTo>
                  <a:pt x="228600" y="16967"/>
                  <a:pt x="287867" y="2680"/>
                  <a:pt x="295275" y="563"/>
                </a:cubicBezTo>
                <a:cubicBezTo>
                  <a:pt x="302683" y="-1554"/>
                  <a:pt x="262996" y="2680"/>
                  <a:pt x="241300" y="6913"/>
                </a:cubicBezTo>
                <a:cubicBezTo>
                  <a:pt x="219604" y="11146"/>
                  <a:pt x="202142" y="22788"/>
                  <a:pt x="165100" y="25963"/>
                </a:cubicBezTo>
                <a:cubicBezTo>
                  <a:pt x="128058" y="29138"/>
                  <a:pt x="73554" y="27550"/>
                  <a:pt x="0" y="6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C55350FA-FA92-8D48-EC52-8BF9A6D62048}"/>
              </a:ext>
            </a:extLst>
          </p:cNvPr>
          <p:cNvSpPr/>
          <p:nvPr/>
        </p:nvSpPr>
        <p:spPr>
          <a:xfrm>
            <a:off x="6362648" y="5607031"/>
            <a:ext cx="19152" cy="168894"/>
          </a:xfrm>
          <a:custGeom>
            <a:avLst/>
            <a:gdLst>
              <a:gd name="connsiteX0" fmla="*/ 15927 w 19152"/>
              <a:gd name="connsiteY0" fmla="*/ 19 h 168894"/>
              <a:gd name="connsiteX1" fmla="*/ 9577 w 19152"/>
              <a:gd name="connsiteY1" fmla="*/ 127019 h 168894"/>
              <a:gd name="connsiteX2" fmla="*/ 19102 w 19152"/>
              <a:gd name="connsiteY2" fmla="*/ 168294 h 168894"/>
              <a:gd name="connsiteX3" fmla="*/ 12752 w 19152"/>
              <a:gd name="connsiteY3" fmla="*/ 149244 h 168894"/>
              <a:gd name="connsiteX4" fmla="*/ 52 w 19152"/>
              <a:gd name="connsiteY4" fmla="*/ 117494 h 168894"/>
              <a:gd name="connsiteX5" fmla="*/ 15927 w 19152"/>
              <a:gd name="connsiteY5" fmla="*/ 19 h 168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52" h="168894">
                <a:moveTo>
                  <a:pt x="15927" y="19"/>
                </a:moveTo>
                <a:cubicBezTo>
                  <a:pt x="17514" y="1606"/>
                  <a:pt x="9048" y="98973"/>
                  <a:pt x="9577" y="127019"/>
                </a:cubicBezTo>
                <a:cubicBezTo>
                  <a:pt x="10106" y="155065"/>
                  <a:pt x="19102" y="168294"/>
                  <a:pt x="19102" y="168294"/>
                </a:cubicBezTo>
                <a:cubicBezTo>
                  <a:pt x="19631" y="171998"/>
                  <a:pt x="15927" y="157711"/>
                  <a:pt x="12752" y="149244"/>
                </a:cubicBezTo>
                <a:cubicBezTo>
                  <a:pt x="9577" y="140777"/>
                  <a:pt x="1110" y="139190"/>
                  <a:pt x="52" y="117494"/>
                </a:cubicBezTo>
                <a:cubicBezTo>
                  <a:pt x="-1006" y="95798"/>
                  <a:pt x="14340" y="-1568"/>
                  <a:pt x="15927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204F04F2-0CAC-15E6-8496-A8F7668C610D}"/>
              </a:ext>
            </a:extLst>
          </p:cNvPr>
          <p:cNvSpPr/>
          <p:nvPr/>
        </p:nvSpPr>
        <p:spPr>
          <a:xfrm>
            <a:off x="6480012" y="5584423"/>
            <a:ext cx="28863" cy="182720"/>
          </a:xfrm>
          <a:custGeom>
            <a:avLst/>
            <a:gdLst>
              <a:gd name="connsiteX0" fmla="*/ 19213 w 28863"/>
              <a:gd name="connsiteY0" fmla="*/ 402 h 182720"/>
              <a:gd name="connsiteX1" fmla="*/ 12863 w 28863"/>
              <a:gd name="connsiteY1" fmla="*/ 82952 h 182720"/>
              <a:gd name="connsiteX2" fmla="*/ 28738 w 28863"/>
              <a:gd name="connsiteY2" fmla="*/ 178202 h 182720"/>
              <a:gd name="connsiteX3" fmla="*/ 19213 w 28863"/>
              <a:gd name="connsiteY3" fmla="*/ 162327 h 182720"/>
              <a:gd name="connsiteX4" fmla="*/ 163 w 28863"/>
              <a:gd name="connsiteY4" fmla="*/ 117877 h 182720"/>
              <a:gd name="connsiteX5" fmla="*/ 19213 w 28863"/>
              <a:gd name="connsiteY5" fmla="*/ 402 h 18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63" h="182720">
                <a:moveTo>
                  <a:pt x="19213" y="402"/>
                </a:moveTo>
                <a:cubicBezTo>
                  <a:pt x="21330" y="-5419"/>
                  <a:pt x="11276" y="53319"/>
                  <a:pt x="12863" y="82952"/>
                </a:cubicBezTo>
                <a:cubicBezTo>
                  <a:pt x="14450" y="112585"/>
                  <a:pt x="28738" y="178202"/>
                  <a:pt x="28738" y="178202"/>
                </a:cubicBezTo>
                <a:cubicBezTo>
                  <a:pt x="29796" y="191431"/>
                  <a:pt x="23976" y="172381"/>
                  <a:pt x="19213" y="162327"/>
                </a:cubicBezTo>
                <a:cubicBezTo>
                  <a:pt x="14450" y="152273"/>
                  <a:pt x="2280" y="141690"/>
                  <a:pt x="163" y="117877"/>
                </a:cubicBezTo>
                <a:cubicBezTo>
                  <a:pt x="-1954" y="94064"/>
                  <a:pt x="17096" y="6223"/>
                  <a:pt x="19213" y="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23C2224E-E96B-F71A-D91D-4FB3EE719CAD}"/>
              </a:ext>
            </a:extLst>
          </p:cNvPr>
          <p:cNvSpPr/>
          <p:nvPr/>
        </p:nvSpPr>
        <p:spPr>
          <a:xfrm>
            <a:off x="6609867" y="5572102"/>
            <a:ext cx="54675" cy="149248"/>
          </a:xfrm>
          <a:custGeom>
            <a:avLst/>
            <a:gdLst>
              <a:gd name="connsiteX0" fmla="*/ 3658 w 54675"/>
              <a:gd name="connsiteY0" fmla="*/ 23 h 149248"/>
              <a:gd name="connsiteX1" fmla="*/ 483 w 54675"/>
              <a:gd name="connsiteY1" fmla="*/ 101623 h 149248"/>
              <a:gd name="connsiteX2" fmla="*/ 6833 w 54675"/>
              <a:gd name="connsiteY2" fmla="*/ 136548 h 149248"/>
              <a:gd name="connsiteX3" fmla="*/ 13183 w 54675"/>
              <a:gd name="connsiteY3" fmla="*/ 111148 h 149248"/>
              <a:gd name="connsiteX4" fmla="*/ 54458 w 54675"/>
              <a:gd name="connsiteY4" fmla="*/ 149248 h 149248"/>
              <a:gd name="connsiteX5" fmla="*/ 29058 w 54675"/>
              <a:gd name="connsiteY5" fmla="*/ 111148 h 149248"/>
              <a:gd name="connsiteX6" fmla="*/ 3658 w 54675"/>
              <a:gd name="connsiteY6" fmla="*/ 23 h 14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75" h="149248">
                <a:moveTo>
                  <a:pt x="3658" y="23"/>
                </a:moveTo>
                <a:cubicBezTo>
                  <a:pt x="-1104" y="-1564"/>
                  <a:pt x="-46" y="78869"/>
                  <a:pt x="483" y="101623"/>
                </a:cubicBezTo>
                <a:cubicBezTo>
                  <a:pt x="1012" y="124377"/>
                  <a:pt x="4716" y="134960"/>
                  <a:pt x="6833" y="136548"/>
                </a:cubicBezTo>
                <a:cubicBezTo>
                  <a:pt x="8950" y="138136"/>
                  <a:pt x="5246" y="109031"/>
                  <a:pt x="13183" y="111148"/>
                </a:cubicBezTo>
                <a:cubicBezTo>
                  <a:pt x="21120" y="113265"/>
                  <a:pt x="51812" y="149248"/>
                  <a:pt x="54458" y="149248"/>
                </a:cubicBezTo>
                <a:cubicBezTo>
                  <a:pt x="57104" y="149248"/>
                  <a:pt x="34879" y="130198"/>
                  <a:pt x="29058" y="111148"/>
                </a:cubicBezTo>
                <a:cubicBezTo>
                  <a:pt x="23237" y="92098"/>
                  <a:pt x="8420" y="1610"/>
                  <a:pt x="3658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E6EFD5A4-DA7F-15C5-BCEA-AB16382AD617}"/>
              </a:ext>
            </a:extLst>
          </p:cNvPr>
          <p:cNvSpPr/>
          <p:nvPr/>
        </p:nvSpPr>
        <p:spPr>
          <a:xfrm>
            <a:off x="6349153" y="5565775"/>
            <a:ext cx="249526" cy="41275"/>
          </a:xfrm>
          <a:custGeom>
            <a:avLst/>
            <a:gdLst>
              <a:gd name="connsiteX0" fmla="*/ 847 w 249526"/>
              <a:gd name="connsiteY0" fmla="*/ 41275 h 41275"/>
              <a:gd name="connsiteX1" fmla="*/ 105622 w 249526"/>
              <a:gd name="connsiteY1" fmla="*/ 25400 h 41275"/>
              <a:gd name="connsiteX2" fmla="*/ 248497 w 249526"/>
              <a:gd name="connsiteY2" fmla="*/ 0 h 41275"/>
              <a:gd name="connsiteX3" fmla="*/ 162772 w 249526"/>
              <a:gd name="connsiteY3" fmla="*/ 25400 h 41275"/>
              <a:gd name="connsiteX4" fmla="*/ 847 w 249526"/>
              <a:gd name="connsiteY4" fmla="*/ 41275 h 4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526" h="41275">
                <a:moveTo>
                  <a:pt x="847" y="41275"/>
                </a:moveTo>
                <a:cubicBezTo>
                  <a:pt x="-8678" y="41275"/>
                  <a:pt x="64347" y="32279"/>
                  <a:pt x="105622" y="25400"/>
                </a:cubicBezTo>
                <a:cubicBezTo>
                  <a:pt x="146897" y="18521"/>
                  <a:pt x="238972" y="0"/>
                  <a:pt x="248497" y="0"/>
                </a:cubicBezTo>
                <a:cubicBezTo>
                  <a:pt x="258022" y="0"/>
                  <a:pt x="199285" y="16933"/>
                  <a:pt x="162772" y="25400"/>
                </a:cubicBezTo>
                <a:cubicBezTo>
                  <a:pt x="126260" y="33867"/>
                  <a:pt x="10372" y="41275"/>
                  <a:pt x="847" y="41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B131BF54-8D91-9328-A349-5685048A6D94}"/>
              </a:ext>
            </a:extLst>
          </p:cNvPr>
          <p:cNvSpPr/>
          <p:nvPr/>
        </p:nvSpPr>
        <p:spPr>
          <a:xfrm>
            <a:off x="6543446" y="5537196"/>
            <a:ext cx="200175" cy="47649"/>
          </a:xfrm>
          <a:custGeom>
            <a:avLst/>
            <a:gdLst>
              <a:gd name="connsiteX0" fmla="*/ 229 w 200175"/>
              <a:gd name="connsiteY0" fmla="*/ 47629 h 47649"/>
              <a:gd name="connsiteX1" fmla="*/ 133579 w 200175"/>
              <a:gd name="connsiteY1" fmla="*/ 4 h 47649"/>
              <a:gd name="connsiteX2" fmla="*/ 197079 w 200175"/>
              <a:gd name="connsiteY2" fmla="*/ 44454 h 47649"/>
              <a:gd name="connsiteX3" fmla="*/ 168504 w 200175"/>
              <a:gd name="connsiteY3" fmla="*/ 6354 h 47649"/>
              <a:gd name="connsiteX4" fmla="*/ 229 w 200175"/>
              <a:gd name="connsiteY4" fmla="*/ 47629 h 4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5" h="47649">
                <a:moveTo>
                  <a:pt x="229" y="47629"/>
                </a:moveTo>
                <a:cubicBezTo>
                  <a:pt x="-5592" y="46571"/>
                  <a:pt x="100771" y="533"/>
                  <a:pt x="133579" y="4"/>
                </a:cubicBezTo>
                <a:cubicBezTo>
                  <a:pt x="166387" y="-525"/>
                  <a:pt x="191258" y="43396"/>
                  <a:pt x="197079" y="44454"/>
                </a:cubicBezTo>
                <a:cubicBezTo>
                  <a:pt x="202900" y="45512"/>
                  <a:pt x="203958" y="4767"/>
                  <a:pt x="168504" y="6354"/>
                </a:cubicBezTo>
                <a:cubicBezTo>
                  <a:pt x="133050" y="7941"/>
                  <a:pt x="6050" y="48687"/>
                  <a:pt x="229" y="47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22760D08-E10A-ADC4-1EF0-16819FA0BFA4}"/>
              </a:ext>
            </a:extLst>
          </p:cNvPr>
          <p:cNvSpPr/>
          <p:nvPr/>
        </p:nvSpPr>
        <p:spPr>
          <a:xfrm>
            <a:off x="5600145" y="4457156"/>
            <a:ext cx="286792" cy="160567"/>
          </a:xfrm>
          <a:custGeom>
            <a:avLst/>
            <a:gdLst>
              <a:gd name="connsiteX0" fmla="*/ 286305 w 286792"/>
              <a:gd name="connsiteY0" fmla="*/ 544 h 160567"/>
              <a:gd name="connsiteX1" fmla="*/ 3730 w 286792"/>
              <a:gd name="connsiteY1" fmla="*/ 159294 h 160567"/>
              <a:gd name="connsiteX2" fmla="*/ 121205 w 286792"/>
              <a:gd name="connsiteY2" fmla="*/ 76744 h 160567"/>
              <a:gd name="connsiteX3" fmla="*/ 73580 w 286792"/>
              <a:gd name="connsiteY3" fmla="*/ 105319 h 160567"/>
              <a:gd name="connsiteX4" fmla="*/ 286305 w 286792"/>
              <a:gd name="connsiteY4" fmla="*/ 544 h 16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792" h="160567">
                <a:moveTo>
                  <a:pt x="286305" y="544"/>
                </a:moveTo>
                <a:cubicBezTo>
                  <a:pt x="274663" y="9540"/>
                  <a:pt x="31247" y="146594"/>
                  <a:pt x="3730" y="159294"/>
                </a:cubicBezTo>
                <a:cubicBezTo>
                  <a:pt x="-23787" y="171994"/>
                  <a:pt x="109563" y="85740"/>
                  <a:pt x="121205" y="76744"/>
                </a:cubicBezTo>
                <a:cubicBezTo>
                  <a:pt x="132847" y="67748"/>
                  <a:pt x="49768" y="113786"/>
                  <a:pt x="73580" y="105319"/>
                </a:cubicBezTo>
                <a:cubicBezTo>
                  <a:pt x="97392" y="96852"/>
                  <a:pt x="297947" y="-8452"/>
                  <a:pt x="286305" y="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68503E9F-DB00-F760-1367-1E15316851D5}"/>
              </a:ext>
            </a:extLst>
          </p:cNvPr>
          <p:cNvSpPr/>
          <p:nvPr/>
        </p:nvSpPr>
        <p:spPr>
          <a:xfrm>
            <a:off x="5438725" y="4705165"/>
            <a:ext cx="181037" cy="533678"/>
          </a:xfrm>
          <a:custGeom>
            <a:avLst/>
            <a:gdLst>
              <a:gd name="connsiteX0" fmla="*/ 181025 w 181037"/>
              <a:gd name="connsiteY0" fmla="*/ 185 h 533678"/>
              <a:gd name="connsiteX1" fmla="*/ 101650 w 181037"/>
              <a:gd name="connsiteY1" fmla="*/ 241485 h 533678"/>
              <a:gd name="connsiteX2" fmla="*/ 98475 w 181037"/>
              <a:gd name="connsiteY2" fmla="*/ 219260 h 533678"/>
              <a:gd name="connsiteX3" fmla="*/ 6400 w 181037"/>
              <a:gd name="connsiteY3" fmla="*/ 454210 h 533678"/>
              <a:gd name="connsiteX4" fmla="*/ 63550 w 181037"/>
              <a:gd name="connsiteY4" fmla="*/ 384360 h 533678"/>
              <a:gd name="connsiteX5" fmla="*/ 50 w 181037"/>
              <a:gd name="connsiteY5" fmla="*/ 533585 h 533678"/>
              <a:gd name="connsiteX6" fmla="*/ 76250 w 181037"/>
              <a:gd name="connsiteY6" fmla="*/ 358960 h 533678"/>
              <a:gd name="connsiteX7" fmla="*/ 133400 w 181037"/>
              <a:gd name="connsiteY7" fmla="*/ 143060 h 533678"/>
              <a:gd name="connsiteX8" fmla="*/ 95300 w 181037"/>
              <a:gd name="connsiteY8" fmla="*/ 200210 h 533678"/>
              <a:gd name="connsiteX9" fmla="*/ 181025 w 181037"/>
              <a:gd name="connsiteY9" fmla="*/ 185 h 53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037" h="533678">
                <a:moveTo>
                  <a:pt x="181025" y="185"/>
                </a:moveTo>
                <a:cubicBezTo>
                  <a:pt x="182083" y="7064"/>
                  <a:pt x="115408" y="204973"/>
                  <a:pt x="101650" y="241485"/>
                </a:cubicBezTo>
                <a:cubicBezTo>
                  <a:pt x="87892" y="277997"/>
                  <a:pt x="114350" y="183806"/>
                  <a:pt x="98475" y="219260"/>
                </a:cubicBezTo>
                <a:cubicBezTo>
                  <a:pt x="82600" y="254714"/>
                  <a:pt x="12221" y="426693"/>
                  <a:pt x="6400" y="454210"/>
                </a:cubicBezTo>
                <a:cubicBezTo>
                  <a:pt x="579" y="481727"/>
                  <a:pt x="64608" y="371131"/>
                  <a:pt x="63550" y="384360"/>
                </a:cubicBezTo>
                <a:cubicBezTo>
                  <a:pt x="62492" y="397589"/>
                  <a:pt x="-2067" y="537818"/>
                  <a:pt x="50" y="533585"/>
                </a:cubicBezTo>
                <a:cubicBezTo>
                  <a:pt x="2167" y="529352"/>
                  <a:pt x="54025" y="424047"/>
                  <a:pt x="76250" y="358960"/>
                </a:cubicBezTo>
                <a:cubicBezTo>
                  <a:pt x="98475" y="293873"/>
                  <a:pt x="130225" y="169518"/>
                  <a:pt x="133400" y="143060"/>
                </a:cubicBezTo>
                <a:cubicBezTo>
                  <a:pt x="136575" y="116602"/>
                  <a:pt x="88421" y="220847"/>
                  <a:pt x="95300" y="200210"/>
                </a:cubicBezTo>
                <a:cubicBezTo>
                  <a:pt x="102179" y="179573"/>
                  <a:pt x="179967" y="-6694"/>
                  <a:pt x="181025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3CA262F5-4CC2-6ABB-D823-0CC588F123E3}"/>
              </a:ext>
            </a:extLst>
          </p:cNvPr>
          <p:cNvSpPr/>
          <p:nvPr/>
        </p:nvSpPr>
        <p:spPr>
          <a:xfrm>
            <a:off x="5359046" y="5238632"/>
            <a:ext cx="98822" cy="338377"/>
          </a:xfrm>
          <a:custGeom>
            <a:avLst/>
            <a:gdLst>
              <a:gd name="connsiteX0" fmla="*/ 98779 w 98822"/>
              <a:gd name="connsiteY0" fmla="*/ 118 h 338377"/>
              <a:gd name="connsiteX1" fmla="*/ 41629 w 98822"/>
              <a:gd name="connsiteY1" fmla="*/ 184268 h 338377"/>
              <a:gd name="connsiteX2" fmla="*/ 354 w 98822"/>
              <a:gd name="connsiteY2" fmla="*/ 336668 h 338377"/>
              <a:gd name="connsiteX3" fmla="*/ 22579 w 98822"/>
              <a:gd name="connsiteY3" fmla="*/ 257293 h 338377"/>
              <a:gd name="connsiteX4" fmla="*/ 38454 w 98822"/>
              <a:gd name="connsiteY4" fmla="*/ 120768 h 338377"/>
              <a:gd name="connsiteX5" fmla="*/ 32104 w 98822"/>
              <a:gd name="connsiteY5" fmla="*/ 155693 h 338377"/>
              <a:gd name="connsiteX6" fmla="*/ 98779 w 98822"/>
              <a:gd name="connsiteY6" fmla="*/ 118 h 33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822" h="338377">
                <a:moveTo>
                  <a:pt x="98779" y="118"/>
                </a:moveTo>
                <a:cubicBezTo>
                  <a:pt x="100366" y="4880"/>
                  <a:pt x="58033" y="128176"/>
                  <a:pt x="41629" y="184268"/>
                </a:cubicBezTo>
                <a:cubicBezTo>
                  <a:pt x="25225" y="240360"/>
                  <a:pt x="3529" y="324497"/>
                  <a:pt x="354" y="336668"/>
                </a:cubicBezTo>
                <a:cubicBezTo>
                  <a:pt x="-2821" y="348839"/>
                  <a:pt x="16229" y="293276"/>
                  <a:pt x="22579" y="257293"/>
                </a:cubicBezTo>
                <a:cubicBezTo>
                  <a:pt x="28929" y="221310"/>
                  <a:pt x="36866" y="137701"/>
                  <a:pt x="38454" y="120768"/>
                </a:cubicBezTo>
                <a:cubicBezTo>
                  <a:pt x="40041" y="103835"/>
                  <a:pt x="19933" y="175801"/>
                  <a:pt x="32104" y="155693"/>
                </a:cubicBezTo>
                <a:cubicBezTo>
                  <a:pt x="44275" y="135585"/>
                  <a:pt x="97192" y="-4644"/>
                  <a:pt x="98779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BF0269C4-F199-D005-881C-71878AAAB031}"/>
              </a:ext>
            </a:extLst>
          </p:cNvPr>
          <p:cNvSpPr/>
          <p:nvPr/>
        </p:nvSpPr>
        <p:spPr>
          <a:xfrm>
            <a:off x="7006411" y="4456134"/>
            <a:ext cx="274338" cy="488639"/>
          </a:xfrm>
          <a:custGeom>
            <a:avLst/>
            <a:gdLst>
              <a:gd name="connsiteX0" fmla="*/ 814 w 274338"/>
              <a:gd name="connsiteY0" fmla="*/ 1566 h 488639"/>
              <a:gd name="connsiteX1" fmla="*/ 146864 w 274338"/>
              <a:gd name="connsiteY1" fmla="*/ 214291 h 488639"/>
              <a:gd name="connsiteX2" fmla="*/ 115114 w 274338"/>
              <a:gd name="connsiteY2" fmla="*/ 185716 h 488639"/>
              <a:gd name="connsiteX3" fmla="*/ 197664 w 274338"/>
              <a:gd name="connsiteY3" fmla="*/ 360341 h 488639"/>
              <a:gd name="connsiteX4" fmla="*/ 172264 w 274338"/>
              <a:gd name="connsiteY4" fmla="*/ 303191 h 488639"/>
              <a:gd name="connsiteX5" fmla="*/ 273864 w 274338"/>
              <a:gd name="connsiteY5" fmla="*/ 487341 h 488639"/>
              <a:gd name="connsiteX6" fmla="*/ 207189 w 274338"/>
              <a:gd name="connsiteY6" fmla="*/ 376216 h 488639"/>
              <a:gd name="connsiteX7" fmla="*/ 134164 w 274338"/>
              <a:gd name="connsiteY7" fmla="*/ 204766 h 488639"/>
              <a:gd name="connsiteX8" fmla="*/ 89714 w 274338"/>
              <a:gd name="connsiteY8" fmla="*/ 122216 h 488639"/>
              <a:gd name="connsiteX9" fmla="*/ 814 w 274338"/>
              <a:gd name="connsiteY9" fmla="*/ 1566 h 488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4338" h="488639">
                <a:moveTo>
                  <a:pt x="814" y="1566"/>
                </a:moveTo>
                <a:cubicBezTo>
                  <a:pt x="10339" y="16912"/>
                  <a:pt x="127814" y="183599"/>
                  <a:pt x="146864" y="214291"/>
                </a:cubicBezTo>
                <a:cubicBezTo>
                  <a:pt x="165914" y="244983"/>
                  <a:pt x="106647" y="161374"/>
                  <a:pt x="115114" y="185716"/>
                </a:cubicBezTo>
                <a:cubicBezTo>
                  <a:pt x="123581" y="210058"/>
                  <a:pt x="188139" y="340762"/>
                  <a:pt x="197664" y="360341"/>
                </a:cubicBezTo>
                <a:cubicBezTo>
                  <a:pt x="207189" y="379920"/>
                  <a:pt x="159564" y="282024"/>
                  <a:pt x="172264" y="303191"/>
                </a:cubicBezTo>
                <a:cubicBezTo>
                  <a:pt x="184964" y="324358"/>
                  <a:pt x="268043" y="475170"/>
                  <a:pt x="273864" y="487341"/>
                </a:cubicBezTo>
                <a:cubicBezTo>
                  <a:pt x="279685" y="499512"/>
                  <a:pt x="230472" y="423312"/>
                  <a:pt x="207189" y="376216"/>
                </a:cubicBezTo>
                <a:cubicBezTo>
                  <a:pt x="183906" y="329120"/>
                  <a:pt x="153743" y="247099"/>
                  <a:pt x="134164" y="204766"/>
                </a:cubicBezTo>
                <a:cubicBezTo>
                  <a:pt x="114585" y="162433"/>
                  <a:pt x="111410" y="156612"/>
                  <a:pt x="89714" y="122216"/>
                </a:cubicBezTo>
                <a:cubicBezTo>
                  <a:pt x="68018" y="87820"/>
                  <a:pt x="-8711" y="-13780"/>
                  <a:pt x="814" y="1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C8550139-E581-AF16-B5C2-1BA36088BD10}"/>
              </a:ext>
            </a:extLst>
          </p:cNvPr>
          <p:cNvSpPr/>
          <p:nvPr/>
        </p:nvSpPr>
        <p:spPr>
          <a:xfrm>
            <a:off x="5336935" y="5603811"/>
            <a:ext cx="71942" cy="556915"/>
          </a:xfrm>
          <a:custGeom>
            <a:avLst/>
            <a:gdLst>
              <a:gd name="connsiteX0" fmla="*/ 240 w 71942"/>
              <a:gd name="connsiteY0" fmla="*/ 64 h 556915"/>
              <a:gd name="connsiteX1" fmla="*/ 44690 w 71942"/>
              <a:gd name="connsiteY1" fmla="*/ 235014 h 556915"/>
              <a:gd name="connsiteX2" fmla="*/ 47865 w 71942"/>
              <a:gd name="connsiteY2" fmla="*/ 209614 h 556915"/>
              <a:gd name="connsiteX3" fmla="*/ 63740 w 71942"/>
              <a:gd name="connsiteY3" fmla="*/ 371539 h 556915"/>
              <a:gd name="connsiteX4" fmla="*/ 70090 w 71942"/>
              <a:gd name="connsiteY4" fmla="*/ 311214 h 556915"/>
              <a:gd name="connsiteX5" fmla="*/ 66915 w 71942"/>
              <a:gd name="connsiteY5" fmla="*/ 549339 h 556915"/>
              <a:gd name="connsiteX6" fmla="*/ 66915 w 71942"/>
              <a:gd name="connsiteY6" fmla="*/ 473139 h 556915"/>
              <a:gd name="connsiteX7" fmla="*/ 70090 w 71942"/>
              <a:gd name="connsiteY7" fmla="*/ 228664 h 556915"/>
              <a:gd name="connsiteX8" fmla="*/ 66915 w 71942"/>
              <a:gd name="connsiteY8" fmla="*/ 260414 h 556915"/>
              <a:gd name="connsiteX9" fmla="*/ 240 w 71942"/>
              <a:gd name="connsiteY9" fmla="*/ 64 h 55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942" h="556915">
                <a:moveTo>
                  <a:pt x="240" y="64"/>
                </a:moveTo>
                <a:cubicBezTo>
                  <a:pt x="-3464" y="-4169"/>
                  <a:pt x="36753" y="200089"/>
                  <a:pt x="44690" y="235014"/>
                </a:cubicBezTo>
                <a:cubicBezTo>
                  <a:pt x="52627" y="269939"/>
                  <a:pt x="44690" y="186860"/>
                  <a:pt x="47865" y="209614"/>
                </a:cubicBezTo>
                <a:cubicBezTo>
                  <a:pt x="51040" y="232368"/>
                  <a:pt x="60036" y="354606"/>
                  <a:pt x="63740" y="371539"/>
                </a:cubicBezTo>
                <a:cubicBezTo>
                  <a:pt x="67444" y="388472"/>
                  <a:pt x="69561" y="281581"/>
                  <a:pt x="70090" y="311214"/>
                </a:cubicBezTo>
                <a:cubicBezTo>
                  <a:pt x="70619" y="340847"/>
                  <a:pt x="67444" y="522352"/>
                  <a:pt x="66915" y="549339"/>
                </a:cubicBezTo>
                <a:cubicBezTo>
                  <a:pt x="66386" y="576326"/>
                  <a:pt x="66386" y="526585"/>
                  <a:pt x="66915" y="473139"/>
                </a:cubicBezTo>
                <a:cubicBezTo>
                  <a:pt x="67444" y="419693"/>
                  <a:pt x="70090" y="264118"/>
                  <a:pt x="70090" y="228664"/>
                </a:cubicBezTo>
                <a:cubicBezTo>
                  <a:pt x="70090" y="193210"/>
                  <a:pt x="75911" y="293222"/>
                  <a:pt x="66915" y="260414"/>
                </a:cubicBezTo>
                <a:cubicBezTo>
                  <a:pt x="57919" y="227606"/>
                  <a:pt x="3944" y="4297"/>
                  <a:pt x="240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C1D019DE-061B-4994-F9DB-EC1C0981B3CA}"/>
              </a:ext>
            </a:extLst>
          </p:cNvPr>
          <p:cNvSpPr/>
          <p:nvPr/>
        </p:nvSpPr>
        <p:spPr>
          <a:xfrm>
            <a:off x="7305618" y="5000625"/>
            <a:ext cx="95512" cy="353146"/>
          </a:xfrm>
          <a:custGeom>
            <a:avLst/>
            <a:gdLst>
              <a:gd name="connsiteX0" fmla="*/ 57 w 95512"/>
              <a:gd name="connsiteY0" fmla="*/ 0 h 353146"/>
              <a:gd name="connsiteX1" fmla="*/ 69907 w 95512"/>
              <a:gd name="connsiteY1" fmla="*/ 174625 h 353146"/>
              <a:gd name="connsiteX2" fmla="*/ 88957 w 95512"/>
              <a:gd name="connsiteY2" fmla="*/ 352425 h 353146"/>
              <a:gd name="connsiteX3" fmla="*/ 95307 w 95512"/>
              <a:gd name="connsiteY3" fmla="*/ 234950 h 353146"/>
              <a:gd name="connsiteX4" fmla="*/ 82607 w 95512"/>
              <a:gd name="connsiteY4" fmla="*/ 174625 h 353146"/>
              <a:gd name="connsiteX5" fmla="*/ 57 w 95512"/>
              <a:gd name="connsiteY5" fmla="*/ 0 h 35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512" h="353146">
                <a:moveTo>
                  <a:pt x="57" y="0"/>
                </a:moveTo>
                <a:cubicBezTo>
                  <a:pt x="-2060" y="0"/>
                  <a:pt x="55090" y="115887"/>
                  <a:pt x="69907" y="174625"/>
                </a:cubicBezTo>
                <a:cubicBezTo>
                  <a:pt x="84724" y="233363"/>
                  <a:pt x="84724" y="342371"/>
                  <a:pt x="88957" y="352425"/>
                </a:cubicBezTo>
                <a:cubicBezTo>
                  <a:pt x="93190" y="362479"/>
                  <a:pt x="96365" y="264583"/>
                  <a:pt x="95307" y="234950"/>
                </a:cubicBezTo>
                <a:cubicBezTo>
                  <a:pt x="94249" y="205317"/>
                  <a:pt x="95836" y="209021"/>
                  <a:pt x="82607" y="174625"/>
                </a:cubicBezTo>
                <a:cubicBezTo>
                  <a:pt x="69378" y="140229"/>
                  <a:pt x="2174" y="0"/>
                  <a:pt x="5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722FF33B-EE93-17F9-5039-726E8B3D048D}"/>
              </a:ext>
            </a:extLst>
          </p:cNvPr>
          <p:cNvSpPr/>
          <p:nvPr/>
        </p:nvSpPr>
        <p:spPr>
          <a:xfrm>
            <a:off x="7259251" y="5411026"/>
            <a:ext cx="142893" cy="551525"/>
          </a:xfrm>
          <a:custGeom>
            <a:avLst/>
            <a:gdLst>
              <a:gd name="connsiteX0" fmla="*/ 141674 w 142893"/>
              <a:gd name="connsiteY0" fmla="*/ 8699 h 551525"/>
              <a:gd name="connsiteX1" fmla="*/ 8324 w 142893"/>
              <a:gd name="connsiteY1" fmla="*/ 526224 h 551525"/>
              <a:gd name="connsiteX2" fmla="*/ 21024 w 142893"/>
              <a:gd name="connsiteY2" fmla="*/ 440499 h 551525"/>
              <a:gd name="connsiteX3" fmla="*/ 78174 w 142893"/>
              <a:gd name="connsiteY3" fmla="*/ 170624 h 551525"/>
              <a:gd name="connsiteX4" fmla="*/ 74999 w 142893"/>
              <a:gd name="connsiteY4" fmla="*/ 196024 h 551525"/>
              <a:gd name="connsiteX5" fmla="*/ 141674 w 142893"/>
              <a:gd name="connsiteY5" fmla="*/ 8699 h 55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893" h="551525">
                <a:moveTo>
                  <a:pt x="141674" y="8699"/>
                </a:moveTo>
                <a:cubicBezTo>
                  <a:pt x="130562" y="63732"/>
                  <a:pt x="28432" y="454257"/>
                  <a:pt x="8324" y="526224"/>
                </a:cubicBezTo>
                <a:cubicBezTo>
                  <a:pt x="-11784" y="598191"/>
                  <a:pt x="9382" y="499766"/>
                  <a:pt x="21024" y="440499"/>
                </a:cubicBezTo>
                <a:cubicBezTo>
                  <a:pt x="32666" y="381232"/>
                  <a:pt x="69178" y="211370"/>
                  <a:pt x="78174" y="170624"/>
                </a:cubicBezTo>
                <a:cubicBezTo>
                  <a:pt x="87170" y="129878"/>
                  <a:pt x="65474" y="215074"/>
                  <a:pt x="74999" y="196024"/>
                </a:cubicBezTo>
                <a:cubicBezTo>
                  <a:pt x="84524" y="176974"/>
                  <a:pt x="152786" y="-46334"/>
                  <a:pt x="141674" y="8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E7A99F1F-65A5-DFF3-B614-46B963C670BD}"/>
              </a:ext>
            </a:extLst>
          </p:cNvPr>
          <p:cNvSpPr/>
          <p:nvPr/>
        </p:nvSpPr>
        <p:spPr>
          <a:xfrm>
            <a:off x="5364551" y="4771972"/>
            <a:ext cx="102845" cy="314495"/>
          </a:xfrm>
          <a:custGeom>
            <a:avLst/>
            <a:gdLst>
              <a:gd name="connsiteX0" fmla="*/ 102799 w 102845"/>
              <a:gd name="connsiteY0" fmla="*/ 53 h 314495"/>
              <a:gd name="connsiteX1" fmla="*/ 7549 w 102845"/>
              <a:gd name="connsiteY1" fmla="*/ 203253 h 314495"/>
              <a:gd name="connsiteX2" fmla="*/ 7549 w 102845"/>
              <a:gd name="connsiteY2" fmla="*/ 314378 h 314495"/>
              <a:gd name="connsiteX3" fmla="*/ 20249 w 102845"/>
              <a:gd name="connsiteY3" fmla="*/ 184203 h 314495"/>
              <a:gd name="connsiteX4" fmla="*/ 102799 w 102845"/>
              <a:gd name="connsiteY4" fmla="*/ 53 h 31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45" h="314495">
                <a:moveTo>
                  <a:pt x="102799" y="53"/>
                </a:moveTo>
                <a:cubicBezTo>
                  <a:pt x="100682" y="3228"/>
                  <a:pt x="23424" y="150866"/>
                  <a:pt x="7549" y="203253"/>
                </a:cubicBezTo>
                <a:cubicBezTo>
                  <a:pt x="-8326" y="255640"/>
                  <a:pt x="5432" y="317553"/>
                  <a:pt x="7549" y="314378"/>
                </a:cubicBezTo>
                <a:cubicBezTo>
                  <a:pt x="9666" y="311203"/>
                  <a:pt x="5962" y="231828"/>
                  <a:pt x="20249" y="184203"/>
                </a:cubicBezTo>
                <a:cubicBezTo>
                  <a:pt x="34536" y="136578"/>
                  <a:pt x="104916" y="-3122"/>
                  <a:pt x="102799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B40C96C3-4568-7260-A88D-DA927169806C}"/>
              </a:ext>
            </a:extLst>
          </p:cNvPr>
          <p:cNvSpPr/>
          <p:nvPr/>
        </p:nvSpPr>
        <p:spPr>
          <a:xfrm>
            <a:off x="5127040" y="4863405"/>
            <a:ext cx="38685" cy="353703"/>
          </a:xfrm>
          <a:custGeom>
            <a:avLst/>
            <a:gdLst>
              <a:gd name="connsiteX0" fmla="*/ 16460 w 38685"/>
              <a:gd name="connsiteY0" fmla="*/ 695 h 353703"/>
              <a:gd name="connsiteX1" fmla="*/ 585 w 38685"/>
              <a:gd name="connsiteY1" fmla="*/ 140395 h 353703"/>
              <a:gd name="connsiteX2" fmla="*/ 38685 w 38685"/>
              <a:gd name="connsiteY2" fmla="*/ 353120 h 353703"/>
              <a:gd name="connsiteX3" fmla="*/ 585 w 38685"/>
              <a:gd name="connsiteY3" fmla="*/ 197545 h 353703"/>
              <a:gd name="connsiteX4" fmla="*/ 16460 w 38685"/>
              <a:gd name="connsiteY4" fmla="*/ 695 h 35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5" h="353703">
                <a:moveTo>
                  <a:pt x="16460" y="695"/>
                </a:moveTo>
                <a:cubicBezTo>
                  <a:pt x="16460" y="-8830"/>
                  <a:pt x="-3119" y="81658"/>
                  <a:pt x="585" y="140395"/>
                </a:cubicBezTo>
                <a:cubicBezTo>
                  <a:pt x="4289" y="199132"/>
                  <a:pt x="38685" y="343595"/>
                  <a:pt x="38685" y="353120"/>
                </a:cubicBezTo>
                <a:cubicBezTo>
                  <a:pt x="38685" y="362645"/>
                  <a:pt x="4818" y="253108"/>
                  <a:pt x="585" y="197545"/>
                </a:cubicBezTo>
                <a:cubicBezTo>
                  <a:pt x="-3648" y="141982"/>
                  <a:pt x="16460" y="10220"/>
                  <a:pt x="16460" y="6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BCE42FE6-D4A0-0802-7C02-BF635094D0B1}"/>
              </a:ext>
            </a:extLst>
          </p:cNvPr>
          <p:cNvSpPr/>
          <p:nvPr/>
        </p:nvSpPr>
        <p:spPr>
          <a:xfrm>
            <a:off x="4622594" y="4819356"/>
            <a:ext cx="122992" cy="527345"/>
          </a:xfrm>
          <a:custGeom>
            <a:avLst/>
            <a:gdLst>
              <a:gd name="connsiteX0" fmla="*/ 206 w 122992"/>
              <a:gd name="connsiteY0" fmla="*/ 294 h 527345"/>
              <a:gd name="connsiteX1" fmla="*/ 101806 w 122992"/>
              <a:gd name="connsiteY1" fmla="*/ 320969 h 527345"/>
              <a:gd name="connsiteX2" fmla="*/ 114506 w 122992"/>
              <a:gd name="connsiteY2" fmla="*/ 527344 h 527345"/>
              <a:gd name="connsiteX3" fmla="*/ 120856 w 122992"/>
              <a:gd name="connsiteY3" fmla="*/ 317794 h 527345"/>
              <a:gd name="connsiteX4" fmla="*/ 76406 w 122992"/>
              <a:gd name="connsiteY4" fmla="*/ 263819 h 527345"/>
              <a:gd name="connsiteX5" fmla="*/ 206 w 122992"/>
              <a:gd name="connsiteY5" fmla="*/ 294 h 52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992" h="527345">
                <a:moveTo>
                  <a:pt x="206" y="294"/>
                </a:moveTo>
                <a:cubicBezTo>
                  <a:pt x="4439" y="9819"/>
                  <a:pt x="82756" y="233127"/>
                  <a:pt x="101806" y="320969"/>
                </a:cubicBezTo>
                <a:cubicBezTo>
                  <a:pt x="120856" y="408811"/>
                  <a:pt x="111331" y="527873"/>
                  <a:pt x="114506" y="527344"/>
                </a:cubicBezTo>
                <a:cubicBezTo>
                  <a:pt x="117681" y="526815"/>
                  <a:pt x="127206" y="361715"/>
                  <a:pt x="120856" y="317794"/>
                </a:cubicBezTo>
                <a:cubicBezTo>
                  <a:pt x="114506" y="273873"/>
                  <a:pt x="94927" y="312502"/>
                  <a:pt x="76406" y="263819"/>
                </a:cubicBezTo>
                <a:cubicBezTo>
                  <a:pt x="57885" y="215136"/>
                  <a:pt x="-4027" y="-9231"/>
                  <a:pt x="206" y="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FEA59875-3A92-82E9-C2D1-5B02B322FD74}"/>
              </a:ext>
            </a:extLst>
          </p:cNvPr>
          <p:cNvSpPr/>
          <p:nvPr/>
        </p:nvSpPr>
        <p:spPr>
          <a:xfrm>
            <a:off x="5022631" y="5587569"/>
            <a:ext cx="113210" cy="515209"/>
          </a:xfrm>
          <a:custGeom>
            <a:avLst/>
            <a:gdLst>
              <a:gd name="connsiteX0" fmla="*/ 31969 w 113210"/>
              <a:gd name="connsiteY0" fmla="*/ 431 h 515209"/>
              <a:gd name="connsiteX1" fmla="*/ 16094 w 113210"/>
              <a:gd name="connsiteY1" fmla="*/ 244906 h 515209"/>
              <a:gd name="connsiteX2" fmla="*/ 111344 w 113210"/>
              <a:gd name="connsiteY2" fmla="*/ 508431 h 515209"/>
              <a:gd name="connsiteX3" fmla="*/ 73244 w 113210"/>
              <a:gd name="connsiteY3" fmla="*/ 416356 h 515209"/>
              <a:gd name="connsiteX4" fmla="*/ 219 w 113210"/>
              <a:gd name="connsiteY4" fmla="*/ 190931 h 515209"/>
              <a:gd name="connsiteX5" fmla="*/ 31969 w 113210"/>
              <a:gd name="connsiteY5" fmla="*/ 431 h 515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10" h="515209">
                <a:moveTo>
                  <a:pt x="31969" y="431"/>
                </a:moveTo>
                <a:cubicBezTo>
                  <a:pt x="34615" y="9427"/>
                  <a:pt x="2865" y="160239"/>
                  <a:pt x="16094" y="244906"/>
                </a:cubicBezTo>
                <a:cubicBezTo>
                  <a:pt x="29323" y="329573"/>
                  <a:pt x="101819" y="479856"/>
                  <a:pt x="111344" y="508431"/>
                </a:cubicBezTo>
                <a:cubicBezTo>
                  <a:pt x="120869" y="537006"/>
                  <a:pt x="91765" y="469272"/>
                  <a:pt x="73244" y="416356"/>
                </a:cubicBezTo>
                <a:cubicBezTo>
                  <a:pt x="54723" y="363440"/>
                  <a:pt x="3394" y="256548"/>
                  <a:pt x="219" y="190931"/>
                </a:cubicBezTo>
                <a:cubicBezTo>
                  <a:pt x="-2956" y="125314"/>
                  <a:pt x="29323" y="-8565"/>
                  <a:pt x="31969" y="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DBB33891-1BE5-7E0B-1B8F-9741DDFE7B75}"/>
              </a:ext>
            </a:extLst>
          </p:cNvPr>
          <p:cNvSpPr/>
          <p:nvPr/>
        </p:nvSpPr>
        <p:spPr>
          <a:xfrm>
            <a:off x="5289960" y="5937234"/>
            <a:ext cx="73616" cy="489801"/>
          </a:xfrm>
          <a:custGeom>
            <a:avLst/>
            <a:gdLst>
              <a:gd name="connsiteX0" fmla="*/ 12290 w 73616"/>
              <a:gd name="connsiteY0" fmla="*/ 16 h 489801"/>
              <a:gd name="connsiteX1" fmla="*/ 18640 w 73616"/>
              <a:gd name="connsiteY1" fmla="*/ 241316 h 489801"/>
              <a:gd name="connsiteX2" fmla="*/ 69440 w 73616"/>
              <a:gd name="connsiteY2" fmla="*/ 482616 h 489801"/>
              <a:gd name="connsiteX3" fmla="*/ 63090 w 73616"/>
              <a:gd name="connsiteY3" fmla="*/ 406416 h 489801"/>
              <a:gd name="connsiteX4" fmla="*/ 2765 w 73616"/>
              <a:gd name="connsiteY4" fmla="*/ 203216 h 489801"/>
              <a:gd name="connsiteX5" fmla="*/ 9115 w 73616"/>
              <a:gd name="connsiteY5" fmla="*/ 228616 h 489801"/>
              <a:gd name="connsiteX6" fmla="*/ 12290 w 73616"/>
              <a:gd name="connsiteY6" fmla="*/ 16 h 48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616" h="489801">
                <a:moveTo>
                  <a:pt x="12290" y="16"/>
                </a:moveTo>
                <a:cubicBezTo>
                  <a:pt x="13878" y="2133"/>
                  <a:pt x="9115" y="160883"/>
                  <a:pt x="18640" y="241316"/>
                </a:cubicBezTo>
                <a:cubicBezTo>
                  <a:pt x="28165" y="321749"/>
                  <a:pt x="62032" y="455099"/>
                  <a:pt x="69440" y="482616"/>
                </a:cubicBezTo>
                <a:cubicBezTo>
                  <a:pt x="76848" y="510133"/>
                  <a:pt x="74202" y="452983"/>
                  <a:pt x="63090" y="406416"/>
                </a:cubicBezTo>
                <a:cubicBezTo>
                  <a:pt x="51978" y="359849"/>
                  <a:pt x="11761" y="232849"/>
                  <a:pt x="2765" y="203216"/>
                </a:cubicBezTo>
                <a:cubicBezTo>
                  <a:pt x="-6231" y="173583"/>
                  <a:pt x="9644" y="257191"/>
                  <a:pt x="9115" y="228616"/>
                </a:cubicBezTo>
                <a:cubicBezTo>
                  <a:pt x="8586" y="200041"/>
                  <a:pt x="10702" y="-2101"/>
                  <a:pt x="12290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C2020D27-0E1A-7F6E-4F8E-38112DFCC6B4}"/>
              </a:ext>
            </a:extLst>
          </p:cNvPr>
          <p:cNvSpPr/>
          <p:nvPr/>
        </p:nvSpPr>
        <p:spPr>
          <a:xfrm>
            <a:off x="4737094" y="4584685"/>
            <a:ext cx="317515" cy="216000"/>
          </a:xfrm>
          <a:custGeom>
            <a:avLst/>
            <a:gdLst>
              <a:gd name="connsiteX0" fmla="*/ 6 w 317515"/>
              <a:gd name="connsiteY0" fmla="*/ 15 h 216000"/>
              <a:gd name="connsiteX1" fmla="*/ 177806 w 317515"/>
              <a:gd name="connsiteY1" fmla="*/ 155590 h 216000"/>
              <a:gd name="connsiteX2" fmla="*/ 317506 w 317515"/>
              <a:gd name="connsiteY2" fmla="*/ 215915 h 216000"/>
              <a:gd name="connsiteX3" fmla="*/ 171456 w 317515"/>
              <a:gd name="connsiteY3" fmla="*/ 165115 h 216000"/>
              <a:gd name="connsiteX4" fmla="*/ 6 w 317515"/>
              <a:gd name="connsiteY4" fmla="*/ 15 h 2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515" h="216000">
                <a:moveTo>
                  <a:pt x="6" y="15"/>
                </a:moveTo>
                <a:cubicBezTo>
                  <a:pt x="1064" y="-1573"/>
                  <a:pt x="124889" y="119607"/>
                  <a:pt x="177806" y="155590"/>
                </a:cubicBezTo>
                <a:cubicBezTo>
                  <a:pt x="230723" y="191573"/>
                  <a:pt x="318564" y="214327"/>
                  <a:pt x="317506" y="215915"/>
                </a:cubicBezTo>
                <a:cubicBezTo>
                  <a:pt x="316448" y="217503"/>
                  <a:pt x="223843" y="196865"/>
                  <a:pt x="171456" y="165115"/>
                </a:cubicBezTo>
                <a:cubicBezTo>
                  <a:pt x="119069" y="133365"/>
                  <a:pt x="-1052" y="1603"/>
                  <a:pt x="6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62B11713-11FC-5204-3FFF-9FF21FCEFCBE}"/>
              </a:ext>
            </a:extLst>
          </p:cNvPr>
          <p:cNvSpPr/>
          <p:nvPr/>
        </p:nvSpPr>
        <p:spPr>
          <a:xfrm>
            <a:off x="7522524" y="4647267"/>
            <a:ext cx="133009" cy="437770"/>
          </a:xfrm>
          <a:custGeom>
            <a:avLst/>
            <a:gdLst>
              <a:gd name="connsiteX0" fmla="*/ 126051 w 133009"/>
              <a:gd name="connsiteY0" fmla="*/ 4108 h 437770"/>
              <a:gd name="connsiteX1" fmla="*/ 113351 w 133009"/>
              <a:gd name="connsiteY1" fmla="*/ 178733 h 437770"/>
              <a:gd name="connsiteX2" fmla="*/ 2226 w 133009"/>
              <a:gd name="connsiteY2" fmla="*/ 432733 h 437770"/>
              <a:gd name="connsiteX3" fmla="*/ 43501 w 133009"/>
              <a:gd name="connsiteY3" fmla="*/ 334308 h 437770"/>
              <a:gd name="connsiteX4" fmla="*/ 97476 w 133009"/>
              <a:gd name="connsiteY4" fmla="*/ 169208 h 437770"/>
              <a:gd name="connsiteX5" fmla="*/ 75251 w 133009"/>
              <a:gd name="connsiteY5" fmla="*/ 220008 h 437770"/>
              <a:gd name="connsiteX6" fmla="*/ 129226 w 133009"/>
              <a:gd name="connsiteY6" fmla="*/ 67608 h 437770"/>
              <a:gd name="connsiteX7" fmla="*/ 126051 w 133009"/>
              <a:gd name="connsiteY7" fmla="*/ 4108 h 43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009" h="437770">
                <a:moveTo>
                  <a:pt x="126051" y="4108"/>
                </a:moveTo>
                <a:cubicBezTo>
                  <a:pt x="123405" y="22629"/>
                  <a:pt x="133988" y="107296"/>
                  <a:pt x="113351" y="178733"/>
                </a:cubicBezTo>
                <a:cubicBezTo>
                  <a:pt x="92714" y="250170"/>
                  <a:pt x="13868" y="406804"/>
                  <a:pt x="2226" y="432733"/>
                </a:cubicBezTo>
                <a:cubicBezTo>
                  <a:pt x="-9416" y="458662"/>
                  <a:pt x="27626" y="378229"/>
                  <a:pt x="43501" y="334308"/>
                </a:cubicBezTo>
                <a:cubicBezTo>
                  <a:pt x="59376" y="290387"/>
                  <a:pt x="92184" y="188258"/>
                  <a:pt x="97476" y="169208"/>
                </a:cubicBezTo>
                <a:cubicBezTo>
                  <a:pt x="102768" y="150158"/>
                  <a:pt x="69959" y="236941"/>
                  <a:pt x="75251" y="220008"/>
                </a:cubicBezTo>
                <a:cubicBezTo>
                  <a:pt x="80543" y="203075"/>
                  <a:pt x="120230" y="101475"/>
                  <a:pt x="129226" y="67608"/>
                </a:cubicBezTo>
                <a:cubicBezTo>
                  <a:pt x="138222" y="33741"/>
                  <a:pt x="128697" y="-14413"/>
                  <a:pt x="126051" y="4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45AB065C-BFE7-2535-4068-B4FAB0A3E20C}"/>
              </a:ext>
            </a:extLst>
          </p:cNvPr>
          <p:cNvSpPr/>
          <p:nvPr/>
        </p:nvSpPr>
        <p:spPr>
          <a:xfrm>
            <a:off x="7293453" y="5280025"/>
            <a:ext cx="221858" cy="905184"/>
          </a:xfrm>
          <a:custGeom>
            <a:avLst/>
            <a:gdLst>
              <a:gd name="connsiteX0" fmla="*/ 221772 w 221858"/>
              <a:gd name="connsiteY0" fmla="*/ 0 h 905184"/>
              <a:gd name="connsiteX1" fmla="*/ 123347 w 221858"/>
              <a:gd name="connsiteY1" fmla="*/ 542925 h 905184"/>
              <a:gd name="connsiteX2" fmla="*/ 123347 w 221858"/>
              <a:gd name="connsiteY2" fmla="*/ 492125 h 905184"/>
              <a:gd name="connsiteX3" fmla="*/ 5872 w 221858"/>
              <a:gd name="connsiteY3" fmla="*/ 895350 h 905184"/>
              <a:gd name="connsiteX4" fmla="*/ 31272 w 221858"/>
              <a:gd name="connsiteY4" fmla="*/ 746125 h 905184"/>
              <a:gd name="connsiteX5" fmla="*/ 148747 w 221858"/>
              <a:gd name="connsiteY5" fmla="*/ 361950 h 905184"/>
              <a:gd name="connsiteX6" fmla="*/ 104297 w 221858"/>
              <a:gd name="connsiteY6" fmla="*/ 539750 h 905184"/>
              <a:gd name="connsiteX7" fmla="*/ 221772 w 221858"/>
              <a:gd name="connsiteY7" fmla="*/ 0 h 90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858" h="905184">
                <a:moveTo>
                  <a:pt x="221772" y="0"/>
                </a:moveTo>
                <a:cubicBezTo>
                  <a:pt x="224947" y="529"/>
                  <a:pt x="139751" y="460904"/>
                  <a:pt x="123347" y="542925"/>
                </a:cubicBezTo>
                <a:cubicBezTo>
                  <a:pt x="106943" y="624946"/>
                  <a:pt x="142926" y="433388"/>
                  <a:pt x="123347" y="492125"/>
                </a:cubicBezTo>
                <a:cubicBezTo>
                  <a:pt x="103768" y="550862"/>
                  <a:pt x="21218" y="853017"/>
                  <a:pt x="5872" y="895350"/>
                </a:cubicBezTo>
                <a:cubicBezTo>
                  <a:pt x="-9474" y="937683"/>
                  <a:pt x="7459" y="835025"/>
                  <a:pt x="31272" y="746125"/>
                </a:cubicBezTo>
                <a:cubicBezTo>
                  <a:pt x="55084" y="657225"/>
                  <a:pt x="136576" y="396346"/>
                  <a:pt x="148747" y="361950"/>
                </a:cubicBezTo>
                <a:cubicBezTo>
                  <a:pt x="160918" y="327554"/>
                  <a:pt x="92126" y="600075"/>
                  <a:pt x="104297" y="539750"/>
                </a:cubicBezTo>
                <a:cubicBezTo>
                  <a:pt x="116468" y="479425"/>
                  <a:pt x="218597" y="-529"/>
                  <a:pt x="22177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E78EF1C1-893C-EF82-795E-363DFB2F4C0A}"/>
              </a:ext>
            </a:extLst>
          </p:cNvPr>
          <p:cNvSpPr/>
          <p:nvPr/>
        </p:nvSpPr>
        <p:spPr>
          <a:xfrm>
            <a:off x="7074783" y="6063069"/>
            <a:ext cx="183449" cy="326253"/>
          </a:xfrm>
          <a:custGeom>
            <a:avLst/>
            <a:gdLst>
              <a:gd name="connsiteX0" fmla="*/ 183267 w 183449"/>
              <a:gd name="connsiteY0" fmla="*/ 1181 h 326253"/>
              <a:gd name="connsiteX1" fmla="*/ 2292 w 183449"/>
              <a:gd name="connsiteY1" fmla="*/ 325031 h 326253"/>
              <a:gd name="connsiteX2" fmla="*/ 78492 w 183449"/>
              <a:gd name="connsiteY2" fmla="*/ 115481 h 326253"/>
              <a:gd name="connsiteX3" fmla="*/ 37217 w 183449"/>
              <a:gd name="connsiteY3" fmla="*/ 210731 h 326253"/>
              <a:gd name="connsiteX4" fmla="*/ 183267 w 183449"/>
              <a:gd name="connsiteY4" fmla="*/ 1181 h 326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449" h="326253">
                <a:moveTo>
                  <a:pt x="183267" y="1181"/>
                </a:moveTo>
                <a:cubicBezTo>
                  <a:pt x="177446" y="20231"/>
                  <a:pt x="19754" y="305981"/>
                  <a:pt x="2292" y="325031"/>
                </a:cubicBezTo>
                <a:cubicBezTo>
                  <a:pt x="-15170" y="344081"/>
                  <a:pt x="72671" y="134531"/>
                  <a:pt x="78492" y="115481"/>
                </a:cubicBezTo>
                <a:cubicBezTo>
                  <a:pt x="84313" y="96431"/>
                  <a:pt x="20813" y="221843"/>
                  <a:pt x="37217" y="210731"/>
                </a:cubicBezTo>
                <a:cubicBezTo>
                  <a:pt x="53621" y="199619"/>
                  <a:pt x="189088" y="-17869"/>
                  <a:pt x="183267" y="1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0FB3BCE1-DD8A-2B77-201F-7B2ECECC124C}"/>
              </a:ext>
            </a:extLst>
          </p:cNvPr>
          <p:cNvSpPr/>
          <p:nvPr/>
        </p:nvSpPr>
        <p:spPr>
          <a:xfrm>
            <a:off x="5168705" y="4651320"/>
            <a:ext cx="260656" cy="936680"/>
          </a:xfrm>
          <a:custGeom>
            <a:avLst/>
            <a:gdLst>
              <a:gd name="connsiteX0" fmla="*/ 260545 w 260656"/>
              <a:gd name="connsiteY0" fmla="*/ 55 h 936680"/>
              <a:gd name="connsiteX1" fmla="*/ 146245 w 260656"/>
              <a:gd name="connsiteY1" fmla="*/ 374705 h 936680"/>
              <a:gd name="connsiteX2" fmla="*/ 89095 w 260656"/>
              <a:gd name="connsiteY2" fmla="*/ 787455 h 936680"/>
              <a:gd name="connsiteX3" fmla="*/ 98620 w 260656"/>
              <a:gd name="connsiteY3" fmla="*/ 682680 h 936680"/>
              <a:gd name="connsiteX4" fmla="*/ 195 w 260656"/>
              <a:gd name="connsiteY4" fmla="*/ 936680 h 936680"/>
              <a:gd name="connsiteX5" fmla="*/ 73220 w 260656"/>
              <a:gd name="connsiteY5" fmla="*/ 682680 h 936680"/>
              <a:gd name="connsiteX6" fmla="*/ 70045 w 260656"/>
              <a:gd name="connsiteY6" fmla="*/ 711255 h 936680"/>
              <a:gd name="connsiteX7" fmla="*/ 158945 w 260656"/>
              <a:gd name="connsiteY7" fmla="*/ 288980 h 936680"/>
              <a:gd name="connsiteX8" fmla="*/ 124020 w 260656"/>
              <a:gd name="connsiteY8" fmla="*/ 346130 h 936680"/>
              <a:gd name="connsiteX9" fmla="*/ 260545 w 260656"/>
              <a:gd name="connsiteY9" fmla="*/ 55 h 93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0656" h="936680">
                <a:moveTo>
                  <a:pt x="260545" y="55"/>
                </a:moveTo>
                <a:cubicBezTo>
                  <a:pt x="264249" y="4817"/>
                  <a:pt x="174820" y="243472"/>
                  <a:pt x="146245" y="374705"/>
                </a:cubicBezTo>
                <a:cubicBezTo>
                  <a:pt x="117670" y="505938"/>
                  <a:pt x="97032" y="736126"/>
                  <a:pt x="89095" y="787455"/>
                </a:cubicBezTo>
                <a:cubicBezTo>
                  <a:pt x="81157" y="838784"/>
                  <a:pt x="113437" y="657809"/>
                  <a:pt x="98620" y="682680"/>
                </a:cubicBezTo>
                <a:cubicBezTo>
                  <a:pt x="83803" y="707551"/>
                  <a:pt x="4428" y="936680"/>
                  <a:pt x="195" y="936680"/>
                </a:cubicBezTo>
                <a:cubicBezTo>
                  <a:pt x="-4038" y="936680"/>
                  <a:pt x="61578" y="720251"/>
                  <a:pt x="73220" y="682680"/>
                </a:cubicBezTo>
                <a:cubicBezTo>
                  <a:pt x="84862" y="645109"/>
                  <a:pt x="55758" y="776872"/>
                  <a:pt x="70045" y="711255"/>
                </a:cubicBezTo>
                <a:cubicBezTo>
                  <a:pt x="84332" y="645638"/>
                  <a:pt x="149949" y="349834"/>
                  <a:pt x="158945" y="288980"/>
                </a:cubicBezTo>
                <a:cubicBezTo>
                  <a:pt x="167941" y="228126"/>
                  <a:pt x="106028" y="394284"/>
                  <a:pt x="124020" y="346130"/>
                </a:cubicBezTo>
                <a:cubicBezTo>
                  <a:pt x="142012" y="297976"/>
                  <a:pt x="256841" y="-4707"/>
                  <a:pt x="260545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A96E2160-B440-17BE-CBB6-4EAD391AC5FA}"/>
              </a:ext>
            </a:extLst>
          </p:cNvPr>
          <p:cNvSpPr/>
          <p:nvPr/>
        </p:nvSpPr>
        <p:spPr>
          <a:xfrm>
            <a:off x="5626030" y="6121076"/>
            <a:ext cx="231921" cy="400387"/>
          </a:xfrm>
          <a:custGeom>
            <a:avLst/>
            <a:gdLst>
              <a:gd name="connsiteX0" fmla="*/ 70 w 231921"/>
              <a:gd name="connsiteY0" fmla="*/ 324 h 400387"/>
              <a:gd name="connsiteX1" fmla="*/ 139770 w 231921"/>
              <a:gd name="connsiteY1" fmla="*/ 241624 h 400387"/>
              <a:gd name="connsiteX2" fmla="*/ 231845 w 231921"/>
              <a:gd name="connsiteY2" fmla="*/ 400374 h 400387"/>
              <a:gd name="connsiteX3" fmla="*/ 155645 w 231921"/>
              <a:gd name="connsiteY3" fmla="*/ 251149 h 400387"/>
              <a:gd name="connsiteX4" fmla="*/ 161995 w 231921"/>
              <a:gd name="connsiteY4" fmla="*/ 305124 h 400387"/>
              <a:gd name="connsiteX5" fmla="*/ 70 w 231921"/>
              <a:gd name="connsiteY5" fmla="*/ 324 h 400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921" h="400387">
                <a:moveTo>
                  <a:pt x="70" y="324"/>
                </a:moveTo>
                <a:cubicBezTo>
                  <a:pt x="-3634" y="-10259"/>
                  <a:pt x="139770" y="241624"/>
                  <a:pt x="139770" y="241624"/>
                </a:cubicBezTo>
                <a:cubicBezTo>
                  <a:pt x="178399" y="308299"/>
                  <a:pt x="229199" y="398787"/>
                  <a:pt x="231845" y="400374"/>
                </a:cubicBezTo>
                <a:cubicBezTo>
                  <a:pt x="234491" y="401962"/>
                  <a:pt x="167287" y="267024"/>
                  <a:pt x="155645" y="251149"/>
                </a:cubicBezTo>
                <a:cubicBezTo>
                  <a:pt x="144003" y="235274"/>
                  <a:pt x="183162" y="344812"/>
                  <a:pt x="161995" y="305124"/>
                </a:cubicBezTo>
                <a:cubicBezTo>
                  <a:pt x="140828" y="265436"/>
                  <a:pt x="3774" y="10907"/>
                  <a:pt x="70" y="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5FEBBAEA-42E5-2960-8382-734DA2B760BF}"/>
              </a:ext>
            </a:extLst>
          </p:cNvPr>
          <p:cNvSpPr/>
          <p:nvPr/>
        </p:nvSpPr>
        <p:spPr>
          <a:xfrm>
            <a:off x="6788087" y="6124569"/>
            <a:ext cx="200236" cy="456208"/>
          </a:xfrm>
          <a:custGeom>
            <a:avLst/>
            <a:gdLst>
              <a:gd name="connsiteX0" fmla="*/ 200088 w 200236"/>
              <a:gd name="connsiteY0" fmla="*/ 6 h 456208"/>
              <a:gd name="connsiteX1" fmla="*/ 60388 w 200236"/>
              <a:gd name="connsiteY1" fmla="*/ 304806 h 456208"/>
              <a:gd name="connsiteX2" fmla="*/ 63 w 200236"/>
              <a:gd name="connsiteY2" fmla="*/ 454031 h 456208"/>
              <a:gd name="connsiteX3" fmla="*/ 69913 w 200236"/>
              <a:gd name="connsiteY3" fmla="*/ 200031 h 456208"/>
              <a:gd name="connsiteX4" fmla="*/ 31813 w 200236"/>
              <a:gd name="connsiteY4" fmla="*/ 295281 h 456208"/>
              <a:gd name="connsiteX5" fmla="*/ 200088 w 200236"/>
              <a:gd name="connsiteY5" fmla="*/ 6 h 45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236" h="456208">
                <a:moveTo>
                  <a:pt x="200088" y="6"/>
                </a:moveTo>
                <a:cubicBezTo>
                  <a:pt x="204850" y="1593"/>
                  <a:pt x="93725" y="229135"/>
                  <a:pt x="60388" y="304806"/>
                </a:cubicBezTo>
                <a:cubicBezTo>
                  <a:pt x="27050" y="380477"/>
                  <a:pt x="-1524" y="471493"/>
                  <a:pt x="63" y="454031"/>
                </a:cubicBezTo>
                <a:cubicBezTo>
                  <a:pt x="1650" y="436569"/>
                  <a:pt x="64621" y="226489"/>
                  <a:pt x="69913" y="200031"/>
                </a:cubicBezTo>
                <a:cubicBezTo>
                  <a:pt x="75205" y="173573"/>
                  <a:pt x="7471" y="323327"/>
                  <a:pt x="31813" y="295281"/>
                </a:cubicBezTo>
                <a:cubicBezTo>
                  <a:pt x="56155" y="267235"/>
                  <a:pt x="195326" y="-1581"/>
                  <a:pt x="200088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F3776194-15B1-5BDE-F6F3-BE1FCAA17DEB}"/>
              </a:ext>
            </a:extLst>
          </p:cNvPr>
          <p:cNvSpPr/>
          <p:nvPr/>
        </p:nvSpPr>
        <p:spPr>
          <a:xfrm>
            <a:off x="7737424" y="4051068"/>
            <a:ext cx="44578" cy="378248"/>
          </a:xfrm>
          <a:custGeom>
            <a:avLst/>
            <a:gdLst>
              <a:gd name="connsiteX0" fmla="*/ 3226 w 44578"/>
              <a:gd name="connsiteY0" fmla="*/ 232 h 378248"/>
              <a:gd name="connsiteX1" fmla="*/ 34976 w 44578"/>
              <a:gd name="connsiteY1" fmla="*/ 162157 h 378248"/>
              <a:gd name="connsiteX2" fmla="*/ 51 w 44578"/>
              <a:gd name="connsiteY2" fmla="*/ 378057 h 378248"/>
              <a:gd name="connsiteX3" fmla="*/ 44501 w 44578"/>
              <a:gd name="connsiteY3" fmla="*/ 197082 h 378248"/>
              <a:gd name="connsiteX4" fmla="*/ 3226 w 44578"/>
              <a:gd name="connsiteY4" fmla="*/ 232 h 37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78" h="378248">
                <a:moveTo>
                  <a:pt x="3226" y="232"/>
                </a:moveTo>
                <a:cubicBezTo>
                  <a:pt x="1638" y="-5589"/>
                  <a:pt x="35505" y="99186"/>
                  <a:pt x="34976" y="162157"/>
                </a:cubicBezTo>
                <a:cubicBezTo>
                  <a:pt x="34447" y="225128"/>
                  <a:pt x="-1537" y="372236"/>
                  <a:pt x="51" y="378057"/>
                </a:cubicBezTo>
                <a:cubicBezTo>
                  <a:pt x="1638" y="383878"/>
                  <a:pt x="42384" y="255819"/>
                  <a:pt x="44501" y="197082"/>
                </a:cubicBezTo>
                <a:cubicBezTo>
                  <a:pt x="46618" y="138345"/>
                  <a:pt x="4814" y="6053"/>
                  <a:pt x="3226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32D749A5-5B0B-F5CE-AF78-D1BCC35FD02F}"/>
              </a:ext>
            </a:extLst>
          </p:cNvPr>
          <p:cNvSpPr/>
          <p:nvPr/>
        </p:nvSpPr>
        <p:spPr>
          <a:xfrm>
            <a:off x="7686440" y="4453613"/>
            <a:ext cx="85973" cy="676457"/>
          </a:xfrm>
          <a:custGeom>
            <a:avLst/>
            <a:gdLst>
              <a:gd name="connsiteX0" fmla="*/ 85960 w 85973"/>
              <a:gd name="connsiteY0" fmla="*/ 912 h 676457"/>
              <a:gd name="connsiteX1" fmla="*/ 12935 w 85973"/>
              <a:gd name="connsiteY1" fmla="*/ 248562 h 676457"/>
              <a:gd name="connsiteX2" fmla="*/ 6585 w 85973"/>
              <a:gd name="connsiteY2" fmla="*/ 664487 h 676457"/>
              <a:gd name="connsiteX3" fmla="*/ 6585 w 85973"/>
              <a:gd name="connsiteY3" fmla="*/ 572412 h 676457"/>
              <a:gd name="connsiteX4" fmla="*/ 6585 w 85973"/>
              <a:gd name="connsiteY4" fmla="*/ 181887 h 676457"/>
              <a:gd name="connsiteX5" fmla="*/ 85960 w 85973"/>
              <a:gd name="connsiteY5" fmla="*/ 912 h 67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73" h="676457">
                <a:moveTo>
                  <a:pt x="85960" y="912"/>
                </a:moveTo>
                <a:cubicBezTo>
                  <a:pt x="87018" y="12024"/>
                  <a:pt x="26164" y="137966"/>
                  <a:pt x="12935" y="248562"/>
                </a:cubicBezTo>
                <a:cubicBezTo>
                  <a:pt x="-294" y="359158"/>
                  <a:pt x="7643" y="610512"/>
                  <a:pt x="6585" y="664487"/>
                </a:cubicBezTo>
                <a:cubicBezTo>
                  <a:pt x="5527" y="718462"/>
                  <a:pt x="6585" y="572412"/>
                  <a:pt x="6585" y="572412"/>
                </a:cubicBezTo>
                <a:cubicBezTo>
                  <a:pt x="6585" y="491979"/>
                  <a:pt x="-8232" y="281899"/>
                  <a:pt x="6585" y="181887"/>
                </a:cubicBezTo>
                <a:cubicBezTo>
                  <a:pt x="21402" y="81875"/>
                  <a:pt x="84902" y="-10200"/>
                  <a:pt x="85960" y="9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846502C7-553A-A620-CF94-1B501E88BAC9}"/>
              </a:ext>
            </a:extLst>
          </p:cNvPr>
          <p:cNvSpPr/>
          <p:nvPr/>
        </p:nvSpPr>
        <p:spPr>
          <a:xfrm>
            <a:off x="7676931" y="5000312"/>
            <a:ext cx="22627" cy="411647"/>
          </a:xfrm>
          <a:custGeom>
            <a:avLst/>
            <a:gdLst>
              <a:gd name="connsiteX0" fmla="*/ 9744 w 22627"/>
              <a:gd name="connsiteY0" fmla="*/ 3488 h 411647"/>
              <a:gd name="connsiteX1" fmla="*/ 22444 w 22627"/>
              <a:gd name="connsiteY1" fmla="*/ 390838 h 411647"/>
              <a:gd name="connsiteX2" fmla="*/ 16094 w 22627"/>
              <a:gd name="connsiteY2" fmla="*/ 343213 h 411647"/>
              <a:gd name="connsiteX3" fmla="*/ 219 w 22627"/>
              <a:gd name="connsiteY3" fmla="*/ 206688 h 411647"/>
              <a:gd name="connsiteX4" fmla="*/ 9744 w 22627"/>
              <a:gd name="connsiteY4" fmla="*/ 3488 h 41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7" h="411647">
                <a:moveTo>
                  <a:pt x="9744" y="3488"/>
                </a:moveTo>
                <a:cubicBezTo>
                  <a:pt x="13448" y="34180"/>
                  <a:pt x="21386" y="334217"/>
                  <a:pt x="22444" y="390838"/>
                </a:cubicBezTo>
                <a:cubicBezTo>
                  <a:pt x="23502" y="447459"/>
                  <a:pt x="19798" y="373905"/>
                  <a:pt x="16094" y="343213"/>
                </a:cubicBezTo>
                <a:cubicBezTo>
                  <a:pt x="12390" y="312521"/>
                  <a:pt x="1806" y="260134"/>
                  <a:pt x="219" y="206688"/>
                </a:cubicBezTo>
                <a:cubicBezTo>
                  <a:pt x="-1368" y="153242"/>
                  <a:pt x="6040" y="-27204"/>
                  <a:pt x="9744" y="3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AE3BF06C-D7DC-B6D7-F7DE-ED45FDFFA68A}"/>
              </a:ext>
            </a:extLst>
          </p:cNvPr>
          <p:cNvSpPr/>
          <p:nvPr/>
        </p:nvSpPr>
        <p:spPr>
          <a:xfrm>
            <a:off x="7540538" y="5451288"/>
            <a:ext cx="143039" cy="411731"/>
          </a:xfrm>
          <a:custGeom>
            <a:avLst/>
            <a:gdLst>
              <a:gd name="connsiteX0" fmla="*/ 142962 w 143039"/>
              <a:gd name="connsiteY0" fmla="*/ 187 h 411731"/>
              <a:gd name="connsiteX1" fmla="*/ 79462 w 143039"/>
              <a:gd name="connsiteY1" fmla="*/ 279587 h 411731"/>
              <a:gd name="connsiteX2" fmla="*/ 87 w 143039"/>
              <a:gd name="connsiteY2" fmla="*/ 409762 h 411731"/>
              <a:gd name="connsiteX3" fmla="*/ 95337 w 143039"/>
              <a:gd name="connsiteY3" fmla="*/ 187512 h 411731"/>
              <a:gd name="connsiteX4" fmla="*/ 66762 w 143039"/>
              <a:gd name="connsiteY4" fmla="*/ 235137 h 411731"/>
              <a:gd name="connsiteX5" fmla="*/ 142962 w 143039"/>
              <a:gd name="connsiteY5" fmla="*/ 187 h 41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039" h="411731">
                <a:moveTo>
                  <a:pt x="142962" y="187"/>
                </a:moveTo>
                <a:cubicBezTo>
                  <a:pt x="145079" y="7595"/>
                  <a:pt x="103274" y="211325"/>
                  <a:pt x="79462" y="279587"/>
                </a:cubicBezTo>
                <a:cubicBezTo>
                  <a:pt x="55649" y="347850"/>
                  <a:pt x="-2559" y="425108"/>
                  <a:pt x="87" y="409762"/>
                </a:cubicBezTo>
                <a:cubicBezTo>
                  <a:pt x="2733" y="394416"/>
                  <a:pt x="84224" y="216616"/>
                  <a:pt x="95337" y="187512"/>
                </a:cubicBezTo>
                <a:cubicBezTo>
                  <a:pt x="106449" y="158408"/>
                  <a:pt x="61470" y="263183"/>
                  <a:pt x="66762" y="235137"/>
                </a:cubicBezTo>
                <a:cubicBezTo>
                  <a:pt x="72054" y="207091"/>
                  <a:pt x="140845" y="-7221"/>
                  <a:pt x="142962" y="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EBBF75D5-9290-CE4C-F196-B140437BD96F}"/>
              </a:ext>
            </a:extLst>
          </p:cNvPr>
          <p:cNvSpPr/>
          <p:nvPr/>
        </p:nvSpPr>
        <p:spPr>
          <a:xfrm>
            <a:off x="7211981" y="5887135"/>
            <a:ext cx="341861" cy="567452"/>
          </a:xfrm>
          <a:custGeom>
            <a:avLst/>
            <a:gdLst>
              <a:gd name="connsiteX0" fmla="*/ 341344 w 341861"/>
              <a:gd name="connsiteY0" fmla="*/ 2490 h 567452"/>
              <a:gd name="connsiteX1" fmla="*/ 173069 w 341861"/>
              <a:gd name="connsiteY1" fmla="*/ 272365 h 567452"/>
              <a:gd name="connsiteX2" fmla="*/ 211169 w 341861"/>
              <a:gd name="connsiteY2" fmla="*/ 237440 h 567452"/>
              <a:gd name="connsiteX3" fmla="*/ 4794 w 341861"/>
              <a:gd name="connsiteY3" fmla="*/ 561290 h 567452"/>
              <a:gd name="connsiteX4" fmla="*/ 80994 w 341861"/>
              <a:gd name="connsiteY4" fmla="*/ 431115 h 567452"/>
              <a:gd name="connsiteX5" fmla="*/ 252444 w 341861"/>
              <a:gd name="connsiteY5" fmla="*/ 199340 h 567452"/>
              <a:gd name="connsiteX6" fmla="*/ 188944 w 341861"/>
              <a:gd name="connsiteY6" fmla="*/ 256490 h 567452"/>
              <a:gd name="connsiteX7" fmla="*/ 274669 w 341861"/>
              <a:gd name="connsiteY7" fmla="*/ 91390 h 567452"/>
              <a:gd name="connsiteX8" fmla="*/ 227044 w 341861"/>
              <a:gd name="connsiteY8" fmla="*/ 135840 h 567452"/>
              <a:gd name="connsiteX9" fmla="*/ 341344 w 341861"/>
              <a:gd name="connsiteY9" fmla="*/ 2490 h 567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1861" h="567452">
                <a:moveTo>
                  <a:pt x="341344" y="2490"/>
                </a:moveTo>
                <a:cubicBezTo>
                  <a:pt x="332348" y="25244"/>
                  <a:pt x="194765" y="233207"/>
                  <a:pt x="173069" y="272365"/>
                </a:cubicBezTo>
                <a:cubicBezTo>
                  <a:pt x="151373" y="311523"/>
                  <a:pt x="239215" y="189286"/>
                  <a:pt x="211169" y="237440"/>
                </a:cubicBezTo>
                <a:cubicBezTo>
                  <a:pt x="183123" y="285594"/>
                  <a:pt x="26490" y="529011"/>
                  <a:pt x="4794" y="561290"/>
                </a:cubicBezTo>
                <a:cubicBezTo>
                  <a:pt x="-16902" y="593569"/>
                  <a:pt x="39719" y="491440"/>
                  <a:pt x="80994" y="431115"/>
                </a:cubicBezTo>
                <a:cubicBezTo>
                  <a:pt x="122269" y="370790"/>
                  <a:pt x="234452" y="228444"/>
                  <a:pt x="252444" y="199340"/>
                </a:cubicBezTo>
                <a:cubicBezTo>
                  <a:pt x="270436" y="170236"/>
                  <a:pt x="185240" y="274482"/>
                  <a:pt x="188944" y="256490"/>
                </a:cubicBezTo>
                <a:cubicBezTo>
                  <a:pt x="192648" y="238498"/>
                  <a:pt x="268319" y="111498"/>
                  <a:pt x="274669" y="91390"/>
                </a:cubicBezTo>
                <a:cubicBezTo>
                  <a:pt x="281019" y="71282"/>
                  <a:pt x="214873" y="151715"/>
                  <a:pt x="227044" y="135840"/>
                </a:cubicBezTo>
                <a:cubicBezTo>
                  <a:pt x="239215" y="119965"/>
                  <a:pt x="350340" y="-20264"/>
                  <a:pt x="341344" y="2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1DA43CA1-DEE0-EAF5-701B-E6119EB6697D}"/>
              </a:ext>
            </a:extLst>
          </p:cNvPr>
          <p:cNvSpPr/>
          <p:nvPr/>
        </p:nvSpPr>
        <p:spPr>
          <a:xfrm>
            <a:off x="4552817" y="4012257"/>
            <a:ext cx="209411" cy="582827"/>
          </a:xfrm>
          <a:custGeom>
            <a:avLst/>
            <a:gdLst>
              <a:gd name="connsiteX0" fmla="*/ 50933 w 209411"/>
              <a:gd name="connsiteY0" fmla="*/ 943 h 582827"/>
              <a:gd name="connsiteX1" fmla="*/ 50933 w 209411"/>
              <a:gd name="connsiteY1" fmla="*/ 159693 h 582827"/>
              <a:gd name="connsiteX2" fmla="*/ 85858 w 209411"/>
              <a:gd name="connsiteY2" fmla="*/ 375593 h 582827"/>
              <a:gd name="connsiteX3" fmla="*/ 69983 w 209411"/>
              <a:gd name="connsiteY3" fmla="*/ 296218 h 582827"/>
              <a:gd name="connsiteX4" fmla="*/ 203333 w 209411"/>
              <a:gd name="connsiteY4" fmla="*/ 575618 h 582827"/>
              <a:gd name="connsiteX5" fmla="*/ 168408 w 209411"/>
              <a:gd name="connsiteY5" fmla="*/ 474018 h 582827"/>
              <a:gd name="connsiteX6" fmla="*/ 6483 w 209411"/>
              <a:gd name="connsiteY6" fmla="*/ 191443 h 582827"/>
              <a:gd name="connsiteX7" fmla="*/ 35058 w 209411"/>
              <a:gd name="connsiteY7" fmla="*/ 232718 h 582827"/>
              <a:gd name="connsiteX8" fmla="*/ 50933 w 209411"/>
              <a:gd name="connsiteY8" fmla="*/ 943 h 58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411" h="582827">
                <a:moveTo>
                  <a:pt x="50933" y="943"/>
                </a:moveTo>
                <a:cubicBezTo>
                  <a:pt x="53579" y="-11228"/>
                  <a:pt x="45112" y="97251"/>
                  <a:pt x="50933" y="159693"/>
                </a:cubicBezTo>
                <a:cubicBezTo>
                  <a:pt x="56754" y="222135"/>
                  <a:pt x="82683" y="352839"/>
                  <a:pt x="85858" y="375593"/>
                </a:cubicBezTo>
                <a:cubicBezTo>
                  <a:pt x="89033" y="398347"/>
                  <a:pt x="50404" y="262881"/>
                  <a:pt x="69983" y="296218"/>
                </a:cubicBezTo>
                <a:cubicBezTo>
                  <a:pt x="89562" y="329556"/>
                  <a:pt x="186929" y="545985"/>
                  <a:pt x="203333" y="575618"/>
                </a:cubicBezTo>
                <a:cubicBezTo>
                  <a:pt x="219737" y="605251"/>
                  <a:pt x="201216" y="538047"/>
                  <a:pt x="168408" y="474018"/>
                </a:cubicBezTo>
                <a:cubicBezTo>
                  <a:pt x="135600" y="409989"/>
                  <a:pt x="28708" y="231660"/>
                  <a:pt x="6483" y="191443"/>
                </a:cubicBezTo>
                <a:cubicBezTo>
                  <a:pt x="-15742" y="151226"/>
                  <a:pt x="25533" y="262351"/>
                  <a:pt x="35058" y="232718"/>
                </a:cubicBezTo>
                <a:cubicBezTo>
                  <a:pt x="44583" y="203085"/>
                  <a:pt x="48287" y="13114"/>
                  <a:pt x="50933" y="9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FAB01B89-E8E2-3FDF-C24D-5329890876F9}"/>
              </a:ext>
            </a:extLst>
          </p:cNvPr>
          <p:cNvSpPr/>
          <p:nvPr/>
        </p:nvSpPr>
        <p:spPr>
          <a:xfrm>
            <a:off x="4308306" y="4365597"/>
            <a:ext cx="228600" cy="440447"/>
          </a:xfrm>
          <a:custGeom>
            <a:avLst/>
            <a:gdLst>
              <a:gd name="connsiteX0" fmla="*/ 169 w 228600"/>
              <a:gd name="connsiteY0" fmla="*/ 28 h 440447"/>
              <a:gd name="connsiteX1" fmla="*/ 50969 w 228600"/>
              <a:gd name="connsiteY1" fmla="*/ 254028 h 440447"/>
              <a:gd name="connsiteX2" fmla="*/ 225594 w 228600"/>
              <a:gd name="connsiteY2" fmla="*/ 438178 h 440447"/>
              <a:gd name="connsiteX3" fmla="*/ 152569 w 228600"/>
              <a:gd name="connsiteY3" fmla="*/ 349278 h 440447"/>
              <a:gd name="connsiteX4" fmla="*/ 38269 w 228600"/>
              <a:gd name="connsiteY4" fmla="*/ 238153 h 440447"/>
              <a:gd name="connsiteX5" fmla="*/ 169 w 228600"/>
              <a:gd name="connsiteY5" fmla="*/ 28 h 440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600" h="440447">
                <a:moveTo>
                  <a:pt x="169" y="28"/>
                </a:moveTo>
                <a:cubicBezTo>
                  <a:pt x="2286" y="2674"/>
                  <a:pt x="13398" y="181003"/>
                  <a:pt x="50969" y="254028"/>
                </a:cubicBezTo>
                <a:cubicBezTo>
                  <a:pt x="88540" y="327053"/>
                  <a:pt x="208661" y="422303"/>
                  <a:pt x="225594" y="438178"/>
                </a:cubicBezTo>
                <a:cubicBezTo>
                  <a:pt x="242527" y="454053"/>
                  <a:pt x="183790" y="382615"/>
                  <a:pt x="152569" y="349278"/>
                </a:cubicBezTo>
                <a:cubicBezTo>
                  <a:pt x="121348" y="315941"/>
                  <a:pt x="60494" y="294774"/>
                  <a:pt x="38269" y="238153"/>
                </a:cubicBezTo>
                <a:cubicBezTo>
                  <a:pt x="16044" y="181532"/>
                  <a:pt x="-1948" y="-2618"/>
                  <a:pt x="169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0C619954-B5DD-883F-EE0A-79A014F79FCB}"/>
              </a:ext>
            </a:extLst>
          </p:cNvPr>
          <p:cNvSpPr/>
          <p:nvPr/>
        </p:nvSpPr>
        <p:spPr>
          <a:xfrm>
            <a:off x="4655723" y="5686041"/>
            <a:ext cx="281149" cy="592636"/>
          </a:xfrm>
          <a:custGeom>
            <a:avLst/>
            <a:gdLst>
              <a:gd name="connsiteX0" fmla="*/ 5177 w 281149"/>
              <a:gd name="connsiteY0" fmla="*/ 6734 h 592636"/>
              <a:gd name="connsiteX1" fmla="*/ 246477 w 281149"/>
              <a:gd name="connsiteY1" fmla="*/ 536959 h 592636"/>
              <a:gd name="connsiteX2" fmla="*/ 275052 w 281149"/>
              <a:gd name="connsiteY2" fmla="*/ 565534 h 592636"/>
              <a:gd name="connsiteX3" fmla="*/ 202027 w 281149"/>
              <a:gd name="connsiteY3" fmla="*/ 438534 h 592636"/>
              <a:gd name="connsiteX4" fmla="*/ 90902 w 281149"/>
              <a:gd name="connsiteY4" fmla="*/ 235334 h 592636"/>
              <a:gd name="connsiteX5" fmla="*/ 81377 w 281149"/>
              <a:gd name="connsiteY5" fmla="*/ 235334 h 592636"/>
              <a:gd name="connsiteX6" fmla="*/ 5177 w 281149"/>
              <a:gd name="connsiteY6" fmla="*/ 6734 h 59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149" h="592636">
                <a:moveTo>
                  <a:pt x="5177" y="6734"/>
                </a:moveTo>
                <a:cubicBezTo>
                  <a:pt x="32694" y="57005"/>
                  <a:pt x="201498" y="443826"/>
                  <a:pt x="246477" y="536959"/>
                </a:cubicBezTo>
                <a:cubicBezTo>
                  <a:pt x="291456" y="630092"/>
                  <a:pt x="282460" y="581938"/>
                  <a:pt x="275052" y="565534"/>
                </a:cubicBezTo>
                <a:cubicBezTo>
                  <a:pt x="267644" y="549130"/>
                  <a:pt x="232719" y="493567"/>
                  <a:pt x="202027" y="438534"/>
                </a:cubicBezTo>
                <a:cubicBezTo>
                  <a:pt x="171335" y="383501"/>
                  <a:pt x="111010" y="269201"/>
                  <a:pt x="90902" y="235334"/>
                </a:cubicBezTo>
                <a:cubicBezTo>
                  <a:pt x="70794" y="201467"/>
                  <a:pt x="94606" y="267613"/>
                  <a:pt x="81377" y="235334"/>
                </a:cubicBezTo>
                <a:cubicBezTo>
                  <a:pt x="68148" y="203055"/>
                  <a:pt x="-22340" y="-43537"/>
                  <a:pt x="5177" y="6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0C6030F0-0F53-38D3-B6BA-03ED0E7D58EF}"/>
              </a:ext>
            </a:extLst>
          </p:cNvPr>
          <p:cNvSpPr/>
          <p:nvPr/>
        </p:nvSpPr>
        <p:spPr>
          <a:xfrm>
            <a:off x="4146468" y="4650703"/>
            <a:ext cx="191218" cy="785980"/>
          </a:xfrm>
          <a:custGeom>
            <a:avLst/>
            <a:gdLst>
              <a:gd name="connsiteX0" fmla="*/ 82 w 191218"/>
              <a:gd name="connsiteY0" fmla="*/ 672 h 785980"/>
              <a:gd name="connsiteX1" fmla="*/ 111207 w 191218"/>
              <a:gd name="connsiteY1" fmla="*/ 349922 h 785980"/>
              <a:gd name="connsiteX2" fmla="*/ 149307 w 191218"/>
              <a:gd name="connsiteY2" fmla="*/ 680122 h 785980"/>
              <a:gd name="connsiteX3" fmla="*/ 165182 w 191218"/>
              <a:gd name="connsiteY3" fmla="*/ 492797 h 785980"/>
              <a:gd name="connsiteX4" fmla="*/ 190582 w 191218"/>
              <a:gd name="connsiteY4" fmla="*/ 784897 h 785980"/>
              <a:gd name="connsiteX5" fmla="*/ 136607 w 191218"/>
              <a:gd name="connsiteY5" fmla="*/ 365797 h 785980"/>
              <a:gd name="connsiteX6" fmla="*/ 130257 w 191218"/>
              <a:gd name="connsiteY6" fmla="*/ 441997 h 785980"/>
              <a:gd name="connsiteX7" fmla="*/ 82 w 191218"/>
              <a:gd name="connsiteY7" fmla="*/ 672 h 78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218" h="785980">
                <a:moveTo>
                  <a:pt x="82" y="672"/>
                </a:moveTo>
                <a:cubicBezTo>
                  <a:pt x="-3093" y="-14674"/>
                  <a:pt x="86336" y="236680"/>
                  <a:pt x="111207" y="349922"/>
                </a:cubicBezTo>
                <a:cubicBezTo>
                  <a:pt x="136078" y="463164"/>
                  <a:pt x="140311" y="656310"/>
                  <a:pt x="149307" y="680122"/>
                </a:cubicBezTo>
                <a:cubicBezTo>
                  <a:pt x="158303" y="703934"/>
                  <a:pt x="158303" y="475335"/>
                  <a:pt x="165182" y="492797"/>
                </a:cubicBezTo>
                <a:cubicBezTo>
                  <a:pt x="172061" y="510259"/>
                  <a:pt x="195344" y="806064"/>
                  <a:pt x="190582" y="784897"/>
                </a:cubicBezTo>
                <a:cubicBezTo>
                  <a:pt x="185820" y="763730"/>
                  <a:pt x="146661" y="422947"/>
                  <a:pt x="136607" y="365797"/>
                </a:cubicBezTo>
                <a:cubicBezTo>
                  <a:pt x="126553" y="308647"/>
                  <a:pt x="150894" y="498618"/>
                  <a:pt x="130257" y="441997"/>
                </a:cubicBezTo>
                <a:cubicBezTo>
                  <a:pt x="109620" y="385376"/>
                  <a:pt x="3257" y="16018"/>
                  <a:pt x="82" y="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BC0FFFB7-5D86-DB19-1EE6-2B39E8720B5B}"/>
              </a:ext>
            </a:extLst>
          </p:cNvPr>
          <p:cNvSpPr/>
          <p:nvPr/>
        </p:nvSpPr>
        <p:spPr>
          <a:xfrm>
            <a:off x="4381360" y="5159323"/>
            <a:ext cx="337902" cy="715960"/>
          </a:xfrm>
          <a:custGeom>
            <a:avLst/>
            <a:gdLst>
              <a:gd name="connsiteX0" fmla="*/ 140 w 337902"/>
              <a:gd name="connsiteY0" fmla="*/ 52 h 715960"/>
              <a:gd name="connsiteX1" fmla="*/ 41415 w 337902"/>
              <a:gd name="connsiteY1" fmla="*/ 374702 h 715960"/>
              <a:gd name="connsiteX2" fmla="*/ 50940 w 337902"/>
              <a:gd name="connsiteY2" fmla="*/ 342952 h 715960"/>
              <a:gd name="connsiteX3" fmla="*/ 158890 w 337902"/>
              <a:gd name="connsiteY3" fmla="*/ 574727 h 715960"/>
              <a:gd name="connsiteX4" fmla="*/ 168415 w 337902"/>
              <a:gd name="connsiteY4" fmla="*/ 530277 h 715960"/>
              <a:gd name="connsiteX5" fmla="*/ 333515 w 337902"/>
              <a:gd name="connsiteY5" fmla="*/ 714427 h 715960"/>
              <a:gd name="connsiteX6" fmla="*/ 270015 w 337902"/>
              <a:gd name="connsiteY6" fmla="*/ 603302 h 715960"/>
              <a:gd name="connsiteX7" fmla="*/ 57290 w 337902"/>
              <a:gd name="connsiteY7" fmla="*/ 349302 h 715960"/>
              <a:gd name="connsiteX8" fmla="*/ 140 w 337902"/>
              <a:gd name="connsiteY8" fmla="*/ 52 h 71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902" h="715960">
                <a:moveTo>
                  <a:pt x="140" y="52"/>
                </a:moveTo>
                <a:cubicBezTo>
                  <a:pt x="-2506" y="4285"/>
                  <a:pt x="32948" y="317552"/>
                  <a:pt x="41415" y="374702"/>
                </a:cubicBezTo>
                <a:cubicBezTo>
                  <a:pt x="49882" y="431852"/>
                  <a:pt x="31361" y="309615"/>
                  <a:pt x="50940" y="342952"/>
                </a:cubicBezTo>
                <a:cubicBezTo>
                  <a:pt x="70519" y="376290"/>
                  <a:pt x="139311" y="543506"/>
                  <a:pt x="158890" y="574727"/>
                </a:cubicBezTo>
                <a:cubicBezTo>
                  <a:pt x="178469" y="605948"/>
                  <a:pt x="139311" y="506994"/>
                  <a:pt x="168415" y="530277"/>
                </a:cubicBezTo>
                <a:cubicBezTo>
                  <a:pt x="197519" y="553560"/>
                  <a:pt x="316582" y="702256"/>
                  <a:pt x="333515" y="714427"/>
                </a:cubicBezTo>
                <a:cubicBezTo>
                  <a:pt x="350448" y="726598"/>
                  <a:pt x="316052" y="664156"/>
                  <a:pt x="270015" y="603302"/>
                </a:cubicBezTo>
                <a:cubicBezTo>
                  <a:pt x="223978" y="542448"/>
                  <a:pt x="100682" y="447727"/>
                  <a:pt x="57290" y="349302"/>
                </a:cubicBezTo>
                <a:cubicBezTo>
                  <a:pt x="13898" y="250877"/>
                  <a:pt x="2786" y="-4181"/>
                  <a:pt x="140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E40C6E29-0706-F533-671C-62A6EE76E9D7}"/>
              </a:ext>
            </a:extLst>
          </p:cNvPr>
          <p:cNvSpPr/>
          <p:nvPr/>
        </p:nvSpPr>
        <p:spPr>
          <a:xfrm>
            <a:off x="6667883" y="6392957"/>
            <a:ext cx="496390" cy="425129"/>
          </a:xfrm>
          <a:custGeom>
            <a:avLst/>
            <a:gdLst>
              <a:gd name="connsiteX0" fmla="*/ 494917 w 496390"/>
              <a:gd name="connsiteY0" fmla="*/ 1493 h 425129"/>
              <a:gd name="connsiteX1" fmla="*/ 2792 w 496390"/>
              <a:gd name="connsiteY1" fmla="*/ 420593 h 425129"/>
              <a:gd name="connsiteX2" fmla="*/ 288542 w 496390"/>
              <a:gd name="connsiteY2" fmla="*/ 226918 h 425129"/>
              <a:gd name="connsiteX3" fmla="*/ 158367 w 496390"/>
              <a:gd name="connsiteY3" fmla="*/ 277718 h 425129"/>
              <a:gd name="connsiteX4" fmla="*/ 494917 w 496390"/>
              <a:gd name="connsiteY4" fmla="*/ 1493 h 42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390" h="425129">
                <a:moveTo>
                  <a:pt x="494917" y="1493"/>
                </a:moveTo>
                <a:cubicBezTo>
                  <a:pt x="468988" y="25305"/>
                  <a:pt x="37188" y="383022"/>
                  <a:pt x="2792" y="420593"/>
                </a:cubicBezTo>
                <a:cubicBezTo>
                  <a:pt x="-31604" y="458164"/>
                  <a:pt x="262613" y="250730"/>
                  <a:pt x="288542" y="226918"/>
                </a:cubicBezTo>
                <a:cubicBezTo>
                  <a:pt x="314471" y="203106"/>
                  <a:pt x="120267" y="309468"/>
                  <a:pt x="158367" y="277718"/>
                </a:cubicBezTo>
                <a:cubicBezTo>
                  <a:pt x="196467" y="245968"/>
                  <a:pt x="520846" y="-22319"/>
                  <a:pt x="494917" y="1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DBB5AD6F-B1B8-F695-3355-72A5C627C05F}"/>
              </a:ext>
            </a:extLst>
          </p:cNvPr>
          <p:cNvSpPr/>
          <p:nvPr/>
        </p:nvSpPr>
        <p:spPr>
          <a:xfrm>
            <a:off x="5381625" y="6289659"/>
            <a:ext cx="672155" cy="537193"/>
          </a:xfrm>
          <a:custGeom>
            <a:avLst/>
            <a:gdLst>
              <a:gd name="connsiteX0" fmla="*/ 0 w 672155"/>
              <a:gd name="connsiteY0" fmla="*/ 16 h 537193"/>
              <a:gd name="connsiteX1" fmla="*/ 390525 w 672155"/>
              <a:gd name="connsiteY1" fmla="*/ 365141 h 537193"/>
              <a:gd name="connsiteX2" fmla="*/ 368300 w 672155"/>
              <a:gd name="connsiteY2" fmla="*/ 346091 h 537193"/>
              <a:gd name="connsiteX3" fmla="*/ 666750 w 672155"/>
              <a:gd name="connsiteY3" fmla="*/ 533416 h 537193"/>
              <a:gd name="connsiteX4" fmla="*/ 568325 w 672155"/>
              <a:gd name="connsiteY4" fmla="*/ 476266 h 537193"/>
              <a:gd name="connsiteX5" fmla="*/ 273050 w 672155"/>
              <a:gd name="connsiteY5" fmla="*/ 301641 h 537193"/>
              <a:gd name="connsiteX6" fmla="*/ 387350 w 672155"/>
              <a:gd name="connsiteY6" fmla="*/ 381016 h 537193"/>
              <a:gd name="connsiteX7" fmla="*/ 0 w 672155"/>
              <a:gd name="connsiteY7" fmla="*/ 16 h 537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2155" h="537193">
                <a:moveTo>
                  <a:pt x="0" y="16"/>
                </a:moveTo>
                <a:cubicBezTo>
                  <a:pt x="529" y="-2630"/>
                  <a:pt x="329142" y="307462"/>
                  <a:pt x="390525" y="365141"/>
                </a:cubicBezTo>
                <a:cubicBezTo>
                  <a:pt x="451908" y="422820"/>
                  <a:pt x="322262" y="318045"/>
                  <a:pt x="368300" y="346091"/>
                </a:cubicBezTo>
                <a:cubicBezTo>
                  <a:pt x="414338" y="374137"/>
                  <a:pt x="633413" y="511720"/>
                  <a:pt x="666750" y="533416"/>
                </a:cubicBezTo>
                <a:cubicBezTo>
                  <a:pt x="700088" y="555112"/>
                  <a:pt x="568325" y="476266"/>
                  <a:pt x="568325" y="476266"/>
                </a:cubicBezTo>
                <a:lnTo>
                  <a:pt x="273050" y="301641"/>
                </a:lnTo>
                <a:cubicBezTo>
                  <a:pt x="242888" y="285766"/>
                  <a:pt x="436033" y="433403"/>
                  <a:pt x="387350" y="381016"/>
                </a:cubicBezTo>
                <a:cubicBezTo>
                  <a:pt x="338667" y="328629"/>
                  <a:pt x="-529" y="2662"/>
                  <a:pt x="0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258D7D35-265C-45B8-CAEB-24981857944B}"/>
              </a:ext>
            </a:extLst>
          </p:cNvPr>
          <p:cNvSpPr/>
          <p:nvPr/>
        </p:nvSpPr>
        <p:spPr>
          <a:xfrm>
            <a:off x="6285890" y="6711251"/>
            <a:ext cx="461274" cy="188333"/>
          </a:xfrm>
          <a:custGeom>
            <a:avLst/>
            <a:gdLst>
              <a:gd name="connsiteX0" fmla="*/ 460985 w 461274"/>
              <a:gd name="connsiteY0" fmla="*/ 699 h 188333"/>
              <a:gd name="connsiteX1" fmla="*/ 6960 w 461274"/>
              <a:gd name="connsiteY1" fmla="*/ 184849 h 188333"/>
              <a:gd name="connsiteX2" fmla="*/ 178410 w 461274"/>
              <a:gd name="connsiteY2" fmla="*/ 121349 h 188333"/>
              <a:gd name="connsiteX3" fmla="*/ 76810 w 461274"/>
              <a:gd name="connsiteY3" fmla="*/ 121349 h 188333"/>
              <a:gd name="connsiteX4" fmla="*/ 460985 w 461274"/>
              <a:gd name="connsiteY4" fmla="*/ 699 h 18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274" h="188333">
                <a:moveTo>
                  <a:pt x="460985" y="699"/>
                </a:moveTo>
                <a:cubicBezTo>
                  <a:pt x="449343" y="11282"/>
                  <a:pt x="54056" y="164741"/>
                  <a:pt x="6960" y="184849"/>
                </a:cubicBezTo>
                <a:cubicBezTo>
                  <a:pt x="-40136" y="204957"/>
                  <a:pt x="166768" y="131932"/>
                  <a:pt x="178410" y="121349"/>
                </a:cubicBezTo>
                <a:cubicBezTo>
                  <a:pt x="190052" y="110766"/>
                  <a:pt x="24423" y="139870"/>
                  <a:pt x="76810" y="121349"/>
                </a:cubicBezTo>
                <a:cubicBezTo>
                  <a:pt x="129197" y="102828"/>
                  <a:pt x="472627" y="-9884"/>
                  <a:pt x="460985" y="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A39A56C6-3B3E-3D38-921E-43C7A27D1680}"/>
              </a:ext>
            </a:extLst>
          </p:cNvPr>
          <p:cNvSpPr/>
          <p:nvPr/>
        </p:nvSpPr>
        <p:spPr>
          <a:xfrm>
            <a:off x="3504883" y="3545487"/>
            <a:ext cx="371736" cy="240599"/>
          </a:xfrm>
          <a:custGeom>
            <a:avLst/>
            <a:gdLst>
              <a:gd name="connsiteX0" fmla="*/ 317 w 371736"/>
              <a:gd name="connsiteY0" fmla="*/ 988 h 240599"/>
              <a:gd name="connsiteX1" fmla="*/ 206692 w 371736"/>
              <a:gd name="connsiteY1" fmla="*/ 159738 h 240599"/>
              <a:gd name="connsiteX2" fmla="*/ 206692 w 371736"/>
              <a:gd name="connsiteY2" fmla="*/ 121638 h 240599"/>
              <a:gd name="connsiteX3" fmla="*/ 368617 w 371736"/>
              <a:gd name="connsiteY3" fmla="*/ 239113 h 240599"/>
              <a:gd name="connsiteX4" fmla="*/ 301942 w 371736"/>
              <a:gd name="connsiteY4" fmla="*/ 181963 h 240599"/>
              <a:gd name="connsiteX5" fmla="*/ 162242 w 371736"/>
              <a:gd name="connsiteY5" fmla="*/ 96238 h 240599"/>
              <a:gd name="connsiteX6" fmla="*/ 317 w 371736"/>
              <a:gd name="connsiteY6" fmla="*/ 988 h 240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736" h="240599">
                <a:moveTo>
                  <a:pt x="317" y="988"/>
                </a:moveTo>
                <a:cubicBezTo>
                  <a:pt x="7725" y="11571"/>
                  <a:pt x="172296" y="139630"/>
                  <a:pt x="206692" y="159738"/>
                </a:cubicBezTo>
                <a:cubicBezTo>
                  <a:pt x="241088" y="179846"/>
                  <a:pt x="179705" y="108409"/>
                  <a:pt x="206692" y="121638"/>
                </a:cubicBezTo>
                <a:cubicBezTo>
                  <a:pt x="233680" y="134867"/>
                  <a:pt x="352742" y="229059"/>
                  <a:pt x="368617" y="239113"/>
                </a:cubicBezTo>
                <a:cubicBezTo>
                  <a:pt x="384492" y="249167"/>
                  <a:pt x="336338" y="205776"/>
                  <a:pt x="301942" y="181963"/>
                </a:cubicBezTo>
                <a:cubicBezTo>
                  <a:pt x="267546" y="158151"/>
                  <a:pt x="207221" y="124813"/>
                  <a:pt x="162242" y="96238"/>
                </a:cubicBezTo>
                <a:cubicBezTo>
                  <a:pt x="117263" y="67663"/>
                  <a:pt x="-7091" y="-9595"/>
                  <a:pt x="317" y="9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56956F7A-0D6F-F3ED-0E42-27E5F6A6AE49}"/>
              </a:ext>
            </a:extLst>
          </p:cNvPr>
          <p:cNvSpPr/>
          <p:nvPr/>
        </p:nvSpPr>
        <p:spPr>
          <a:xfrm>
            <a:off x="3467087" y="3651248"/>
            <a:ext cx="210040" cy="161944"/>
          </a:xfrm>
          <a:custGeom>
            <a:avLst/>
            <a:gdLst>
              <a:gd name="connsiteX0" fmla="*/ 13 w 210040"/>
              <a:gd name="connsiteY0" fmla="*/ 2 h 161944"/>
              <a:gd name="connsiteX1" fmla="*/ 168288 w 210040"/>
              <a:gd name="connsiteY1" fmla="*/ 123827 h 161944"/>
              <a:gd name="connsiteX2" fmla="*/ 209563 w 210040"/>
              <a:gd name="connsiteY2" fmla="*/ 161927 h 161944"/>
              <a:gd name="connsiteX3" fmla="*/ 177813 w 210040"/>
              <a:gd name="connsiteY3" fmla="*/ 120652 h 161944"/>
              <a:gd name="connsiteX4" fmla="*/ 13 w 210040"/>
              <a:gd name="connsiteY4" fmla="*/ 2 h 16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040" h="161944">
                <a:moveTo>
                  <a:pt x="13" y="2"/>
                </a:moveTo>
                <a:cubicBezTo>
                  <a:pt x="-1574" y="531"/>
                  <a:pt x="133363" y="96840"/>
                  <a:pt x="168288" y="123827"/>
                </a:cubicBezTo>
                <a:cubicBezTo>
                  <a:pt x="203213" y="150815"/>
                  <a:pt x="207976" y="162456"/>
                  <a:pt x="209563" y="161927"/>
                </a:cubicBezTo>
                <a:cubicBezTo>
                  <a:pt x="211150" y="161398"/>
                  <a:pt x="210621" y="148169"/>
                  <a:pt x="177813" y="120652"/>
                </a:cubicBezTo>
                <a:cubicBezTo>
                  <a:pt x="145005" y="93135"/>
                  <a:pt x="1600" y="-527"/>
                  <a:pt x="1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C1AF8184-B24E-95D3-D1A6-B4C4C39C6EB5}"/>
              </a:ext>
            </a:extLst>
          </p:cNvPr>
          <p:cNvSpPr/>
          <p:nvPr/>
        </p:nvSpPr>
        <p:spPr>
          <a:xfrm>
            <a:off x="3314700" y="3597257"/>
            <a:ext cx="60685" cy="619769"/>
          </a:xfrm>
          <a:custGeom>
            <a:avLst/>
            <a:gdLst>
              <a:gd name="connsiteX0" fmla="*/ 60325 w 60685"/>
              <a:gd name="connsiteY0" fmla="*/ 18 h 619769"/>
              <a:gd name="connsiteX1" fmla="*/ 9525 w 60685"/>
              <a:gd name="connsiteY1" fmla="*/ 327043 h 619769"/>
              <a:gd name="connsiteX2" fmla="*/ 3175 w 60685"/>
              <a:gd name="connsiteY2" fmla="*/ 555643 h 619769"/>
              <a:gd name="connsiteX3" fmla="*/ 0 w 60685"/>
              <a:gd name="connsiteY3" fmla="*/ 479443 h 619769"/>
              <a:gd name="connsiteX4" fmla="*/ 3175 w 60685"/>
              <a:gd name="connsiteY4" fmla="*/ 619143 h 619769"/>
              <a:gd name="connsiteX5" fmla="*/ 15875 w 60685"/>
              <a:gd name="connsiteY5" fmla="*/ 412768 h 619769"/>
              <a:gd name="connsiteX6" fmla="*/ 38100 w 60685"/>
              <a:gd name="connsiteY6" fmla="*/ 244493 h 619769"/>
              <a:gd name="connsiteX7" fmla="*/ 31750 w 60685"/>
              <a:gd name="connsiteY7" fmla="*/ 311168 h 619769"/>
              <a:gd name="connsiteX8" fmla="*/ 60325 w 60685"/>
              <a:gd name="connsiteY8" fmla="*/ 18 h 61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685" h="619769">
                <a:moveTo>
                  <a:pt x="60325" y="18"/>
                </a:moveTo>
                <a:cubicBezTo>
                  <a:pt x="56621" y="2664"/>
                  <a:pt x="19050" y="234439"/>
                  <a:pt x="9525" y="327043"/>
                </a:cubicBezTo>
                <a:cubicBezTo>
                  <a:pt x="0" y="419647"/>
                  <a:pt x="4762" y="530243"/>
                  <a:pt x="3175" y="555643"/>
                </a:cubicBezTo>
                <a:cubicBezTo>
                  <a:pt x="1587" y="581043"/>
                  <a:pt x="0" y="468860"/>
                  <a:pt x="0" y="479443"/>
                </a:cubicBezTo>
                <a:cubicBezTo>
                  <a:pt x="0" y="490026"/>
                  <a:pt x="529" y="630256"/>
                  <a:pt x="3175" y="619143"/>
                </a:cubicBezTo>
                <a:cubicBezTo>
                  <a:pt x="5821" y="608030"/>
                  <a:pt x="10054" y="475210"/>
                  <a:pt x="15875" y="412768"/>
                </a:cubicBezTo>
                <a:cubicBezTo>
                  <a:pt x="21696" y="350326"/>
                  <a:pt x="35454" y="261426"/>
                  <a:pt x="38100" y="244493"/>
                </a:cubicBezTo>
                <a:cubicBezTo>
                  <a:pt x="40746" y="227560"/>
                  <a:pt x="25400" y="347680"/>
                  <a:pt x="31750" y="311168"/>
                </a:cubicBezTo>
                <a:cubicBezTo>
                  <a:pt x="38100" y="274656"/>
                  <a:pt x="64029" y="-2628"/>
                  <a:pt x="60325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F5693210-6DBE-3A8F-DE90-C8C674118830}"/>
              </a:ext>
            </a:extLst>
          </p:cNvPr>
          <p:cNvSpPr/>
          <p:nvPr/>
        </p:nvSpPr>
        <p:spPr>
          <a:xfrm>
            <a:off x="3284014" y="4057049"/>
            <a:ext cx="494279" cy="1089887"/>
          </a:xfrm>
          <a:custGeom>
            <a:avLst/>
            <a:gdLst>
              <a:gd name="connsiteX0" fmla="*/ 5286 w 494279"/>
              <a:gd name="connsiteY0" fmla="*/ 3776 h 1089887"/>
              <a:gd name="connsiteX1" fmla="*/ 183086 w 494279"/>
              <a:gd name="connsiteY1" fmla="*/ 445101 h 1089887"/>
              <a:gd name="connsiteX2" fmla="*/ 132286 w 494279"/>
              <a:gd name="connsiteY2" fmla="*/ 378426 h 1089887"/>
              <a:gd name="connsiteX3" fmla="*/ 303736 w 494279"/>
              <a:gd name="connsiteY3" fmla="*/ 788001 h 1089887"/>
              <a:gd name="connsiteX4" fmla="*/ 300561 w 494279"/>
              <a:gd name="connsiteY4" fmla="*/ 753076 h 1089887"/>
              <a:gd name="connsiteX5" fmla="*/ 421211 w 494279"/>
              <a:gd name="connsiteY5" fmla="*/ 962626 h 1089887"/>
              <a:gd name="connsiteX6" fmla="*/ 494236 w 494279"/>
              <a:gd name="connsiteY6" fmla="*/ 1089626 h 1089887"/>
              <a:gd name="connsiteX7" fmla="*/ 411686 w 494279"/>
              <a:gd name="connsiteY7" fmla="*/ 930876 h 1089887"/>
              <a:gd name="connsiteX8" fmla="*/ 46561 w 494279"/>
              <a:gd name="connsiteY8" fmla="*/ 187926 h 1089887"/>
              <a:gd name="connsiteX9" fmla="*/ 46561 w 494279"/>
              <a:gd name="connsiteY9" fmla="*/ 229201 h 1089887"/>
              <a:gd name="connsiteX10" fmla="*/ 5286 w 494279"/>
              <a:gd name="connsiteY10" fmla="*/ 3776 h 1089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4279" h="1089887">
                <a:moveTo>
                  <a:pt x="5286" y="3776"/>
                </a:moveTo>
                <a:cubicBezTo>
                  <a:pt x="28040" y="39759"/>
                  <a:pt x="161919" y="382659"/>
                  <a:pt x="183086" y="445101"/>
                </a:cubicBezTo>
                <a:cubicBezTo>
                  <a:pt x="204253" y="507543"/>
                  <a:pt x="112178" y="321276"/>
                  <a:pt x="132286" y="378426"/>
                </a:cubicBezTo>
                <a:cubicBezTo>
                  <a:pt x="152394" y="435576"/>
                  <a:pt x="275690" y="725559"/>
                  <a:pt x="303736" y="788001"/>
                </a:cubicBezTo>
                <a:cubicBezTo>
                  <a:pt x="331782" y="850443"/>
                  <a:pt x="280982" y="723972"/>
                  <a:pt x="300561" y="753076"/>
                </a:cubicBezTo>
                <a:cubicBezTo>
                  <a:pt x="320140" y="782180"/>
                  <a:pt x="421211" y="962626"/>
                  <a:pt x="421211" y="962626"/>
                </a:cubicBezTo>
                <a:cubicBezTo>
                  <a:pt x="453490" y="1018718"/>
                  <a:pt x="495823" y="1094918"/>
                  <a:pt x="494236" y="1089626"/>
                </a:cubicBezTo>
                <a:cubicBezTo>
                  <a:pt x="492649" y="1084334"/>
                  <a:pt x="486298" y="1081159"/>
                  <a:pt x="411686" y="930876"/>
                </a:cubicBezTo>
                <a:cubicBezTo>
                  <a:pt x="337074" y="780593"/>
                  <a:pt x="107415" y="304872"/>
                  <a:pt x="46561" y="187926"/>
                </a:cubicBezTo>
                <a:cubicBezTo>
                  <a:pt x="-14293" y="70980"/>
                  <a:pt x="52911" y="258305"/>
                  <a:pt x="46561" y="229201"/>
                </a:cubicBezTo>
                <a:cubicBezTo>
                  <a:pt x="40211" y="200097"/>
                  <a:pt x="-17468" y="-32207"/>
                  <a:pt x="5286" y="3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ED649D1F-BFD2-5BA9-FF42-E9494D866172}"/>
              </a:ext>
            </a:extLst>
          </p:cNvPr>
          <p:cNvSpPr/>
          <p:nvPr/>
        </p:nvSpPr>
        <p:spPr>
          <a:xfrm>
            <a:off x="3803645" y="5175245"/>
            <a:ext cx="226843" cy="235973"/>
          </a:xfrm>
          <a:custGeom>
            <a:avLst/>
            <a:gdLst>
              <a:gd name="connsiteX0" fmla="*/ 5 w 226843"/>
              <a:gd name="connsiteY0" fmla="*/ 5 h 235973"/>
              <a:gd name="connsiteX1" fmla="*/ 196855 w 226843"/>
              <a:gd name="connsiteY1" fmla="*/ 203205 h 235973"/>
              <a:gd name="connsiteX2" fmla="*/ 225430 w 226843"/>
              <a:gd name="connsiteY2" fmla="*/ 234955 h 235973"/>
              <a:gd name="connsiteX3" fmla="*/ 190505 w 226843"/>
              <a:gd name="connsiteY3" fmla="*/ 196855 h 235973"/>
              <a:gd name="connsiteX4" fmla="*/ 5 w 226843"/>
              <a:gd name="connsiteY4" fmla="*/ 5 h 23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843" h="235973">
                <a:moveTo>
                  <a:pt x="5" y="5"/>
                </a:moveTo>
                <a:cubicBezTo>
                  <a:pt x="1063" y="1063"/>
                  <a:pt x="159284" y="164047"/>
                  <a:pt x="196855" y="203205"/>
                </a:cubicBezTo>
                <a:cubicBezTo>
                  <a:pt x="234426" y="242363"/>
                  <a:pt x="226488" y="236013"/>
                  <a:pt x="225430" y="234955"/>
                </a:cubicBezTo>
                <a:cubicBezTo>
                  <a:pt x="224372" y="233897"/>
                  <a:pt x="231251" y="230722"/>
                  <a:pt x="190505" y="196855"/>
                </a:cubicBezTo>
                <a:cubicBezTo>
                  <a:pt x="149759" y="162988"/>
                  <a:pt x="-1053" y="-1053"/>
                  <a:pt x="5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66170F53-101B-FBC6-FC51-DC0F18A3DF8E}"/>
              </a:ext>
            </a:extLst>
          </p:cNvPr>
          <p:cNvSpPr/>
          <p:nvPr/>
        </p:nvSpPr>
        <p:spPr>
          <a:xfrm>
            <a:off x="3730583" y="5070426"/>
            <a:ext cx="290663" cy="336116"/>
          </a:xfrm>
          <a:custGeom>
            <a:avLst/>
            <a:gdLst>
              <a:gd name="connsiteX0" fmla="*/ 42 w 290663"/>
              <a:gd name="connsiteY0" fmla="*/ 49 h 336116"/>
              <a:gd name="connsiteX1" fmla="*/ 92117 w 290663"/>
              <a:gd name="connsiteY1" fmla="*/ 171499 h 336116"/>
              <a:gd name="connsiteX2" fmla="*/ 101642 w 290663"/>
              <a:gd name="connsiteY2" fmla="*/ 149274 h 336116"/>
              <a:gd name="connsiteX3" fmla="*/ 285792 w 290663"/>
              <a:gd name="connsiteY3" fmla="*/ 330249 h 336116"/>
              <a:gd name="connsiteX4" fmla="*/ 241342 w 290663"/>
              <a:gd name="connsiteY4" fmla="*/ 295324 h 336116"/>
              <a:gd name="connsiteX5" fmla="*/ 104817 w 290663"/>
              <a:gd name="connsiteY5" fmla="*/ 190549 h 336116"/>
              <a:gd name="connsiteX6" fmla="*/ 42 w 290663"/>
              <a:gd name="connsiteY6" fmla="*/ 49 h 33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663" h="336116">
                <a:moveTo>
                  <a:pt x="42" y="49"/>
                </a:moveTo>
                <a:cubicBezTo>
                  <a:pt x="-2075" y="-3126"/>
                  <a:pt x="75184" y="146628"/>
                  <a:pt x="92117" y="171499"/>
                </a:cubicBezTo>
                <a:cubicBezTo>
                  <a:pt x="109050" y="196370"/>
                  <a:pt x="69363" y="122816"/>
                  <a:pt x="101642" y="149274"/>
                </a:cubicBezTo>
                <a:cubicBezTo>
                  <a:pt x="133921" y="175732"/>
                  <a:pt x="262509" y="305907"/>
                  <a:pt x="285792" y="330249"/>
                </a:cubicBezTo>
                <a:cubicBezTo>
                  <a:pt x="309075" y="354591"/>
                  <a:pt x="241342" y="295324"/>
                  <a:pt x="241342" y="295324"/>
                </a:cubicBezTo>
                <a:cubicBezTo>
                  <a:pt x="211180" y="272041"/>
                  <a:pt x="138155" y="235528"/>
                  <a:pt x="104817" y="190549"/>
                </a:cubicBezTo>
                <a:cubicBezTo>
                  <a:pt x="71480" y="145570"/>
                  <a:pt x="2159" y="3224"/>
                  <a:pt x="42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1BB5390A-5CED-FA54-F117-AE79E85C3FD3}"/>
              </a:ext>
            </a:extLst>
          </p:cNvPr>
          <p:cNvSpPr/>
          <p:nvPr/>
        </p:nvSpPr>
        <p:spPr>
          <a:xfrm>
            <a:off x="3701832" y="4926340"/>
            <a:ext cx="118556" cy="260246"/>
          </a:xfrm>
          <a:custGeom>
            <a:avLst/>
            <a:gdLst>
              <a:gd name="connsiteX0" fmla="*/ 218 w 118556"/>
              <a:gd name="connsiteY0" fmla="*/ 1260 h 260246"/>
              <a:gd name="connsiteX1" fmla="*/ 114518 w 118556"/>
              <a:gd name="connsiteY1" fmla="*/ 255260 h 260246"/>
              <a:gd name="connsiteX2" fmla="*/ 85943 w 118556"/>
              <a:gd name="connsiteY2" fmla="*/ 160010 h 260246"/>
              <a:gd name="connsiteX3" fmla="*/ 218 w 118556"/>
              <a:gd name="connsiteY3" fmla="*/ 1260 h 26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556" h="260246">
                <a:moveTo>
                  <a:pt x="218" y="1260"/>
                </a:moveTo>
                <a:cubicBezTo>
                  <a:pt x="4980" y="17135"/>
                  <a:pt x="100231" y="228802"/>
                  <a:pt x="114518" y="255260"/>
                </a:cubicBezTo>
                <a:cubicBezTo>
                  <a:pt x="128805" y="281718"/>
                  <a:pt x="101818" y="195993"/>
                  <a:pt x="85943" y="160010"/>
                </a:cubicBezTo>
                <a:cubicBezTo>
                  <a:pt x="70068" y="124027"/>
                  <a:pt x="-4544" y="-14615"/>
                  <a:pt x="218" y="1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910ECAF1-080F-8CAA-FBDD-83E6F53DF2D5}"/>
              </a:ext>
            </a:extLst>
          </p:cNvPr>
          <p:cNvSpPr/>
          <p:nvPr/>
        </p:nvSpPr>
        <p:spPr>
          <a:xfrm>
            <a:off x="4000319" y="5076800"/>
            <a:ext cx="274624" cy="327121"/>
          </a:xfrm>
          <a:custGeom>
            <a:avLst/>
            <a:gdLst>
              <a:gd name="connsiteX0" fmla="*/ 216081 w 274624"/>
              <a:gd name="connsiteY0" fmla="*/ 25 h 327121"/>
              <a:gd name="connsiteX1" fmla="*/ 273231 w 274624"/>
              <a:gd name="connsiteY1" fmla="*/ 165125 h 327121"/>
              <a:gd name="connsiteX2" fmla="*/ 254181 w 274624"/>
              <a:gd name="connsiteY2" fmla="*/ 231800 h 327121"/>
              <a:gd name="connsiteX3" fmla="*/ 222431 w 274624"/>
              <a:gd name="connsiteY3" fmla="*/ 266725 h 327121"/>
              <a:gd name="connsiteX4" fmla="*/ 270056 w 274624"/>
              <a:gd name="connsiteY4" fmla="*/ 260375 h 327121"/>
              <a:gd name="connsiteX5" fmla="*/ 174806 w 274624"/>
              <a:gd name="connsiteY5" fmla="*/ 292125 h 327121"/>
              <a:gd name="connsiteX6" fmla="*/ 181 w 274624"/>
              <a:gd name="connsiteY6" fmla="*/ 327050 h 327121"/>
              <a:gd name="connsiteX7" fmla="*/ 209731 w 274624"/>
              <a:gd name="connsiteY7" fmla="*/ 282600 h 327121"/>
              <a:gd name="connsiteX8" fmla="*/ 216081 w 274624"/>
              <a:gd name="connsiteY8" fmla="*/ 276250 h 327121"/>
              <a:gd name="connsiteX9" fmla="*/ 203381 w 274624"/>
              <a:gd name="connsiteY9" fmla="*/ 107975 h 327121"/>
              <a:gd name="connsiteX10" fmla="*/ 228781 w 274624"/>
              <a:gd name="connsiteY10" fmla="*/ 177825 h 327121"/>
              <a:gd name="connsiteX11" fmla="*/ 216081 w 274624"/>
              <a:gd name="connsiteY11" fmla="*/ 25 h 32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4624" h="327121">
                <a:moveTo>
                  <a:pt x="216081" y="25"/>
                </a:moveTo>
                <a:cubicBezTo>
                  <a:pt x="223489" y="-2092"/>
                  <a:pt x="266881" y="126496"/>
                  <a:pt x="273231" y="165125"/>
                </a:cubicBezTo>
                <a:cubicBezTo>
                  <a:pt x="279581" y="203754"/>
                  <a:pt x="262648" y="214867"/>
                  <a:pt x="254181" y="231800"/>
                </a:cubicBezTo>
                <a:cubicBezTo>
                  <a:pt x="245714" y="248733"/>
                  <a:pt x="219785" y="261963"/>
                  <a:pt x="222431" y="266725"/>
                </a:cubicBezTo>
                <a:cubicBezTo>
                  <a:pt x="225077" y="271487"/>
                  <a:pt x="277993" y="256142"/>
                  <a:pt x="270056" y="260375"/>
                </a:cubicBezTo>
                <a:cubicBezTo>
                  <a:pt x="262119" y="264608"/>
                  <a:pt x="219785" y="281013"/>
                  <a:pt x="174806" y="292125"/>
                </a:cubicBezTo>
                <a:cubicBezTo>
                  <a:pt x="129827" y="303237"/>
                  <a:pt x="-5640" y="328638"/>
                  <a:pt x="181" y="327050"/>
                </a:cubicBezTo>
                <a:cubicBezTo>
                  <a:pt x="6002" y="325463"/>
                  <a:pt x="173748" y="291067"/>
                  <a:pt x="209731" y="282600"/>
                </a:cubicBezTo>
                <a:cubicBezTo>
                  <a:pt x="245714" y="274133"/>
                  <a:pt x="217139" y="305354"/>
                  <a:pt x="216081" y="276250"/>
                </a:cubicBezTo>
                <a:cubicBezTo>
                  <a:pt x="215023" y="247146"/>
                  <a:pt x="201264" y="124379"/>
                  <a:pt x="203381" y="107975"/>
                </a:cubicBezTo>
                <a:cubicBezTo>
                  <a:pt x="205498" y="91571"/>
                  <a:pt x="221902" y="191583"/>
                  <a:pt x="228781" y="177825"/>
                </a:cubicBezTo>
                <a:cubicBezTo>
                  <a:pt x="235660" y="164067"/>
                  <a:pt x="208673" y="2142"/>
                  <a:pt x="216081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BD47DEE1-C84C-B81D-4D93-15191E295FCE}"/>
              </a:ext>
            </a:extLst>
          </p:cNvPr>
          <p:cNvSpPr/>
          <p:nvPr/>
        </p:nvSpPr>
        <p:spPr>
          <a:xfrm>
            <a:off x="3362193" y="3612914"/>
            <a:ext cx="365811" cy="1229968"/>
          </a:xfrm>
          <a:custGeom>
            <a:avLst/>
            <a:gdLst>
              <a:gd name="connsiteX0" fmla="*/ 50932 w 365811"/>
              <a:gd name="connsiteY0" fmla="*/ 236 h 1229968"/>
              <a:gd name="connsiteX1" fmla="*/ 25532 w 365811"/>
              <a:gd name="connsiteY1" fmla="*/ 432036 h 1229968"/>
              <a:gd name="connsiteX2" fmla="*/ 44582 w 365811"/>
              <a:gd name="connsiteY2" fmla="*/ 571736 h 1229968"/>
              <a:gd name="connsiteX3" fmla="*/ 31882 w 365811"/>
              <a:gd name="connsiteY3" fmla="*/ 536811 h 1229968"/>
              <a:gd name="connsiteX4" fmla="*/ 111257 w 365811"/>
              <a:gd name="connsiteY4" fmla="*/ 752711 h 1229968"/>
              <a:gd name="connsiteX5" fmla="*/ 85857 w 365811"/>
              <a:gd name="connsiteY5" fmla="*/ 695561 h 1229968"/>
              <a:gd name="connsiteX6" fmla="*/ 200157 w 365811"/>
              <a:gd name="connsiteY6" fmla="*/ 981311 h 1229968"/>
              <a:gd name="connsiteX7" fmla="*/ 365257 w 365811"/>
              <a:gd name="connsiteY7" fmla="*/ 1225786 h 1229968"/>
              <a:gd name="connsiteX8" fmla="*/ 244607 w 365811"/>
              <a:gd name="connsiteY8" fmla="*/ 1086086 h 1229968"/>
              <a:gd name="connsiteX9" fmla="*/ 6482 w 365811"/>
              <a:gd name="connsiteY9" fmla="*/ 495536 h 1229968"/>
              <a:gd name="connsiteX10" fmla="*/ 50932 w 365811"/>
              <a:gd name="connsiteY10" fmla="*/ 236 h 12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5811" h="1229968">
                <a:moveTo>
                  <a:pt x="50932" y="236"/>
                </a:moveTo>
                <a:cubicBezTo>
                  <a:pt x="54107" y="-10347"/>
                  <a:pt x="26590" y="336786"/>
                  <a:pt x="25532" y="432036"/>
                </a:cubicBezTo>
                <a:cubicBezTo>
                  <a:pt x="24474" y="527286"/>
                  <a:pt x="43524" y="554274"/>
                  <a:pt x="44582" y="571736"/>
                </a:cubicBezTo>
                <a:cubicBezTo>
                  <a:pt x="45640" y="589198"/>
                  <a:pt x="31882" y="536811"/>
                  <a:pt x="31882" y="536811"/>
                </a:cubicBezTo>
                <a:cubicBezTo>
                  <a:pt x="42994" y="566973"/>
                  <a:pt x="102261" y="726253"/>
                  <a:pt x="111257" y="752711"/>
                </a:cubicBezTo>
                <a:cubicBezTo>
                  <a:pt x="120253" y="779169"/>
                  <a:pt x="71040" y="657461"/>
                  <a:pt x="85857" y="695561"/>
                </a:cubicBezTo>
                <a:cubicBezTo>
                  <a:pt x="100674" y="733661"/>
                  <a:pt x="153590" y="892940"/>
                  <a:pt x="200157" y="981311"/>
                </a:cubicBezTo>
                <a:cubicBezTo>
                  <a:pt x="246724" y="1069682"/>
                  <a:pt x="357849" y="1208324"/>
                  <a:pt x="365257" y="1225786"/>
                </a:cubicBezTo>
                <a:cubicBezTo>
                  <a:pt x="372665" y="1243248"/>
                  <a:pt x="304403" y="1207794"/>
                  <a:pt x="244607" y="1086086"/>
                </a:cubicBezTo>
                <a:cubicBezTo>
                  <a:pt x="184811" y="964378"/>
                  <a:pt x="33999" y="680215"/>
                  <a:pt x="6482" y="495536"/>
                </a:cubicBezTo>
                <a:cubicBezTo>
                  <a:pt x="-21035" y="310857"/>
                  <a:pt x="47757" y="10819"/>
                  <a:pt x="50932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0A7C23AA-752E-8468-A119-BE5394CAB8AB}"/>
              </a:ext>
            </a:extLst>
          </p:cNvPr>
          <p:cNvSpPr/>
          <p:nvPr/>
        </p:nvSpPr>
        <p:spPr>
          <a:xfrm>
            <a:off x="3420464" y="3889375"/>
            <a:ext cx="75982" cy="471439"/>
          </a:xfrm>
          <a:custGeom>
            <a:avLst/>
            <a:gdLst>
              <a:gd name="connsiteX0" fmla="*/ 40286 w 75982"/>
              <a:gd name="connsiteY0" fmla="*/ 0 h 471439"/>
              <a:gd name="connsiteX1" fmla="*/ 40286 w 75982"/>
              <a:gd name="connsiteY1" fmla="*/ 263525 h 471439"/>
              <a:gd name="connsiteX2" fmla="*/ 75211 w 75982"/>
              <a:gd name="connsiteY2" fmla="*/ 466725 h 471439"/>
              <a:gd name="connsiteX3" fmla="*/ 59336 w 75982"/>
              <a:gd name="connsiteY3" fmla="*/ 390525 h 471439"/>
              <a:gd name="connsiteX4" fmla="*/ 2186 w 75982"/>
              <a:gd name="connsiteY4" fmla="*/ 209550 h 471439"/>
              <a:gd name="connsiteX5" fmla="*/ 14886 w 75982"/>
              <a:gd name="connsiteY5" fmla="*/ 263525 h 471439"/>
              <a:gd name="connsiteX6" fmla="*/ 40286 w 75982"/>
              <a:gd name="connsiteY6" fmla="*/ 0 h 47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982" h="471439">
                <a:moveTo>
                  <a:pt x="40286" y="0"/>
                </a:moveTo>
                <a:cubicBezTo>
                  <a:pt x="44519" y="0"/>
                  <a:pt x="34465" y="185737"/>
                  <a:pt x="40286" y="263525"/>
                </a:cubicBezTo>
                <a:cubicBezTo>
                  <a:pt x="46107" y="341313"/>
                  <a:pt x="72036" y="445558"/>
                  <a:pt x="75211" y="466725"/>
                </a:cubicBezTo>
                <a:cubicBezTo>
                  <a:pt x="78386" y="487892"/>
                  <a:pt x="71507" y="433387"/>
                  <a:pt x="59336" y="390525"/>
                </a:cubicBezTo>
                <a:cubicBezTo>
                  <a:pt x="47165" y="347663"/>
                  <a:pt x="9594" y="230717"/>
                  <a:pt x="2186" y="209550"/>
                </a:cubicBezTo>
                <a:cubicBezTo>
                  <a:pt x="-5222" y="188383"/>
                  <a:pt x="8007" y="290512"/>
                  <a:pt x="14886" y="263525"/>
                </a:cubicBezTo>
                <a:cubicBezTo>
                  <a:pt x="21765" y="236538"/>
                  <a:pt x="36053" y="0"/>
                  <a:pt x="4028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F8670976-8669-48BC-CBD9-8329FF9E09F4}"/>
              </a:ext>
            </a:extLst>
          </p:cNvPr>
          <p:cNvSpPr/>
          <p:nvPr/>
        </p:nvSpPr>
        <p:spPr>
          <a:xfrm>
            <a:off x="3514507" y="3828704"/>
            <a:ext cx="261173" cy="1005003"/>
          </a:xfrm>
          <a:custGeom>
            <a:avLst/>
            <a:gdLst>
              <a:gd name="connsiteX0" fmla="*/ 218 w 261173"/>
              <a:gd name="connsiteY0" fmla="*/ 346 h 1005003"/>
              <a:gd name="connsiteX1" fmla="*/ 38318 w 261173"/>
              <a:gd name="connsiteY1" fmla="*/ 333721 h 1005003"/>
              <a:gd name="connsiteX2" fmla="*/ 38318 w 261173"/>
              <a:gd name="connsiteY2" fmla="*/ 308321 h 1005003"/>
              <a:gd name="connsiteX3" fmla="*/ 41493 w 261173"/>
              <a:gd name="connsiteY3" fmla="*/ 419446 h 1005003"/>
              <a:gd name="connsiteX4" fmla="*/ 38318 w 261173"/>
              <a:gd name="connsiteY4" fmla="*/ 514696 h 1005003"/>
              <a:gd name="connsiteX5" fmla="*/ 38318 w 261173"/>
              <a:gd name="connsiteY5" fmla="*/ 536921 h 1005003"/>
              <a:gd name="connsiteX6" fmla="*/ 139918 w 261173"/>
              <a:gd name="connsiteY6" fmla="*/ 781396 h 1005003"/>
              <a:gd name="connsiteX7" fmla="*/ 82768 w 261173"/>
              <a:gd name="connsiteY7" fmla="*/ 736946 h 1005003"/>
              <a:gd name="connsiteX8" fmla="*/ 260568 w 261173"/>
              <a:gd name="connsiteY8" fmla="*/ 1003646 h 1005003"/>
              <a:gd name="connsiteX9" fmla="*/ 136743 w 261173"/>
              <a:gd name="connsiteY9" fmla="*/ 822671 h 1005003"/>
              <a:gd name="connsiteX10" fmla="*/ 25618 w 261173"/>
              <a:gd name="connsiteY10" fmla="*/ 438496 h 1005003"/>
              <a:gd name="connsiteX11" fmla="*/ 22443 w 261173"/>
              <a:gd name="connsiteY11" fmla="*/ 273396 h 1005003"/>
              <a:gd name="connsiteX12" fmla="*/ 218 w 261173"/>
              <a:gd name="connsiteY12" fmla="*/ 346 h 1005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1173" h="1005003">
                <a:moveTo>
                  <a:pt x="218" y="346"/>
                </a:moveTo>
                <a:cubicBezTo>
                  <a:pt x="2864" y="10400"/>
                  <a:pt x="31968" y="282392"/>
                  <a:pt x="38318" y="333721"/>
                </a:cubicBezTo>
                <a:cubicBezTo>
                  <a:pt x="44668" y="385050"/>
                  <a:pt x="37789" y="294034"/>
                  <a:pt x="38318" y="308321"/>
                </a:cubicBezTo>
                <a:cubicBezTo>
                  <a:pt x="38847" y="322609"/>
                  <a:pt x="41493" y="385050"/>
                  <a:pt x="41493" y="419446"/>
                </a:cubicBezTo>
                <a:cubicBezTo>
                  <a:pt x="41493" y="453842"/>
                  <a:pt x="38847" y="495117"/>
                  <a:pt x="38318" y="514696"/>
                </a:cubicBezTo>
                <a:cubicBezTo>
                  <a:pt x="37789" y="534275"/>
                  <a:pt x="21385" y="492471"/>
                  <a:pt x="38318" y="536921"/>
                </a:cubicBezTo>
                <a:cubicBezTo>
                  <a:pt x="55251" y="581371"/>
                  <a:pt x="132510" y="748059"/>
                  <a:pt x="139918" y="781396"/>
                </a:cubicBezTo>
                <a:cubicBezTo>
                  <a:pt x="147326" y="814733"/>
                  <a:pt x="62660" y="699904"/>
                  <a:pt x="82768" y="736946"/>
                </a:cubicBezTo>
                <a:cubicBezTo>
                  <a:pt x="102876" y="773988"/>
                  <a:pt x="251572" y="989359"/>
                  <a:pt x="260568" y="1003646"/>
                </a:cubicBezTo>
                <a:cubicBezTo>
                  <a:pt x="269564" y="1017933"/>
                  <a:pt x="175901" y="916863"/>
                  <a:pt x="136743" y="822671"/>
                </a:cubicBezTo>
                <a:cubicBezTo>
                  <a:pt x="97585" y="728479"/>
                  <a:pt x="44668" y="530042"/>
                  <a:pt x="25618" y="438496"/>
                </a:cubicBezTo>
                <a:cubicBezTo>
                  <a:pt x="6568" y="346950"/>
                  <a:pt x="25089" y="344833"/>
                  <a:pt x="22443" y="273396"/>
                </a:cubicBezTo>
                <a:cubicBezTo>
                  <a:pt x="19797" y="201959"/>
                  <a:pt x="-2428" y="-9708"/>
                  <a:pt x="218" y="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C059BCA3-53FE-A700-A522-90C51265630C}"/>
              </a:ext>
            </a:extLst>
          </p:cNvPr>
          <p:cNvSpPr/>
          <p:nvPr/>
        </p:nvSpPr>
        <p:spPr>
          <a:xfrm>
            <a:off x="3561742" y="3733283"/>
            <a:ext cx="310427" cy="467413"/>
          </a:xfrm>
          <a:custGeom>
            <a:avLst/>
            <a:gdLst>
              <a:gd name="connsiteX0" fmla="*/ 13308 w 310427"/>
              <a:gd name="connsiteY0" fmla="*/ 517 h 467413"/>
              <a:gd name="connsiteX1" fmla="*/ 3783 w 310427"/>
              <a:gd name="connsiteY1" fmla="*/ 365642 h 467413"/>
              <a:gd name="connsiteX2" fmla="*/ 16483 w 310427"/>
              <a:gd name="connsiteY2" fmla="*/ 362467 h 467413"/>
              <a:gd name="connsiteX3" fmla="*/ 111733 w 310427"/>
              <a:gd name="connsiteY3" fmla="*/ 441842 h 467413"/>
              <a:gd name="connsiteX4" fmla="*/ 140308 w 310427"/>
              <a:gd name="connsiteY4" fmla="*/ 467242 h 467413"/>
              <a:gd name="connsiteX5" fmla="*/ 308583 w 310427"/>
              <a:gd name="connsiteY5" fmla="*/ 432317 h 467413"/>
              <a:gd name="connsiteX6" fmla="*/ 219683 w 310427"/>
              <a:gd name="connsiteY6" fmla="*/ 454542 h 467413"/>
              <a:gd name="connsiteX7" fmla="*/ 60933 w 310427"/>
              <a:gd name="connsiteY7" fmla="*/ 403742 h 467413"/>
              <a:gd name="connsiteX8" fmla="*/ 3783 w 310427"/>
              <a:gd name="connsiteY8" fmla="*/ 229117 h 467413"/>
              <a:gd name="connsiteX9" fmla="*/ 6958 w 310427"/>
              <a:gd name="connsiteY9" fmla="*/ 283092 h 467413"/>
              <a:gd name="connsiteX10" fmla="*/ 13308 w 310427"/>
              <a:gd name="connsiteY10" fmla="*/ 517 h 46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0427" h="467413">
                <a:moveTo>
                  <a:pt x="13308" y="517"/>
                </a:moveTo>
                <a:cubicBezTo>
                  <a:pt x="12779" y="14275"/>
                  <a:pt x="3254" y="305317"/>
                  <a:pt x="3783" y="365642"/>
                </a:cubicBezTo>
                <a:cubicBezTo>
                  <a:pt x="4312" y="425967"/>
                  <a:pt x="-1509" y="349767"/>
                  <a:pt x="16483" y="362467"/>
                </a:cubicBezTo>
                <a:cubicBezTo>
                  <a:pt x="34475" y="375167"/>
                  <a:pt x="91096" y="424380"/>
                  <a:pt x="111733" y="441842"/>
                </a:cubicBezTo>
                <a:cubicBezTo>
                  <a:pt x="132370" y="459304"/>
                  <a:pt x="107500" y="468830"/>
                  <a:pt x="140308" y="467242"/>
                </a:cubicBezTo>
                <a:cubicBezTo>
                  <a:pt x="173116" y="465655"/>
                  <a:pt x="295354" y="434434"/>
                  <a:pt x="308583" y="432317"/>
                </a:cubicBezTo>
                <a:cubicBezTo>
                  <a:pt x="321812" y="430200"/>
                  <a:pt x="260958" y="459304"/>
                  <a:pt x="219683" y="454542"/>
                </a:cubicBezTo>
                <a:cubicBezTo>
                  <a:pt x="178408" y="449780"/>
                  <a:pt x="96916" y="441313"/>
                  <a:pt x="60933" y="403742"/>
                </a:cubicBezTo>
                <a:cubicBezTo>
                  <a:pt x="24950" y="366171"/>
                  <a:pt x="12779" y="249225"/>
                  <a:pt x="3783" y="229117"/>
                </a:cubicBezTo>
                <a:cubicBezTo>
                  <a:pt x="-5213" y="209009"/>
                  <a:pt x="4312" y="314313"/>
                  <a:pt x="6958" y="283092"/>
                </a:cubicBezTo>
                <a:cubicBezTo>
                  <a:pt x="9604" y="251871"/>
                  <a:pt x="13837" y="-13241"/>
                  <a:pt x="13308" y="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0AC23A29-7767-4C5D-2894-9DC76C312829}"/>
              </a:ext>
            </a:extLst>
          </p:cNvPr>
          <p:cNvSpPr/>
          <p:nvPr/>
        </p:nvSpPr>
        <p:spPr>
          <a:xfrm>
            <a:off x="3559260" y="4217275"/>
            <a:ext cx="260150" cy="778537"/>
          </a:xfrm>
          <a:custGeom>
            <a:avLst/>
            <a:gdLst>
              <a:gd name="connsiteX0" fmla="*/ 3090 w 260150"/>
              <a:gd name="connsiteY0" fmla="*/ 5475 h 778537"/>
              <a:gd name="connsiteX1" fmla="*/ 136440 w 260150"/>
              <a:gd name="connsiteY1" fmla="*/ 402350 h 778537"/>
              <a:gd name="connsiteX2" fmla="*/ 123740 w 260150"/>
              <a:gd name="connsiteY2" fmla="*/ 329325 h 778537"/>
              <a:gd name="connsiteX3" fmla="*/ 168190 w 260150"/>
              <a:gd name="connsiteY3" fmla="*/ 437275 h 778537"/>
              <a:gd name="connsiteX4" fmla="*/ 215815 w 260150"/>
              <a:gd name="connsiteY4" fmla="*/ 497600 h 778537"/>
              <a:gd name="connsiteX5" fmla="*/ 257090 w 260150"/>
              <a:gd name="connsiteY5" fmla="*/ 453150 h 778537"/>
              <a:gd name="connsiteX6" fmla="*/ 253915 w 260150"/>
              <a:gd name="connsiteY6" fmla="*/ 535700 h 778537"/>
              <a:gd name="connsiteX7" fmla="*/ 228515 w 260150"/>
              <a:gd name="connsiteY7" fmla="*/ 777000 h 778537"/>
              <a:gd name="connsiteX8" fmla="*/ 234865 w 260150"/>
              <a:gd name="connsiteY8" fmla="*/ 630950 h 778537"/>
              <a:gd name="connsiteX9" fmla="*/ 238040 w 260150"/>
              <a:gd name="connsiteY9" fmla="*/ 472200 h 778537"/>
              <a:gd name="connsiteX10" fmla="*/ 168190 w 260150"/>
              <a:gd name="connsiteY10" fmla="*/ 408700 h 778537"/>
              <a:gd name="connsiteX11" fmla="*/ 38015 w 260150"/>
              <a:gd name="connsiteY11" fmla="*/ 157875 h 778537"/>
              <a:gd name="connsiteX12" fmla="*/ 41190 w 260150"/>
              <a:gd name="connsiteY12" fmla="*/ 167400 h 778537"/>
              <a:gd name="connsiteX13" fmla="*/ 3090 w 260150"/>
              <a:gd name="connsiteY13" fmla="*/ 5475 h 7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0150" h="778537">
                <a:moveTo>
                  <a:pt x="3090" y="5475"/>
                </a:moveTo>
                <a:cubicBezTo>
                  <a:pt x="18965" y="44633"/>
                  <a:pt x="116332" y="348375"/>
                  <a:pt x="136440" y="402350"/>
                </a:cubicBezTo>
                <a:cubicBezTo>
                  <a:pt x="156548" y="456325"/>
                  <a:pt x="118448" y="323504"/>
                  <a:pt x="123740" y="329325"/>
                </a:cubicBezTo>
                <a:cubicBezTo>
                  <a:pt x="129032" y="335146"/>
                  <a:pt x="152844" y="409229"/>
                  <a:pt x="168190" y="437275"/>
                </a:cubicBezTo>
                <a:cubicBezTo>
                  <a:pt x="183536" y="465321"/>
                  <a:pt x="200998" y="494954"/>
                  <a:pt x="215815" y="497600"/>
                </a:cubicBezTo>
                <a:cubicBezTo>
                  <a:pt x="230632" y="500246"/>
                  <a:pt x="250740" y="446800"/>
                  <a:pt x="257090" y="453150"/>
                </a:cubicBezTo>
                <a:cubicBezTo>
                  <a:pt x="263440" y="459500"/>
                  <a:pt x="258678" y="481725"/>
                  <a:pt x="253915" y="535700"/>
                </a:cubicBezTo>
                <a:cubicBezTo>
                  <a:pt x="249152" y="589675"/>
                  <a:pt x="231690" y="761125"/>
                  <a:pt x="228515" y="777000"/>
                </a:cubicBezTo>
                <a:cubicBezTo>
                  <a:pt x="225340" y="792875"/>
                  <a:pt x="233278" y="681750"/>
                  <a:pt x="234865" y="630950"/>
                </a:cubicBezTo>
                <a:cubicBezTo>
                  <a:pt x="236453" y="580150"/>
                  <a:pt x="249152" y="509242"/>
                  <a:pt x="238040" y="472200"/>
                </a:cubicBezTo>
                <a:cubicBezTo>
                  <a:pt x="226928" y="435158"/>
                  <a:pt x="201528" y="461088"/>
                  <a:pt x="168190" y="408700"/>
                </a:cubicBezTo>
                <a:cubicBezTo>
                  <a:pt x="134852" y="356312"/>
                  <a:pt x="59182" y="198092"/>
                  <a:pt x="38015" y="157875"/>
                </a:cubicBezTo>
                <a:cubicBezTo>
                  <a:pt x="16848" y="117658"/>
                  <a:pt x="44894" y="185392"/>
                  <a:pt x="41190" y="167400"/>
                </a:cubicBezTo>
                <a:cubicBezTo>
                  <a:pt x="37486" y="149408"/>
                  <a:pt x="-12785" y="-33683"/>
                  <a:pt x="3090" y="5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4794A54F-3FC0-8E2C-CDFB-84FE665BFB01}"/>
              </a:ext>
            </a:extLst>
          </p:cNvPr>
          <p:cNvSpPr/>
          <p:nvPr/>
        </p:nvSpPr>
        <p:spPr>
          <a:xfrm>
            <a:off x="3628977" y="3843371"/>
            <a:ext cx="159071" cy="259267"/>
          </a:xfrm>
          <a:custGeom>
            <a:avLst/>
            <a:gdLst>
              <a:gd name="connsiteX0" fmla="*/ 92123 w 159071"/>
              <a:gd name="connsiteY0" fmla="*/ 1554 h 259267"/>
              <a:gd name="connsiteX1" fmla="*/ 82598 w 159071"/>
              <a:gd name="connsiteY1" fmla="*/ 90454 h 259267"/>
              <a:gd name="connsiteX2" fmla="*/ 48 w 159071"/>
              <a:gd name="connsiteY2" fmla="*/ 128554 h 259267"/>
              <a:gd name="connsiteX3" fmla="*/ 69898 w 159071"/>
              <a:gd name="connsiteY3" fmla="*/ 144429 h 259267"/>
              <a:gd name="connsiteX4" fmla="*/ 25448 w 159071"/>
              <a:gd name="connsiteY4" fmla="*/ 201579 h 259267"/>
              <a:gd name="connsiteX5" fmla="*/ 142923 w 159071"/>
              <a:gd name="connsiteY5" fmla="*/ 258729 h 259267"/>
              <a:gd name="connsiteX6" fmla="*/ 92123 w 159071"/>
              <a:gd name="connsiteY6" fmla="*/ 226979 h 259267"/>
              <a:gd name="connsiteX7" fmla="*/ 158798 w 159071"/>
              <a:gd name="connsiteY7" fmla="*/ 173004 h 259267"/>
              <a:gd name="connsiteX8" fmla="*/ 92123 w 159071"/>
              <a:gd name="connsiteY8" fmla="*/ 1554 h 25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071" h="259267">
                <a:moveTo>
                  <a:pt x="92123" y="1554"/>
                </a:moveTo>
                <a:cubicBezTo>
                  <a:pt x="79423" y="-12204"/>
                  <a:pt x="97944" y="69287"/>
                  <a:pt x="82598" y="90454"/>
                </a:cubicBezTo>
                <a:cubicBezTo>
                  <a:pt x="67252" y="111621"/>
                  <a:pt x="2165" y="119558"/>
                  <a:pt x="48" y="128554"/>
                </a:cubicBezTo>
                <a:cubicBezTo>
                  <a:pt x="-2069" y="137550"/>
                  <a:pt x="65665" y="132258"/>
                  <a:pt x="69898" y="144429"/>
                </a:cubicBezTo>
                <a:cubicBezTo>
                  <a:pt x="74131" y="156600"/>
                  <a:pt x="13277" y="182529"/>
                  <a:pt x="25448" y="201579"/>
                </a:cubicBezTo>
                <a:cubicBezTo>
                  <a:pt x="37619" y="220629"/>
                  <a:pt x="131811" y="254496"/>
                  <a:pt x="142923" y="258729"/>
                </a:cubicBezTo>
                <a:cubicBezTo>
                  <a:pt x="154036" y="262962"/>
                  <a:pt x="89477" y="241266"/>
                  <a:pt x="92123" y="226979"/>
                </a:cubicBezTo>
                <a:cubicBezTo>
                  <a:pt x="94769" y="212692"/>
                  <a:pt x="154036" y="206341"/>
                  <a:pt x="158798" y="173004"/>
                </a:cubicBezTo>
                <a:cubicBezTo>
                  <a:pt x="163560" y="139667"/>
                  <a:pt x="104823" y="15312"/>
                  <a:pt x="92123" y="1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42C4ADE3-C9D6-FCDD-C404-684EC5A3032D}"/>
              </a:ext>
            </a:extLst>
          </p:cNvPr>
          <p:cNvSpPr/>
          <p:nvPr/>
        </p:nvSpPr>
        <p:spPr>
          <a:xfrm>
            <a:off x="3657095" y="4079859"/>
            <a:ext cx="189956" cy="64037"/>
          </a:xfrm>
          <a:custGeom>
            <a:avLst/>
            <a:gdLst>
              <a:gd name="connsiteX0" fmla="*/ 505 w 189956"/>
              <a:gd name="connsiteY0" fmla="*/ 16 h 64037"/>
              <a:gd name="connsiteX1" fmla="*/ 184655 w 189956"/>
              <a:gd name="connsiteY1" fmla="*/ 60341 h 64037"/>
              <a:gd name="connsiteX2" fmla="*/ 130680 w 189956"/>
              <a:gd name="connsiteY2" fmla="*/ 53991 h 64037"/>
              <a:gd name="connsiteX3" fmla="*/ 505 w 189956"/>
              <a:gd name="connsiteY3" fmla="*/ 16 h 6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956" h="64037">
                <a:moveTo>
                  <a:pt x="505" y="16"/>
                </a:moveTo>
                <a:cubicBezTo>
                  <a:pt x="9501" y="1074"/>
                  <a:pt x="162959" y="51345"/>
                  <a:pt x="184655" y="60341"/>
                </a:cubicBezTo>
                <a:cubicBezTo>
                  <a:pt x="206351" y="69337"/>
                  <a:pt x="156080" y="59812"/>
                  <a:pt x="130680" y="53991"/>
                </a:cubicBezTo>
                <a:cubicBezTo>
                  <a:pt x="105280" y="48170"/>
                  <a:pt x="-8491" y="-1042"/>
                  <a:pt x="505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268BEAE9-7D20-2838-8F12-E881482BD3CE}"/>
              </a:ext>
            </a:extLst>
          </p:cNvPr>
          <p:cNvSpPr/>
          <p:nvPr/>
        </p:nvSpPr>
        <p:spPr>
          <a:xfrm>
            <a:off x="3740102" y="4054041"/>
            <a:ext cx="247517" cy="422713"/>
          </a:xfrm>
          <a:custGeom>
            <a:avLst/>
            <a:gdLst>
              <a:gd name="connsiteX0" fmla="*/ 101648 w 247517"/>
              <a:gd name="connsiteY0" fmla="*/ 6784 h 422713"/>
              <a:gd name="connsiteX1" fmla="*/ 95298 w 247517"/>
              <a:gd name="connsiteY1" fmla="*/ 117909 h 422713"/>
              <a:gd name="connsiteX2" fmla="*/ 120698 w 247517"/>
              <a:gd name="connsiteY2" fmla="*/ 305234 h 422713"/>
              <a:gd name="connsiteX3" fmla="*/ 48 w 247517"/>
              <a:gd name="connsiteY3" fmla="*/ 321109 h 422713"/>
              <a:gd name="connsiteX4" fmla="*/ 136573 w 247517"/>
              <a:gd name="connsiteY4" fmla="*/ 311584 h 422713"/>
              <a:gd name="connsiteX5" fmla="*/ 222298 w 247517"/>
              <a:gd name="connsiteY5" fmla="*/ 422709 h 422713"/>
              <a:gd name="connsiteX6" fmla="*/ 238173 w 247517"/>
              <a:gd name="connsiteY6" fmla="*/ 314759 h 422713"/>
              <a:gd name="connsiteX7" fmla="*/ 101648 w 247517"/>
              <a:gd name="connsiteY7" fmla="*/ 6784 h 42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517" h="422713">
                <a:moveTo>
                  <a:pt x="101648" y="6784"/>
                </a:moveTo>
                <a:cubicBezTo>
                  <a:pt x="77835" y="-26024"/>
                  <a:pt x="92123" y="68167"/>
                  <a:pt x="95298" y="117909"/>
                </a:cubicBezTo>
                <a:cubicBezTo>
                  <a:pt x="98473" y="167651"/>
                  <a:pt x="136573" y="271367"/>
                  <a:pt x="120698" y="305234"/>
                </a:cubicBezTo>
                <a:cubicBezTo>
                  <a:pt x="104823" y="339101"/>
                  <a:pt x="-2598" y="320051"/>
                  <a:pt x="48" y="321109"/>
                </a:cubicBezTo>
                <a:cubicBezTo>
                  <a:pt x="2694" y="322167"/>
                  <a:pt x="99531" y="294651"/>
                  <a:pt x="136573" y="311584"/>
                </a:cubicBezTo>
                <a:cubicBezTo>
                  <a:pt x="173615" y="328517"/>
                  <a:pt x="205365" y="422180"/>
                  <a:pt x="222298" y="422709"/>
                </a:cubicBezTo>
                <a:cubicBezTo>
                  <a:pt x="239231" y="423238"/>
                  <a:pt x="259869" y="380905"/>
                  <a:pt x="238173" y="314759"/>
                </a:cubicBezTo>
                <a:cubicBezTo>
                  <a:pt x="216477" y="248613"/>
                  <a:pt x="125461" y="39592"/>
                  <a:pt x="101648" y="6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92699CD9-4663-2BA5-DA28-1858BBEED8A2}"/>
              </a:ext>
            </a:extLst>
          </p:cNvPr>
          <p:cNvSpPr/>
          <p:nvPr/>
        </p:nvSpPr>
        <p:spPr>
          <a:xfrm>
            <a:off x="3755913" y="3803270"/>
            <a:ext cx="263912" cy="585430"/>
          </a:xfrm>
          <a:custGeom>
            <a:avLst/>
            <a:gdLst>
              <a:gd name="connsiteX0" fmla="*/ 112 w 263912"/>
              <a:gd name="connsiteY0" fmla="*/ 380 h 585430"/>
              <a:gd name="connsiteX1" fmla="*/ 247762 w 263912"/>
              <a:gd name="connsiteY1" fmla="*/ 552830 h 585430"/>
              <a:gd name="connsiteX2" fmla="*/ 216012 w 263912"/>
              <a:gd name="connsiteY2" fmla="*/ 467105 h 585430"/>
              <a:gd name="connsiteX3" fmla="*/ 112 w 263912"/>
              <a:gd name="connsiteY3" fmla="*/ 380 h 58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912" h="585430">
                <a:moveTo>
                  <a:pt x="112" y="380"/>
                </a:moveTo>
                <a:cubicBezTo>
                  <a:pt x="5404" y="14667"/>
                  <a:pt x="211779" y="475042"/>
                  <a:pt x="247762" y="552830"/>
                </a:cubicBezTo>
                <a:cubicBezTo>
                  <a:pt x="283745" y="630618"/>
                  <a:pt x="253583" y="556005"/>
                  <a:pt x="216012" y="467105"/>
                </a:cubicBezTo>
                <a:cubicBezTo>
                  <a:pt x="178441" y="378205"/>
                  <a:pt x="-5180" y="-13907"/>
                  <a:pt x="112" y="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4763BD87-EBF3-1466-5852-32B5FB2FC9CD}"/>
              </a:ext>
            </a:extLst>
          </p:cNvPr>
          <p:cNvSpPr/>
          <p:nvPr/>
        </p:nvSpPr>
        <p:spPr>
          <a:xfrm>
            <a:off x="3965241" y="4438629"/>
            <a:ext cx="146805" cy="442292"/>
          </a:xfrm>
          <a:custGeom>
            <a:avLst/>
            <a:gdLst>
              <a:gd name="connsiteX0" fmla="*/ 3509 w 146805"/>
              <a:gd name="connsiteY0" fmla="*/ 21 h 442292"/>
              <a:gd name="connsiteX1" fmla="*/ 6684 w 146805"/>
              <a:gd name="connsiteY1" fmla="*/ 174646 h 442292"/>
              <a:gd name="connsiteX2" fmla="*/ 82884 w 146805"/>
              <a:gd name="connsiteY2" fmla="*/ 339746 h 442292"/>
              <a:gd name="connsiteX3" fmla="*/ 76534 w 146805"/>
              <a:gd name="connsiteY3" fmla="*/ 288946 h 442292"/>
              <a:gd name="connsiteX4" fmla="*/ 146384 w 146805"/>
              <a:gd name="connsiteY4" fmla="*/ 441346 h 442292"/>
              <a:gd name="connsiteX5" fmla="*/ 101934 w 146805"/>
              <a:gd name="connsiteY5" fmla="*/ 346096 h 442292"/>
              <a:gd name="connsiteX6" fmla="*/ 25734 w 146805"/>
              <a:gd name="connsiteY6" fmla="*/ 200046 h 442292"/>
              <a:gd name="connsiteX7" fmla="*/ 28909 w 146805"/>
              <a:gd name="connsiteY7" fmla="*/ 88921 h 442292"/>
              <a:gd name="connsiteX8" fmla="*/ 3509 w 146805"/>
              <a:gd name="connsiteY8" fmla="*/ 161946 h 442292"/>
              <a:gd name="connsiteX9" fmla="*/ 3509 w 146805"/>
              <a:gd name="connsiteY9" fmla="*/ 21 h 4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805" h="442292">
                <a:moveTo>
                  <a:pt x="3509" y="21"/>
                </a:moveTo>
                <a:cubicBezTo>
                  <a:pt x="4038" y="2138"/>
                  <a:pt x="-6545" y="118025"/>
                  <a:pt x="6684" y="174646"/>
                </a:cubicBezTo>
                <a:cubicBezTo>
                  <a:pt x="19913" y="231267"/>
                  <a:pt x="71242" y="320696"/>
                  <a:pt x="82884" y="339746"/>
                </a:cubicBezTo>
                <a:cubicBezTo>
                  <a:pt x="94526" y="358796"/>
                  <a:pt x="65951" y="272013"/>
                  <a:pt x="76534" y="288946"/>
                </a:cubicBezTo>
                <a:cubicBezTo>
                  <a:pt x="87117" y="305879"/>
                  <a:pt x="142151" y="431821"/>
                  <a:pt x="146384" y="441346"/>
                </a:cubicBezTo>
                <a:cubicBezTo>
                  <a:pt x="150617" y="450871"/>
                  <a:pt x="122042" y="386313"/>
                  <a:pt x="101934" y="346096"/>
                </a:cubicBezTo>
                <a:cubicBezTo>
                  <a:pt x="81826" y="305879"/>
                  <a:pt x="37905" y="242908"/>
                  <a:pt x="25734" y="200046"/>
                </a:cubicBezTo>
                <a:cubicBezTo>
                  <a:pt x="13563" y="157184"/>
                  <a:pt x="32613" y="95271"/>
                  <a:pt x="28909" y="88921"/>
                </a:cubicBezTo>
                <a:cubicBezTo>
                  <a:pt x="25205" y="82571"/>
                  <a:pt x="7213" y="172000"/>
                  <a:pt x="3509" y="161946"/>
                </a:cubicBezTo>
                <a:cubicBezTo>
                  <a:pt x="-195" y="151892"/>
                  <a:pt x="2980" y="-2096"/>
                  <a:pt x="3509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AF47097F-00D6-5EFA-1A53-33B320DC0AE2}"/>
              </a:ext>
            </a:extLst>
          </p:cNvPr>
          <p:cNvSpPr/>
          <p:nvPr/>
        </p:nvSpPr>
        <p:spPr>
          <a:xfrm>
            <a:off x="3845392" y="4702042"/>
            <a:ext cx="381368" cy="442149"/>
          </a:xfrm>
          <a:custGeom>
            <a:avLst/>
            <a:gdLst>
              <a:gd name="connsiteX0" fmla="*/ 34458 w 381368"/>
              <a:gd name="connsiteY0" fmla="*/ 133 h 442149"/>
              <a:gd name="connsiteX1" fmla="*/ 31283 w 381368"/>
              <a:gd name="connsiteY1" fmla="*/ 127133 h 442149"/>
              <a:gd name="connsiteX2" fmla="*/ 59858 w 381368"/>
              <a:gd name="connsiteY2" fmla="*/ 200158 h 442149"/>
              <a:gd name="connsiteX3" fmla="*/ 56683 w 381368"/>
              <a:gd name="connsiteY3" fmla="*/ 187458 h 442149"/>
              <a:gd name="connsiteX4" fmla="*/ 253533 w 381368"/>
              <a:gd name="connsiteY4" fmla="*/ 273183 h 442149"/>
              <a:gd name="connsiteX5" fmla="*/ 380533 w 381368"/>
              <a:gd name="connsiteY5" fmla="*/ 441458 h 442149"/>
              <a:gd name="connsiteX6" fmla="*/ 301158 w 381368"/>
              <a:gd name="connsiteY6" fmla="*/ 330333 h 442149"/>
              <a:gd name="connsiteX7" fmla="*/ 158283 w 381368"/>
              <a:gd name="connsiteY7" fmla="*/ 266833 h 442149"/>
              <a:gd name="connsiteX8" fmla="*/ 202733 w 381368"/>
              <a:gd name="connsiteY8" fmla="*/ 285883 h 442149"/>
              <a:gd name="connsiteX9" fmla="*/ 43983 w 381368"/>
              <a:gd name="connsiteY9" fmla="*/ 177933 h 442149"/>
              <a:gd name="connsiteX10" fmla="*/ 37633 w 381368"/>
              <a:gd name="connsiteY10" fmla="*/ 330333 h 442149"/>
              <a:gd name="connsiteX11" fmla="*/ 2708 w 381368"/>
              <a:gd name="connsiteY11" fmla="*/ 219208 h 442149"/>
              <a:gd name="connsiteX12" fmla="*/ 2708 w 381368"/>
              <a:gd name="connsiteY12" fmla="*/ 130308 h 442149"/>
              <a:gd name="connsiteX13" fmla="*/ 5883 w 381368"/>
              <a:gd name="connsiteY13" fmla="*/ 152533 h 442149"/>
              <a:gd name="connsiteX14" fmla="*/ 34458 w 381368"/>
              <a:gd name="connsiteY14" fmla="*/ 133 h 44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368" h="442149">
                <a:moveTo>
                  <a:pt x="34458" y="133"/>
                </a:moveTo>
                <a:cubicBezTo>
                  <a:pt x="38691" y="-4100"/>
                  <a:pt x="27050" y="93795"/>
                  <a:pt x="31283" y="127133"/>
                </a:cubicBezTo>
                <a:cubicBezTo>
                  <a:pt x="35516" y="160471"/>
                  <a:pt x="55625" y="190104"/>
                  <a:pt x="59858" y="200158"/>
                </a:cubicBezTo>
                <a:cubicBezTo>
                  <a:pt x="64091" y="210212"/>
                  <a:pt x="24404" y="175287"/>
                  <a:pt x="56683" y="187458"/>
                </a:cubicBezTo>
                <a:cubicBezTo>
                  <a:pt x="88962" y="199629"/>
                  <a:pt x="199558" y="230850"/>
                  <a:pt x="253533" y="273183"/>
                </a:cubicBezTo>
                <a:cubicBezTo>
                  <a:pt x="307508" y="315516"/>
                  <a:pt x="372596" y="431933"/>
                  <a:pt x="380533" y="441458"/>
                </a:cubicBezTo>
                <a:cubicBezTo>
                  <a:pt x="388470" y="450983"/>
                  <a:pt x="338200" y="359437"/>
                  <a:pt x="301158" y="330333"/>
                </a:cubicBezTo>
                <a:cubicBezTo>
                  <a:pt x="264116" y="301229"/>
                  <a:pt x="174687" y="274241"/>
                  <a:pt x="158283" y="266833"/>
                </a:cubicBezTo>
                <a:cubicBezTo>
                  <a:pt x="141879" y="259425"/>
                  <a:pt x="221783" y="300700"/>
                  <a:pt x="202733" y="285883"/>
                </a:cubicBezTo>
                <a:cubicBezTo>
                  <a:pt x="183683" y="271066"/>
                  <a:pt x="71500" y="170525"/>
                  <a:pt x="43983" y="177933"/>
                </a:cubicBezTo>
                <a:cubicBezTo>
                  <a:pt x="16466" y="185341"/>
                  <a:pt x="44512" y="323454"/>
                  <a:pt x="37633" y="330333"/>
                </a:cubicBezTo>
                <a:cubicBezTo>
                  <a:pt x="30754" y="337212"/>
                  <a:pt x="8529" y="252545"/>
                  <a:pt x="2708" y="219208"/>
                </a:cubicBezTo>
                <a:cubicBezTo>
                  <a:pt x="-3113" y="185871"/>
                  <a:pt x="2179" y="141420"/>
                  <a:pt x="2708" y="130308"/>
                </a:cubicBezTo>
                <a:cubicBezTo>
                  <a:pt x="3237" y="119196"/>
                  <a:pt x="5883" y="173700"/>
                  <a:pt x="5883" y="152533"/>
                </a:cubicBezTo>
                <a:cubicBezTo>
                  <a:pt x="5883" y="131366"/>
                  <a:pt x="30225" y="4366"/>
                  <a:pt x="34458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DDF0994D-09FB-DAAB-E381-92C99DAB3F91}"/>
              </a:ext>
            </a:extLst>
          </p:cNvPr>
          <p:cNvSpPr/>
          <p:nvPr/>
        </p:nvSpPr>
        <p:spPr>
          <a:xfrm>
            <a:off x="3668732" y="4346378"/>
            <a:ext cx="464901" cy="541579"/>
          </a:xfrm>
          <a:custGeom>
            <a:avLst/>
            <a:gdLst>
              <a:gd name="connsiteX0" fmla="*/ 287318 w 464901"/>
              <a:gd name="connsiteY0" fmla="*/ 197 h 541579"/>
              <a:gd name="connsiteX1" fmla="*/ 277793 w 464901"/>
              <a:gd name="connsiteY1" fmla="*/ 257372 h 541579"/>
              <a:gd name="connsiteX2" fmla="*/ 461943 w 464901"/>
              <a:gd name="connsiteY2" fmla="*/ 536772 h 541579"/>
              <a:gd name="connsiteX3" fmla="*/ 376218 w 464901"/>
              <a:gd name="connsiteY3" fmla="*/ 428822 h 541579"/>
              <a:gd name="connsiteX4" fmla="*/ 179368 w 464901"/>
              <a:gd name="connsiteY4" fmla="*/ 358972 h 541579"/>
              <a:gd name="connsiteX5" fmla="*/ 1568 w 464901"/>
              <a:gd name="connsiteY5" fmla="*/ 330397 h 541579"/>
              <a:gd name="connsiteX6" fmla="*/ 284143 w 464901"/>
              <a:gd name="connsiteY6" fmla="*/ 343097 h 541579"/>
              <a:gd name="connsiteX7" fmla="*/ 255568 w 464901"/>
              <a:gd name="connsiteY7" fmla="*/ 146247 h 541579"/>
              <a:gd name="connsiteX8" fmla="*/ 84118 w 464901"/>
              <a:gd name="connsiteY8" fmla="*/ 298647 h 541579"/>
              <a:gd name="connsiteX9" fmla="*/ 287318 w 464901"/>
              <a:gd name="connsiteY9" fmla="*/ 197 h 54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4901" h="541579">
                <a:moveTo>
                  <a:pt x="287318" y="197"/>
                </a:moveTo>
                <a:cubicBezTo>
                  <a:pt x="319597" y="-6682"/>
                  <a:pt x="248689" y="167943"/>
                  <a:pt x="277793" y="257372"/>
                </a:cubicBezTo>
                <a:cubicBezTo>
                  <a:pt x="306897" y="346801"/>
                  <a:pt x="445539" y="508197"/>
                  <a:pt x="461943" y="536772"/>
                </a:cubicBezTo>
                <a:cubicBezTo>
                  <a:pt x="478347" y="565347"/>
                  <a:pt x="423314" y="458455"/>
                  <a:pt x="376218" y="428822"/>
                </a:cubicBezTo>
                <a:cubicBezTo>
                  <a:pt x="329122" y="399189"/>
                  <a:pt x="241810" y="375376"/>
                  <a:pt x="179368" y="358972"/>
                </a:cubicBezTo>
                <a:cubicBezTo>
                  <a:pt x="116926" y="342568"/>
                  <a:pt x="-15895" y="333043"/>
                  <a:pt x="1568" y="330397"/>
                </a:cubicBezTo>
                <a:cubicBezTo>
                  <a:pt x="19031" y="327751"/>
                  <a:pt x="241810" y="373789"/>
                  <a:pt x="284143" y="343097"/>
                </a:cubicBezTo>
                <a:cubicBezTo>
                  <a:pt x="326476" y="312405"/>
                  <a:pt x="288905" y="153655"/>
                  <a:pt x="255568" y="146247"/>
                </a:cubicBezTo>
                <a:cubicBezTo>
                  <a:pt x="222231" y="138839"/>
                  <a:pt x="76180" y="319814"/>
                  <a:pt x="84118" y="298647"/>
                </a:cubicBezTo>
                <a:cubicBezTo>
                  <a:pt x="92055" y="277480"/>
                  <a:pt x="255039" y="7076"/>
                  <a:pt x="287318" y="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6F641745-6E30-C35F-3416-465AEA867CCB}"/>
              </a:ext>
            </a:extLst>
          </p:cNvPr>
          <p:cNvSpPr/>
          <p:nvPr/>
        </p:nvSpPr>
        <p:spPr>
          <a:xfrm>
            <a:off x="7464646" y="4404563"/>
            <a:ext cx="76986" cy="552159"/>
          </a:xfrm>
          <a:custGeom>
            <a:avLst/>
            <a:gdLst>
              <a:gd name="connsiteX0" fmla="*/ 2954 w 76986"/>
              <a:gd name="connsiteY0" fmla="*/ 8687 h 552159"/>
              <a:gd name="connsiteX1" fmla="*/ 69629 w 76986"/>
              <a:gd name="connsiteY1" fmla="*/ 253162 h 552159"/>
              <a:gd name="connsiteX2" fmla="*/ 72804 w 76986"/>
              <a:gd name="connsiteY2" fmla="*/ 180137 h 552159"/>
              <a:gd name="connsiteX3" fmla="*/ 47404 w 76986"/>
              <a:gd name="connsiteY3" fmla="*/ 548437 h 552159"/>
              <a:gd name="connsiteX4" fmla="*/ 50579 w 76986"/>
              <a:gd name="connsiteY4" fmla="*/ 361112 h 552159"/>
              <a:gd name="connsiteX5" fmla="*/ 69629 w 76986"/>
              <a:gd name="connsiteY5" fmla="*/ 211887 h 552159"/>
              <a:gd name="connsiteX6" fmla="*/ 18829 w 76986"/>
              <a:gd name="connsiteY6" fmla="*/ 72187 h 552159"/>
              <a:gd name="connsiteX7" fmla="*/ 2954 w 76986"/>
              <a:gd name="connsiteY7" fmla="*/ 8687 h 55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86" h="552159">
                <a:moveTo>
                  <a:pt x="2954" y="8687"/>
                </a:moveTo>
                <a:cubicBezTo>
                  <a:pt x="11421" y="38850"/>
                  <a:pt x="57987" y="224587"/>
                  <a:pt x="69629" y="253162"/>
                </a:cubicBezTo>
                <a:cubicBezTo>
                  <a:pt x="81271" y="281737"/>
                  <a:pt x="76508" y="130925"/>
                  <a:pt x="72804" y="180137"/>
                </a:cubicBezTo>
                <a:cubicBezTo>
                  <a:pt x="69100" y="229350"/>
                  <a:pt x="51108" y="518275"/>
                  <a:pt x="47404" y="548437"/>
                </a:cubicBezTo>
                <a:cubicBezTo>
                  <a:pt x="43700" y="578600"/>
                  <a:pt x="46875" y="417204"/>
                  <a:pt x="50579" y="361112"/>
                </a:cubicBezTo>
                <a:cubicBezTo>
                  <a:pt x="54283" y="305020"/>
                  <a:pt x="74921" y="260041"/>
                  <a:pt x="69629" y="211887"/>
                </a:cubicBezTo>
                <a:cubicBezTo>
                  <a:pt x="64337" y="163733"/>
                  <a:pt x="32058" y="110816"/>
                  <a:pt x="18829" y="72187"/>
                </a:cubicBezTo>
                <a:cubicBezTo>
                  <a:pt x="5600" y="33558"/>
                  <a:pt x="-5513" y="-21476"/>
                  <a:pt x="2954" y="8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9BE06A19-07BD-8CFF-05E3-691B02054180}"/>
              </a:ext>
            </a:extLst>
          </p:cNvPr>
          <p:cNvSpPr/>
          <p:nvPr/>
        </p:nvSpPr>
        <p:spPr>
          <a:xfrm>
            <a:off x="7941384" y="3470275"/>
            <a:ext cx="75728" cy="1009057"/>
          </a:xfrm>
          <a:custGeom>
            <a:avLst/>
            <a:gdLst>
              <a:gd name="connsiteX0" fmla="*/ 53266 w 75728"/>
              <a:gd name="connsiteY0" fmla="*/ 0 h 1009057"/>
              <a:gd name="connsiteX1" fmla="*/ 69141 w 75728"/>
              <a:gd name="connsiteY1" fmla="*/ 352425 h 1009057"/>
              <a:gd name="connsiteX2" fmla="*/ 75491 w 75728"/>
              <a:gd name="connsiteY2" fmla="*/ 311150 h 1009057"/>
              <a:gd name="connsiteX3" fmla="*/ 65966 w 75728"/>
              <a:gd name="connsiteY3" fmla="*/ 571500 h 1009057"/>
              <a:gd name="connsiteX4" fmla="*/ 72316 w 75728"/>
              <a:gd name="connsiteY4" fmla="*/ 511175 h 1009057"/>
              <a:gd name="connsiteX5" fmla="*/ 2466 w 75728"/>
              <a:gd name="connsiteY5" fmla="*/ 1000125 h 1009057"/>
              <a:gd name="connsiteX6" fmla="*/ 18341 w 75728"/>
              <a:gd name="connsiteY6" fmla="*/ 806450 h 1009057"/>
              <a:gd name="connsiteX7" fmla="*/ 43741 w 75728"/>
              <a:gd name="connsiteY7" fmla="*/ 542925 h 1009057"/>
              <a:gd name="connsiteX8" fmla="*/ 59616 w 75728"/>
              <a:gd name="connsiteY8" fmla="*/ 336550 h 1009057"/>
              <a:gd name="connsiteX9" fmla="*/ 59616 w 75728"/>
              <a:gd name="connsiteY9" fmla="*/ 88900 h 1009057"/>
              <a:gd name="connsiteX10" fmla="*/ 53266 w 75728"/>
              <a:gd name="connsiteY10" fmla="*/ 0 h 100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28" h="1009057">
                <a:moveTo>
                  <a:pt x="53266" y="0"/>
                </a:moveTo>
                <a:cubicBezTo>
                  <a:pt x="59351" y="150283"/>
                  <a:pt x="65437" y="300567"/>
                  <a:pt x="69141" y="352425"/>
                </a:cubicBezTo>
                <a:cubicBezTo>
                  <a:pt x="72845" y="404283"/>
                  <a:pt x="76020" y="274638"/>
                  <a:pt x="75491" y="311150"/>
                </a:cubicBezTo>
                <a:cubicBezTo>
                  <a:pt x="74962" y="347662"/>
                  <a:pt x="66495" y="538163"/>
                  <a:pt x="65966" y="571500"/>
                </a:cubicBezTo>
                <a:cubicBezTo>
                  <a:pt x="65437" y="604837"/>
                  <a:pt x="82899" y="439738"/>
                  <a:pt x="72316" y="511175"/>
                </a:cubicBezTo>
                <a:cubicBezTo>
                  <a:pt x="61733" y="582612"/>
                  <a:pt x="11462" y="950913"/>
                  <a:pt x="2466" y="1000125"/>
                </a:cubicBezTo>
                <a:cubicBezTo>
                  <a:pt x="-6530" y="1049337"/>
                  <a:pt x="11462" y="882650"/>
                  <a:pt x="18341" y="806450"/>
                </a:cubicBezTo>
                <a:cubicBezTo>
                  <a:pt x="25220" y="730250"/>
                  <a:pt x="36862" y="621242"/>
                  <a:pt x="43741" y="542925"/>
                </a:cubicBezTo>
                <a:cubicBezTo>
                  <a:pt x="50620" y="464608"/>
                  <a:pt x="56970" y="412221"/>
                  <a:pt x="59616" y="336550"/>
                </a:cubicBezTo>
                <a:cubicBezTo>
                  <a:pt x="62262" y="260879"/>
                  <a:pt x="59616" y="88900"/>
                  <a:pt x="59616" y="88900"/>
                </a:cubicBezTo>
                <a:lnTo>
                  <a:pt x="5326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C8E2A2DA-2230-A66B-96B5-3070CA16D057}"/>
              </a:ext>
            </a:extLst>
          </p:cNvPr>
          <p:cNvSpPr/>
          <p:nvPr/>
        </p:nvSpPr>
        <p:spPr>
          <a:xfrm>
            <a:off x="7733273" y="4497988"/>
            <a:ext cx="202011" cy="674564"/>
          </a:xfrm>
          <a:custGeom>
            <a:avLst/>
            <a:gdLst>
              <a:gd name="connsiteX0" fmla="*/ 201052 w 202011"/>
              <a:gd name="connsiteY0" fmla="*/ 987 h 674564"/>
              <a:gd name="connsiteX1" fmla="*/ 159777 w 202011"/>
              <a:gd name="connsiteY1" fmla="*/ 216887 h 674564"/>
              <a:gd name="connsiteX2" fmla="*/ 172477 w 202011"/>
              <a:gd name="connsiteY2" fmla="*/ 181962 h 674564"/>
              <a:gd name="connsiteX3" fmla="*/ 134377 w 202011"/>
              <a:gd name="connsiteY3" fmla="*/ 308962 h 674564"/>
              <a:gd name="connsiteX4" fmla="*/ 140727 w 202011"/>
              <a:gd name="connsiteY4" fmla="*/ 302612 h 674564"/>
              <a:gd name="connsiteX5" fmla="*/ 134377 w 202011"/>
              <a:gd name="connsiteY5" fmla="*/ 385162 h 674564"/>
              <a:gd name="connsiteX6" fmla="*/ 74052 w 202011"/>
              <a:gd name="connsiteY6" fmla="*/ 547087 h 674564"/>
              <a:gd name="connsiteX7" fmla="*/ 1027 w 202011"/>
              <a:gd name="connsiteY7" fmla="*/ 674087 h 674564"/>
              <a:gd name="connsiteX8" fmla="*/ 42302 w 202011"/>
              <a:gd name="connsiteY8" fmla="*/ 575662 h 674564"/>
              <a:gd name="connsiteX9" fmla="*/ 188352 w 202011"/>
              <a:gd name="connsiteY9" fmla="*/ 239112 h 674564"/>
              <a:gd name="connsiteX10" fmla="*/ 153427 w 202011"/>
              <a:gd name="connsiteY10" fmla="*/ 261337 h 674564"/>
              <a:gd name="connsiteX11" fmla="*/ 185177 w 202011"/>
              <a:gd name="connsiteY11" fmla="*/ 140687 h 674564"/>
              <a:gd name="connsiteX12" fmla="*/ 201052 w 202011"/>
              <a:gd name="connsiteY12" fmla="*/ 987 h 67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2011" h="674564">
                <a:moveTo>
                  <a:pt x="201052" y="987"/>
                </a:moveTo>
                <a:cubicBezTo>
                  <a:pt x="196819" y="13687"/>
                  <a:pt x="164539" y="186725"/>
                  <a:pt x="159777" y="216887"/>
                </a:cubicBezTo>
                <a:cubicBezTo>
                  <a:pt x="155014" y="247050"/>
                  <a:pt x="176710" y="166616"/>
                  <a:pt x="172477" y="181962"/>
                </a:cubicBezTo>
                <a:cubicBezTo>
                  <a:pt x="168244" y="197308"/>
                  <a:pt x="134377" y="308962"/>
                  <a:pt x="134377" y="308962"/>
                </a:cubicBezTo>
                <a:cubicBezTo>
                  <a:pt x="129085" y="329070"/>
                  <a:pt x="140727" y="289912"/>
                  <a:pt x="140727" y="302612"/>
                </a:cubicBezTo>
                <a:cubicBezTo>
                  <a:pt x="140727" y="315312"/>
                  <a:pt x="145489" y="344416"/>
                  <a:pt x="134377" y="385162"/>
                </a:cubicBezTo>
                <a:cubicBezTo>
                  <a:pt x="123264" y="425908"/>
                  <a:pt x="96277" y="498933"/>
                  <a:pt x="74052" y="547087"/>
                </a:cubicBezTo>
                <a:cubicBezTo>
                  <a:pt x="51827" y="595241"/>
                  <a:pt x="6319" y="669325"/>
                  <a:pt x="1027" y="674087"/>
                </a:cubicBezTo>
                <a:cubicBezTo>
                  <a:pt x="-4265" y="678850"/>
                  <a:pt x="11081" y="648158"/>
                  <a:pt x="42302" y="575662"/>
                </a:cubicBezTo>
                <a:cubicBezTo>
                  <a:pt x="73523" y="503166"/>
                  <a:pt x="169831" y="291499"/>
                  <a:pt x="188352" y="239112"/>
                </a:cubicBezTo>
                <a:cubicBezTo>
                  <a:pt x="206873" y="186725"/>
                  <a:pt x="153956" y="277741"/>
                  <a:pt x="153427" y="261337"/>
                </a:cubicBezTo>
                <a:cubicBezTo>
                  <a:pt x="152898" y="244933"/>
                  <a:pt x="175652" y="179845"/>
                  <a:pt x="185177" y="140687"/>
                </a:cubicBezTo>
                <a:cubicBezTo>
                  <a:pt x="194702" y="101529"/>
                  <a:pt x="205285" y="-11713"/>
                  <a:pt x="201052" y="9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257FA20A-03E5-378C-5FFA-095FBEE75348}"/>
              </a:ext>
            </a:extLst>
          </p:cNvPr>
          <p:cNvSpPr/>
          <p:nvPr/>
        </p:nvSpPr>
        <p:spPr>
          <a:xfrm>
            <a:off x="7745016" y="3990975"/>
            <a:ext cx="103211" cy="1174671"/>
          </a:xfrm>
          <a:custGeom>
            <a:avLst/>
            <a:gdLst>
              <a:gd name="connsiteX0" fmla="*/ 78184 w 103211"/>
              <a:gd name="connsiteY0" fmla="*/ 0 h 1174671"/>
              <a:gd name="connsiteX1" fmla="*/ 81359 w 103211"/>
              <a:gd name="connsiteY1" fmla="*/ 412750 h 1174671"/>
              <a:gd name="connsiteX2" fmla="*/ 78184 w 103211"/>
              <a:gd name="connsiteY2" fmla="*/ 358775 h 1174671"/>
              <a:gd name="connsiteX3" fmla="*/ 21034 w 103211"/>
              <a:gd name="connsiteY3" fmla="*/ 504825 h 1174671"/>
              <a:gd name="connsiteX4" fmla="*/ 36909 w 103211"/>
              <a:gd name="connsiteY4" fmla="*/ 479425 h 1174671"/>
              <a:gd name="connsiteX5" fmla="*/ 30559 w 103211"/>
              <a:gd name="connsiteY5" fmla="*/ 635000 h 1174671"/>
              <a:gd name="connsiteX6" fmla="*/ 17859 w 103211"/>
              <a:gd name="connsiteY6" fmla="*/ 854075 h 1174671"/>
              <a:gd name="connsiteX7" fmla="*/ 1984 w 103211"/>
              <a:gd name="connsiteY7" fmla="*/ 1171575 h 1174671"/>
              <a:gd name="connsiteX8" fmla="*/ 1984 w 103211"/>
              <a:gd name="connsiteY8" fmla="*/ 990600 h 1174671"/>
              <a:gd name="connsiteX9" fmla="*/ 17859 w 103211"/>
              <a:gd name="connsiteY9" fmla="*/ 590550 h 1174671"/>
              <a:gd name="connsiteX10" fmla="*/ 100409 w 103211"/>
              <a:gd name="connsiteY10" fmla="*/ 412750 h 1174671"/>
              <a:gd name="connsiteX11" fmla="*/ 78184 w 103211"/>
              <a:gd name="connsiteY11" fmla="*/ 0 h 117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211" h="1174671">
                <a:moveTo>
                  <a:pt x="78184" y="0"/>
                </a:moveTo>
                <a:cubicBezTo>
                  <a:pt x="75009" y="0"/>
                  <a:pt x="81359" y="352954"/>
                  <a:pt x="81359" y="412750"/>
                </a:cubicBezTo>
                <a:cubicBezTo>
                  <a:pt x="81359" y="472546"/>
                  <a:pt x="88238" y="343429"/>
                  <a:pt x="78184" y="358775"/>
                </a:cubicBezTo>
                <a:cubicBezTo>
                  <a:pt x="68130" y="374121"/>
                  <a:pt x="27913" y="484717"/>
                  <a:pt x="21034" y="504825"/>
                </a:cubicBezTo>
                <a:cubicBezTo>
                  <a:pt x="14155" y="524933"/>
                  <a:pt x="35322" y="457729"/>
                  <a:pt x="36909" y="479425"/>
                </a:cubicBezTo>
                <a:cubicBezTo>
                  <a:pt x="38496" y="501121"/>
                  <a:pt x="33734" y="572558"/>
                  <a:pt x="30559" y="635000"/>
                </a:cubicBezTo>
                <a:cubicBezTo>
                  <a:pt x="27384" y="697442"/>
                  <a:pt x="22622" y="764646"/>
                  <a:pt x="17859" y="854075"/>
                </a:cubicBezTo>
                <a:cubicBezTo>
                  <a:pt x="13096" y="943504"/>
                  <a:pt x="4630" y="1148821"/>
                  <a:pt x="1984" y="1171575"/>
                </a:cubicBezTo>
                <a:cubicBezTo>
                  <a:pt x="-662" y="1194329"/>
                  <a:pt x="-662" y="1087438"/>
                  <a:pt x="1984" y="990600"/>
                </a:cubicBezTo>
                <a:cubicBezTo>
                  <a:pt x="4630" y="893763"/>
                  <a:pt x="1455" y="686858"/>
                  <a:pt x="17859" y="590550"/>
                </a:cubicBezTo>
                <a:cubicBezTo>
                  <a:pt x="34263" y="494242"/>
                  <a:pt x="88238" y="513292"/>
                  <a:pt x="100409" y="412750"/>
                </a:cubicBezTo>
                <a:cubicBezTo>
                  <a:pt x="112580" y="312208"/>
                  <a:pt x="81359" y="0"/>
                  <a:pt x="7818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3F169ECE-C0BC-E54D-BF4C-D2FCFDF9C04D}"/>
              </a:ext>
            </a:extLst>
          </p:cNvPr>
          <p:cNvSpPr/>
          <p:nvPr/>
        </p:nvSpPr>
        <p:spPr>
          <a:xfrm>
            <a:off x="7870663" y="3746500"/>
            <a:ext cx="63587" cy="534224"/>
          </a:xfrm>
          <a:custGeom>
            <a:avLst/>
            <a:gdLst>
              <a:gd name="connsiteX0" fmla="*/ 162 w 63587"/>
              <a:gd name="connsiteY0" fmla="*/ 0 h 534224"/>
              <a:gd name="connsiteX1" fmla="*/ 60487 w 63587"/>
              <a:gd name="connsiteY1" fmla="*/ 269875 h 534224"/>
              <a:gd name="connsiteX2" fmla="*/ 54137 w 63587"/>
              <a:gd name="connsiteY2" fmla="*/ 523875 h 534224"/>
              <a:gd name="connsiteX3" fmla="*/ 47787 w 63587"/>
              <a:gd name="connsiteY3" fmla="*/ 454025 h 534224"/>
              <a:gd name="connsiteX4" fmla="*/ 162 w 63587"/>
              <a:gd name="connsiteY4" fmla="*/ 171450 h 534224"/>
              <a:gd name="connsiteX5" fmla="*/ 41437 w 63587"/>
              <a:gd name="connsiteY5" fmla="*/ 266700 h 534224"/>
              <a:gd name="connsiteX6" fmla="*/ 162 w 63587"/>
              <a:gd name="connsiteY6" fmla="*/ 0 h 534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87" h="534224">
                <a:moveTo>
                  <a:pt x="162" y="0"/>
                </a:moveTo>
                <a:cubicBezTo>
                  <a:pt x="3337" y="529"/>
                  <a:pt x="51491" y="182562"/>
                  <a:pt x="60487" y="269875"/>
                </a:cubicBezTo>
                <a:cubicBezTo>
                  <a:pt x="69483" y="357188"/>
                  <a:pt x="56254" y="493183"/>
                  <a:pt x="54137" y="523875"/>
                </a:cubicBezTo>
                <a:cubicBezTo>
                  <a:pt x="52020" y="554567"/>
                  <a:pt x="56783" y="512762"/>
                  <a:pt x="47787" y="454025"/>
                </a:cubicBezTo>
                <a:cubicBezTo>
                  <a:pt x="38791" y="395288"/>
                  <a:pt x="1220" y="202671"/>
                  <a:pt x="162" y="171450"/>
                </a:cubicBezTo>
                <a:cubicBezTo>
                  <a:pt x="-896" y="140229"/>
                  <a:pt x="41437" y="294746"/>
                  <a:pt x="41437" y="266700"/>
                </a:cubicBezTo>
                <a:cubicBezTo>
                  <a:pt x="41437" y="238654"/>
                  <a:pt x="-3013" y="-529"/>
                  <a:pt x="16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853F4B40-96A2-9F26-643E-C6A7DF3DD60A}"/>
              </a:ext>
            </a:extLst>
          </p:cNvPr>
          <p:cNvSpPr/>
          <p:nvPr/>
        </p:nvSpPr>
        <p:spPr>
          <a:xfrm>
            <a:off x="7814224" y="3609909"/>
            <a:ext cx="159796" cy="1073670"/>
          </a:xfrm>
          <a:custGeom>
            <a:avLst/>
            <a:gdLst>
              <a:gd name="connsiteX0" fmla="*/ 142326 w 159796"/>
              <a:gd name="connsiteY0" fmla="*/ 66 h 1073670"/>
              <a:gd name="connsiteX1" fmla="*/ 135976 w 159796"/>
              <a:gd name="connsiteY1" fmla="*/ 454091 h 1073670"/>
              <a:gd name="connsiteX2" fmla="*/ 135976 w 159796"/>
              <a:gd name="connsiteY2" fmla="*/ 336616 h 1073670"/>
              <a:gd name="connsiteX3" fmla="*/ 120101 w 159796"/>
              <a:gd name="connsiteY3" fmla="*/ 771591 h 1073670"/>
              <a:gd name="connsiteX4" fmla="*/ 113751 w 159796"/>
              <a:gd name="connsiteY4" fmla="*/ 701741 h 1073670"/>
              <a:gd name="connsiteX5" fmla="*/ 53426 w 159796"/>
              <a:gd name="connsiteY5" fmla="*/ 882716 h 1073670"/>
              <a:gd name="connsiteX6" fmla="*/ 5801 w 159796"/>
              <a:gd name="connsiteY6" fmla="*/ 1073216 h 1073670"/>
              <a:gd name="connsiteX7" fmla="*/ 15326 w 159796"/>
              <a:gd name="connsiteY7" fmla="*/ 930341 h 1073670"/>
              <a:gd name="connsiteX8" fmla="*/ 135976 w 159796"/>
              <a:gd name="connsiteY8" fmla="*/ 755716 h 1073670"/>
              <a:gd name="connsiteX9" fmla="*/ 78826 w 159796"/>
              <a:gd name="connsiteY9" fmla="*/ 866841 h 1073670"/>
              <a:gd name="connsiteX10" fmla="*/ 104226 w 159796"/>
              <a:gd name="connsiteY10" fmla="*/ 654116 h 1073670"/>
              <a:gd name="connsiteX11" fmla="*/ 158201 w 159796"/>
              <a:gd name="connsiteY11" fmla="*/ 292166 h 1073670"/>
              <a:gd name="connsiteX12" fmla="*/ 145501 w 159796"/>
              <a:gd name="connsiteY12" fmla="*/ 419166 h 1073670"/>
              <a:gd name="connsiteX13" fmla="*/ 142326 w 159796"/>
              <a:gd name="connsiteY13" fmla="*/ 66 h 107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9796" h="1073670">
                <a:moveTo>
                  <a:pt x="142326" y="66"/>
                </a:moveTo>
                <a:cubicBezTo>
                  <a:pt x="140738" y="5887"/>
                  <a:pt x="137034" y="397999"/>
                  <a:pt x="135976" y="454091"/>
                </a:cubicBezTo>
                <a:cubicBezTo>
                  <a:pt x="134918" y="510183"/>
                  <a:pt x="138622" y="283700"/>
                  <a:pt x="135976" y="336616"/>
                </a:cubicBezTo>
                <a:cubicBezTo>
                  <a:pt x="133330" y="389532"/>
                  <a:pt x="123805" y="710737"/>
                  <a:pt x="120101" y="771591"/>
                </a:cubicBezTo>
                <a:cubicBezTo>
                  <a:pt x="116397" y="832445"/>
                  <a:pt x="124863" y="683220"/>
                  <a:pt x="113751" y="701741"/>
                </a:cubicBezTo>
                <a:cubicBezTo>
                  <a:pt x="102638" y="720262"/>
                  <a:pt x="71418" y="820804"/>
                  <a:pt x="53426" y="882716"/>
                </a:cubicBezTo>
                <a:cubicBezTo>
                  <a:pt x="35434" y="944628"/>
                  <a:pt x="12151" y="1065279"/>
                  <a:pt x="5801" y="1073216"/>
                </a:cubicBezTo>
                <a:cubicBezTo>
                  <a:pt x="-549" y="1081153"/>
                  <a:pt x="-6370" y="983258"/>
                  <a:pt x="15326" y="930341"/>
                </a:cubicBezTo>
                <a:cubicBezTo>
                  <a:pt x="37022" y="877424"/>
                  <a:pt x="125393" y="766299"/>
                  <a:pt x="135976" y="755716"/>
                </a:cubicBezTo>
                <a:cubicBezTo>
                  <a:pt x="146559" y="745133"/>
                  <a:pt x="84118" y="883774"/>
                  <a:pt x="78826" y="866841"/>
                </a:cubicBezTo>
                <a:cubicBezTo>
                  <a:pt x="73534" y="849908"/>
                  <a:pt x="90997" y="749895"/>
                  <a:pt x="104226" y="654116"/>
                </a:cubicBezTo>
                <a:cubicBezTo>
                  <a:pt x="117455" y="558337"/>
                  <a:pt x="151322" y="331324"/>
                  <a:pt x="158201" y="292166"/>
                </a:cubicBezTo>
                <a:cubicBezTo>
                  <a:pt x="165080" y="253008"/>
                  <a:pt x="147618" y="466791"/>
                  <a:pt x="145501" y="419166"/>
                </a:cubicBezTo>
                <a:cubicBezTo>
                  <a:pt x="143384" y="371541"/>
                  <a:pt x="143914" y="-5755"/>
                  <a:pt x="142326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A0BD0236-0283-5EA4-CF81-5DBFC26B636D}"/>
              </a:ext>
            </a:extLst>
          </p:cNvPr>
          <p:cNvSpPr/>
          <p:nvPr/>
        </p:nvSpPr>
        <p:spPr>
          <a:xfrm>
            <a:off x="5041831" y="3857346"/>
            <a:ext cx="723713" cy="228931"/>
          </a:xfrm>
          <a:custGeom>
            <a:avLst/>
            <a:gdLst>
              <a:gd name="connsiteX0" fmla="*/ 69 w 723713"/>
              <a:gd name="connsiteY0" fmla="*/ 89179 h 228931"/>
              <a:gd name="connsiteX1" fmla="*/ 273119 w 723713"/>
              <a:gd name="connsiteY1" fmla="*/ 101879 h 228931"/>
              <a:gd name="connsiteX2" fmla="*/ 215969 w 723713"/>
              <a:gd name="connsiteY2" fmla="*/ 98704 h 228931"/>
              <a:gd name="connsiteX3" fmla="*/ 454094 w 723713"/>
              <a:gd name="connsiteY3" fmla="*/ 82829 h 228931"/>
              <a:gd name="connsiteX4" fmla="*/ 333444 w 723713"/>
              <a:gd name="connsiteY4" fmla="*/ 117754 h 228931"/>
              <a:gd name="connsiteX5" fmla="*/ 714444 w 723713"/>
              <a:gd name="connsiteY5" fmla="*/ 3454 h 228931"/>
              <a:gd name="connsiteX6" fmla="*/ 565219 w 723713"/>
              <a:gd name="connsiteY6" fmla="*/ 47904 h 228931"/>
              <a:gd name="connsiteX7" fmla="*/ 117544 w 723713"/>
              <a:gd name="connsiteY7" fmla="*/ 228879 h 228931"/>
              <a:gd name="connsiteX8" fmla="*/ 539819 w 723713"/>
              <a:gd name="connsiteY8" fmla="*/ 66954 h 228931"/>
              <a:gd name="connsiteX9" fmla="*/ 301694 w 723713"/>
              <a:gd name="connsiteY9" fmla="*/ 95529 h 228931"/>
              <a:gd name="connsiteX10" fmla="*/ 69 w 723713"/>
              <a:gd name="connsiteY10" fmla="*/ 89179 h 22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3713" h="228931">
                <a:moveTo>
                  <a:pt x="69" y="89179"/>
                </a:moveTo>
                <a:cubicBezTo>
                  <a:pt x="-4693" y="90237"/>
                  <a:pt x="237136" y="100292"/>
                  <a:pt x="273119" y="101879"/>
                </a:cubicBezTo>
                <a:cubicBezTo>
                  <a:pt x="309102" y="103467"/>
                  <a:pt x="185806" y="101879"/>
                  <a:pt x="215969" y="98704"/>
                </a:cubicBezTo>
                <a:cubicBezTo>
                  <a:pt x="246132" y="95529"/>
                  <a:pt x="434515" y="79654"/>
                  <a:pt x="454094" y="82829"/>
                </a:cubicBezTo>
                <a:cubicBezTo>
                  <a:pt x="473673" y="86004"/>
                  <a:pt x="333444" y="117754"/>
                  <a:pt x="333444" y="117754"/>
                </a:cubicBezTo>
                <a:lnTo>
                  <a:pt x="714444" y="3454"/>
                </a:lnTo>
                <a:cubicBezTo>
                  <a:pt x="753073" y="-8188"/>
                  <a:pt x="664702" y="10333"/>
                  <a:pt x="565219" y="47904"/>
                </a:cubicBezTo>
                <a:cubicBezTo>
                  <a:pt x="465736" y="85475"/>
                  <a:pt x="121777" y="225704"/>
                  <a:pt x="117544" y="228879"/>
                </a:cubicBezTo>
                <a:cubicBezTo>
                  <a:pt x="113311" y="232054"/>
                  <a:pt x="509127" y="89179"/>
                  <a:pt x="539819" y="66954"/>
                </a:cubicBezTo>
                <a:cubicBezTo>
                  <a:pt x="570511" y="44729"/>
                  <a:pt x="384773" y="94471"/>
                  <a:pt x="301694" y="95529"/>
                </a:cubicBezTo>
                <a:lnTo>
                  <a:pt x="69" y="8917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D3EB56A8-7444-0933-0A0E-5E7F2314C626}"/>
              </a:ext>
            </a:extLst>
          </p:cNvPr>
          <p:cNvSpPr/>
          <p:nvPr/>
        </p:nvSpPr>
        <p:spPr>
          <a:xfrm>
            <a:off x="5444362" y="3910821"/>
            <a:ext cx="374233" cy="124899"/>
          </a:xfrm>
          <a:custGeom>
            <a:avLst/>
            <a:gdLst>
              <a:gd name="connsiteX0" fmla="*/ 763 w 374233"/>
              <a:gd name="connsiteY0" fmla="*/ 124604 h 124899"/>
              <a:gd name="connsiteX1" fmla="*/ 261113 w 374233"/>
              <a:gd name="connsiteY1" fmla="*/ 13479 h 124899"/>
              <a:gd name="connsiteX2" fmla="*/ 372238 w 374233"/>
              <a:gd name="connsiteY2" fmla="*/ 16654 h 124899"/>
              <a:gd name="connsiteX3" fmla="*/ 321438 w 374233"/>
              <a:gd name="connsiteY3" fmla="*/ 779 h 124899"/>
              <a:gd name="connsiteX4" fmla="*/ 184913 w 374233"/>
              <a:gd name="connsiteY4" fmla="*/ 45229 h 124899"/>
              <a:gd name="connsiteX5" fmla="*/ 763 w 374233"/>
              <a:gd name="connsiteY5" fmla="*/ 124604 h 12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233" h="124899">
                <a:moveTo>
                  <a:pt x="763" y="124604"/>
                </a:moveTo>
                <a:cubicBezTo>
                  <a:pt x="13463" y="119312"/>
                  <a:pt x="199201" y="31471"/>
                  <a:pt x="261113" y="13479"/>
                </a:cubicBezTo>
                <a:cubicBezTo>
                  <a:pt x="323025" y="-4513"/>
                  <a:pt x="362184" y="18771"/>
                  <a:pt x="372238" y="16654"/>
                </a:cubicBezTo>
                <a:cubicBezTo>
                  <a:pt x="382292" y="14537"/>
                  <a:pt x="352659" y="-3983"/>
                  <a:pt x="321438" y="779"/>
                </a:cubicBezTo>
                <a:cubicBezTo>
                  <a:pt x="290217" y="5541"/>
                  <a:pt x="232538" y="27766"/>
                  <a:pt x="184913" y="45229"/>
                </a:cubicBezTo>
                <a:cubicBezTo>
                  <a:pt x="137288" y="62691"/>
                  <a:pt x="-11937" y="129896"/>
                  <a:pt x="763" y="124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A0C3787B-1B5C-A2B7-A3D3-E7378F664117}"/>
              </a:ext>
            </a:extLst>
          </p:cNvPr>
          <p:cNvSpPr/>
          <p:nvPr/>
        </p:nvSpPr>
        <p:spPr>
          <a:xfrm>
            <a:off x="6667190" y="3797177"/>
            <a:ext cx="854184" cy="252248"/>
          </a:xfrm>
          <a:custGeom>
            <a:avLst/>
            <a:gdLst>
              <a:gd name="connsiteX0" fmla="*/ 310 w 854184"/>
              <a:gd name="connsiteY0" fmla="*/ 6473 h 252248"/>
              <a:gd name="connsiteX1" fmla="*/ 238435 w 854184"/>
              <a:gd name="connsiteY1" fmla="*/ 73148 h 252248"/>
              <a:gd name="connsiteX2" fmla="*/ 209860 w 854184"/>
              <a:gd name="connsiteY2" fmla="*/ 44573 h 252248"/>
              <a:gd name="connsiteX3" fmla="*/ 365435 w 854184"/>
              <a:gd name="connsiteY3" fmla="*/ 63623 h 252248"/>
              <a:gd name="connsiteX4" fmla="*/ 292410 w 854184"/>
              <a:gd name="connsiteY4" fmla="*/ 123 h 252248"/>
              <a:gd name="connsiteX5" fmla="*/ 517835 w 854184"/>
              <a:gd name="connsiteY5" fmla="*/ 82673 h 252248"/>
              <a:gd name="connsiteX6" fmla="*/ 482910 w 854184"/>
              <a:gd name="connsiteY6" fmla="*/ 47748 h 252248"/>
              <a:gd name="connsiteX7" fmla="*/ 689285 w 854184"/>
              <a:gd name="connsiteY7" fmla="*/ 79498 h 252248"/>
              <a:gd name="connsiteX8" fmla="*/ 682935 w 854184"/>
              <a:gd name="connsiteY8" fmla="*/ 63623 h 252248"/>
              <a:gd name="connsiteX9" fmla="*/ 759135 w 854184"/>
              <a:gd name="connsiteY9" fmla="*/ 104898 h 252248"/>
              <a:gd name="connsiteX10" fmla="*/ 851210 w 854184"/>
              <a:gd name="connsiteY10" fmla="*/ 247773 h 252248"/>
              <a:gd name="connsiteX11" fmla="*/ 822635 w 854184"/>
              <a:gd name="connsiteY11" fmla="*/ 206498 h 252248"/>
              <a:gd name="connsiteX12" fmla="*/ 733735 w 854184"/>
              <a:gd name="connsiteY12" fmla="*/ 108073 h 252248"/>
              <a:gd name="connsiteX13" fmla="*/ 178110 w 854184"/>
              <a:gd name="connsiteY13" fmla="*/ 3298 h 252248"/>
              <a:gd name="connsiteX14" fmla="*/ 295585 w 854184"/>
              <a:gd name="connsiteY14" fmla="*/ 63623 h 252248"/>
              <a:gd name="connsiteX15" fmla="*/ 310 w 854184"/>
              <a:gd name="connsiteY15" fmla="*/ 6473 h 25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54184" h="252248">
                <a:moveTo>
                  <a:pt x="310" y="6473"/>
                </a:moveTo>
                <a:cubicBezTo>
                  <a:pt x="-9215" y="8061"/>
                  <a:pt x="203510" y="66798"/>
                  <a:pt x="238435" y="73148"/>
                </a:cubicBezTo>
                <a:cubicBezTo>
                  <a:pt x="273360" y="79498"/>
                  <a:pt x="188693" y="46160"/>
                  <a:pt x="209860" y="44573"/>
                </a:cubicBezTo>
                <a:cubicBezTo>
                  <a:pt x="231027" y="42986"/>
                  <a:pt x="351677" y="71031"/>
                  <a:pt x="365435" y="63623"/>
                </a:cubicBezTo>
                <a:cubicBezTo>
                  <a:pt x="379193" y="56215"/>
                  <a:pt x="267010" y="-3052"/>
                  <a:pt x="292410" y="123"/>
                </a:cubicBezTo>
                <a:cubicBezTo>
                  <a:pt x="317810" y="3298"/>
                  <a:pt x="486085" y="74736"/>
                  <a:pt x="517835" y="82673"/>
                </a:cubicBezTo>
                <a:cubicBezTo>
                  <a:pt x="549585" y="90610"/>
                  <a:pt x="454335" y="48277"/>
                  <a:pt x="482910" y="47748"/>
                </a:cubicBezTo>
                <a:cubicBezTo>
                  <a:pt x="511485" y="47219"/>
                  <a:pt x="689285" y="79498"/>
                  <a:pt x="689285" y="79498"/>
                </a:cubicBezTo>
                <a:cubicBezTo>
                  <a:pt x="722623" y="82144"/>
                  <a:pt x="671293" y="59390"/>
                  <a:pt x="682935" y="63623"/>
                </a:cubicBezTo>
                <a:cubicBezTo>
                  <a:pt x="694577" y="67856"/>
                  <a:pt x="731089" y="74206"/>
                  <a:pt x="759135" y="104898"/>
                </a:cubicBezTo>
                <a:cubicBezTo>
                  <a:pt x="787181" y="135590"/>
                  <a:pt x="840627" y="230840"/>
                  <a:pt x="851210" y="247773"/>
                </a:cubicBezTo>
                <a:cubicBezTo>
                  <a:pt x="861793" y="264706"/>
                  <a:pt x="842214" y="229781"/>
                  <a:pt x="822635" y="206498"/>
                </a:cubicBezTo>
                <a:cubicBezTo>
                  <a:pt x="803056" y="183215"/>
                  <a:pt x="841156" y="141940"/>
                  <a:pt x="733735" y="108073"/>
                </a:cubicBezTo>
                <a:cubicBezTo>
                  <a:pt x="626314" y="74206"/>
                  <a:pt x="251135" y="10706"/>
                  <a:pt x="178110" y="3298"/>
                </a:cubicBezTo>
                <a:cubicBezTo>
                  <a:pt x="105085" y="-4110"/>
                  <a:pt x="318868" y="61506"/>
                  <a:pt x="295585" y="63623"/>
                </a:cubicBezTo>
                <a:cubicBezTo>
                  <a:pt x="272302" y="65740"/>
                  <a:pt x="9835" y="4885"/>
                  <a:pt x="310" y="6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E8C0876B-03B3-0370-B60A-2806A72C0D93}"/>
              </a:ext>
            </a:extLst>
          </p:cNvPr>
          <p:cNvSpPr/>
          <p:nvPr/>
        </p:nvSpPr>
        <p:spPr>
          <a:xfrm>
            <a:off x="6664320" y="3860696"/>
            <a:ext cx="622387" cy="155764"/>
          </a:xfrm>
          <a:custGeom>
            <a:avLst/>
            <a:gdLst>
              <a:gd name="connsiteX0" fmla="*/ 5 w 622387"/>
              <a:gd name="connsiteY0" fmla="*/ 104 h 155764"/>
              <a:gd name="connsiteX1" fmla="*/ 212730 w 622387"/>
              <a:gd name="connsiteY1" fmla="*/ 98529 h 155764"/>
              <a:gd name="connsiteX2" fmla="*/ 136530 w 622387"/>
              <a:gd name="connsiteY2" fmla="*/ 111229 h 155764"/>
              <a:gd name="connsiteX3" fmla="*/ 225430 w 622387"/>
              <a:gd name="connsiteY3" fmla="*/ 76304 h 155764"/>
              <a:gd name="connsiteX4" fmla="*/ 431805 w 622387"/>
              <a:gd name="connsiteY4" fmla="*/ 104879 h 155764"/>
              <a:gd name="connsiteX5" fmla="*/ 371480 w 622387"/>
              <a:gd name="connsiteY5" fmla="*/ 69954 h 155764"/>
              <a:gd name="connsiteX6" fmla="*/ 622305 w 622387"/>
              <a:gd name="connsiteY6" fmla="*/ 155679 h 155764"/>
              <a:gd name="connsiteX7" fmla="*/ 396880 w 622387"/>
              <a:gd name="connsiteY7" fmla="*/ 85829 h 155764"/>
              <a:gd name="connsiteX8" fmla="*/ 206380 w 622387"/>
              <a:gd name="connsiteY8" fmla="*/ 79479 h 155764"/>
              <a:gd name="connsiteX9" fmla="*/ 5 w 622387"/>
              <a:gd name="connsiteY9" fmla="*/ 104 h 15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2387" h="155764">
                <a:moveTo>
                  <a:pt x="5" y="104"/>
                </a:moveTo>
                <a:cubicBezTo>
                  <a:pt x="1063" y="3279"/>
                  <a:pt x="189976" y="80008"/>
                  <a:pt x="212730" y="98529"/>
                </a:cubicBezTo>
                <a:cubicBezTo>
                  <a:pt x="235484" y="117050"/>
                  <a:pt x="134413" y="114933"/>
                  <a:pt x="136530" y="111229"/>
                </a:cubicBezTo>
                <a:cubicBezTo>
                  <a:pt x="138647" y="107525"/>
                  <a:pt x="176218" y="77362"/>
                  <a:pt x="225430" y="76304"/>
                </a:cubicBezTo>
                <a:cubicBezTo>
                  <a:pt x="274642" y="75246"/>
                  <a:pt x="407463" y="105937"/>
                  <a:pt x="431805" y="104879"/>
                </a:cubicBezTo>
                <a:cubicBezTo>
                  <a:pt x="456147" y="103821"/>
                  <a:pt x="339730" y="61487"/>
                  <a:pt x="371480" y="69954"/>
                </a:cubicBezTo>
                <a:cubicBezTo>
                  <a:pt x="403230" y="78421"/>
                  <a:pt x="618072" y="153033"/>
                  <a:pt x="622305" y="155679"/>
                </a:cubicBezTo>
                <a:cubicBezTo>
                  <a:pt x="626538" y="158325"/>
                  <a:pt x="466201" y="98529"/>
                  <a:pt x="396880" y="85829"/>
                </a:cubicBezTo>
                <a:cubicBezTo>
                  <a:pt x="327559" y="73129"/>
                  <a:pt x="265117" y="91650"/>
                  <a:pt x="206380" y="79479"/>
                </a:cubicBezTo>
                <a:cubicBezTo>
                  <a:pt x="147643" y="67308"/>
                  <a:pt x="-1053" y="-3071"/>
                  <a:pt x="5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A1D0DBA2-BAE8-3AC0-46DD-282FF1467082}"/>
              </a:ext>
            </a:extLst>
          </p:cNvPr>
          <p:cNvSpPr/>
          <p:nvPr/>
        </p:nvSpPr>
        <p:spPr>
          <a:xfrm>
            <a:off x="7267569" y="3888545"/>
            <a:ext cx="199941" cy="223808"/>
          </a:xfrm>
          <a:custGeom>
            <a:avLst/>
            <a:gdLst>
              <a:gd name="connsiteX0" fmla="*/ 15881 w 199941"/>
              <a:gd name="connsiteY0" fmla="*/ 830 h 223808"/>
              <a:gd name="connsiteX1" fmla="*/ 127006 w 199941"/>
              <a:gd name="connsiteY1" fmla="*/ 86555 h 223808"/>
              <a:gd name="connsiteX2" fmla="*/ 196856 w 199941"/>
              <a:gd name="connsiteY2" fmla="*/ 216730 h 223808"/>
              <a:gd name="connsiteX3" fmla="*/ 168281 w 199941"/>
              <a:gd name="connsiteY3" fmla="*/ 194505 h 223808"/>
              <a:gd name="connsiteX4" fmla="*/ 6 w 199941"/>
              <a:gd name="connsiteY4" fmla="*/ 92905 h 223808"/>
              <a:gd name="connsiteX5" fmla="*/ 161931 w 199941"/>
              <a:gd name="connsiteY5" fmla="*/ 207205 h 223808"/>
              <a:gd name="connsiteX6" fmla="*/ 146056 w 199941"/>
              <a:gd name="connsiteY6" fmla="*/ 137355 h 223808"/>
              <a:gd name="connsiteX7" fmla="*/ 15881 w 199941"/>
              <a:gd name="connsiteY7" fmla="*/ 830 h 22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941" h="223808">
                <a:moveTo>
                  <a:pt x="15881" y="830"/>
                </a:moveTo>
                <a:cubicBezTo>
                  <a:pt x="12706" y="-7637"/>
                  <a:pt x="96843" y="50572"/>
                  <a:pt x="127006" y="86555"/>
                </a:cubicBezTo>
                <a:cubicBezTo>
                  <a:pt x="157169" y="122538"/>
                  <a:pt x="189977" y="198738"/>
                  <a:pt x="196856" y="216730"/>
                </a:cubicBezTo>
                <a:cubicBezTo>
                  <a:pt x="203735" y="234722"/>
                  <a:pt x="201089" y="215142"/>
                  <a:pt x="168281" y="194505"/>
                </a:cubicBezTo>
                <a:cubicBezTo>
                  <a:pt x="135473" y="173868"/>
                  <a:pt x="1064" y="90788"/>
                  <a:pt x="6" y="92905"/>
                </a:cubicBezTo>
                <a:cubicBezTo>
                  <a:pt x="-1052" y="95022"/>
                  <a:pt x="137589" y="199797"/>
                  <a:pt x="161931" y="207205"/>
                </a:cubicBezTo>
                <a:cubicBezTo>
                  <a:pt x="186273" y="214613"/>
                  <a:pt x="168281" y="169634"/>
                  <a:pt x="146056" y="137355"/>
                </a:cubicBezTo>
                <a:cubicBezTo>
                  <a:pt x="123831" y="105076"/>
                  <a:pt x="19056" y="9297"/>
                  <a:pt x="15881" y="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61C7A066-42A5-CD14-424D-8DB45FACD628}"/>
              </a:ext>
            </a:extLst>
          </p:cNvPr>
          <p:cNvSpPr/>
          <p:nvPr/>
        </p:nvSpPr>
        <p:spPr>
          <a:xfrm>
            <a:off x="7015951" y="3936831"/>
            <a:ext cx="425159" cy="76617"/>
          </a:xfrm>
          <a:custGeom>
            <a:avLst/>
            <a:gdLst>
              <a:gd name="connsiteX0" fmla="*/ 799 w 425159"/>
              <a:gd name="connsiteY0" fmla="*/ 76369 h 76617"/>
              <a:gd name="connsiteX1" fmla="*/ 407199 w 425159"/>
              <a:gd name="connsiteY1" fmla="*/ 31919 h 76617"/>
              <a:gd name="connsiteX2" fmla="*/ 337349 w 425159"/>
              <a:gd name="connsiteY2" fmla="*/ 31919 h 76617"/>
              <a:gd name="connsiteX3" fmla="*/ 191299 w 425159"/>
              <a:gd name="connsiteY3" fmla="*/ 169 h 76617"/>
              <a:gd name="connsiteX4" fmla="*/ 299249 w 425159"/>
              <a:gd name="connsiteY4" fmla="*/ 47794 h 76617"/>
              <a:gd name="connsiteX5" fmla="*/ 799 w 425159"/>
              <a:gd name="connsiteY5" fmla="*/ 76369 h 7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159" h="76617">
                <a:moveTo>
                  <a:pt x="799" y="76369"/>
                </a:moveTo>
                <a:cubicBezTo>
                  <a:pt x="18791" y="73723"/>
                  <a:pt x="351107" y="39327"/>
                  <a:pt x="407199" y="31919"/>
                </a:cubicBezTo>
                <a:cubicBezTo>
                  <a:pt x="463291" y="24511"/>
                  <a:pt x="373332" y="37211"/>
                  <a:pt x="337349" y="31919"/>
                </a:cubicBezTo>
                <a:cubicBezTo>
                  <a:pt x="301366" y="26627"/>
                  <a:pt x="197649" y="-2477"/>
                  <a:pt x="191299" y="169"/>
                </a:cubicBezTo>
                <a:cubicBezTo>
                  <a:pt x="184949" y="2815"/>
                  <a:pt x="324120" y="35623"/>
                  <a:pt x="299249" y="47794"/>
                </a:cubicBezTo>
                <a:cubicBezTo>
                  <a:pt x="274378" y="59965"/>
                  <a:pt x="-17193" y="79015"/>
                  <a:pt x="799" y="76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E88E32E6-66E1-DCB4-431F-C7858B137CCF}"/>
              </a:ext>
            </a:extLst>
          </p:cNvPr>
          <p:cNvSpPr/>
          <p:nvPr/>
        </p:nvSpPr>
        <p:spPr>
          <a:xfrm>
            <a:off x="3977376" y="3711380"/>
            <a:ext cx="121549" cy="1120149"/>
          </a:xfrm>
          <a:custGeom>
            <a:avLst/>
            <a:gdLst>
              <a:gd name="connsiteX0" fmla="*/ 121549 w 121549"/>
              <a:gd name="connsiteY0" fmla="*/ 195 h 1120149"/>
              <a:gd name="connsiteX1" fmla="*/ 4074 w 121549"/>
              <a:gd name="connsiteY1" fmla="*/ 425645 h 1120149"/>
              <a:gd name="connsiteX2" fmla="*/ 26299 w 121549"/>
              <a:gd name="connsiteY2" fmla="*/ 333570 h 1120149"/>
              <a:gd name="connsiteX3" fmla="*/ 19949 w 121549"/>
              <a:gd name="connsiteY3" fmla="*/ 619320 h 1120149"/>
              <a:gd name="connsiteX4" fmla="*/ 42174 w 121549"/>
              <a:gd name="connsiteY4" fmla="*/ 460570 h 1120149"/>
              <a:gd name="connsiteX5" fmla="*/ 29474 w 121549"/>
              <a:gd name="connsiteY5" fmla="*/ 879670 h 1120149"/>
              <a:gd name="connsiteX6" fmla="*/ 67574 w 121549"/>
              <a:gd name="connsiteY6" fmla="*/ 612970 h 1120149"/>
              <a:gd name="connsiteX7" fmla="*/ 42174 w 121549"/>
              <a:gd name="connsiteY7" fmla="*/ 1117795 h 1120149"/>
              <a:gd name="connsiteX8" fmla="*/ 70749 w 121549"/>
              <a:gd name="connsiteY8" fmla="*/ 781245 h 1120149"/>
              <a:gd name="connsiteX9" fmla="*/ 73924 w 121549"/>
              <a:gd name="connsiteY9" fmla="*/ 304995 h 1120149"/>
              <a:gd name="connsiteX10" fmla="*/ 4074 w 121549"/>
              <a:gd name="connsiteY10" fmla="*/ 485970 h 1120149"/>
              <a:gd name="connsiteX11" fmla="*/ 121549 w 121549"/>
              <a:gd name="connsiteY11" fmla="*/ 195 h 112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549" h="1120149">
                <a:moveTo>
                  <a:pt x="121549" y="195"/>
                </a:moveTo>
                <a:cubicBezTo>
                  <a:pt x="121549" y="-9859"/>
                  <a:pt x="19949" y="370083"/>
                  <a:pt x="4074" y="425645"/>
                </a:cubicBezTo>
                <a:cubicBezTo>
                  <a:pt x="-11801" y="481207"/>
                  <a:pt x="23653" y="301291"/>
                  <a:pt x="26299" y="333570"/>
                </a:cubicBezTo>
                <a:cubicBezTo>
                  <a:pt x="28945" y="365849"/>
                  <a:pt x="17303" y="598153"/>
                  <a:pt x="19949" y="619320"/>
                </a:cubicBezTo>
                <a:cubicBezTo>
                  <a:pt x="22595" y="640487"/>
                  <a:pt x="40586" y="417178"/>
                  <a:pt x="42174" y="460570"/>
                </a:cubicBezTo>
                <a:cubicBezTo>
                  <a:pt x="43761" y="503962"/>
                  <a:pt x="25241" y="854270"/>
                  <a:pt x="29474" y="879670"/>
                </a:cubicBezTo>
                <a:cubicBezTo>
                  <a:pt x="33707" y="905070"/>
                  <a:pt x="65457" y="573283"/>
                  <a:pt x="67574" y="612970"/>
                </a:cubicBezTo>
                <a:cubicBezTo>
                  <a:pt x="69691" y="652657"/>
                  <a:pt x="41645" y="1089749"/>
                  <a:pt x="42174" y="1117795"/>
                </a:cubicBezTo>
                <a:cubicBezTo>
                  <a:pt x="42703" y="1145841"/>
                  <a:pt x="65457" y="916712"/>
                  <a:pt x="70749" y="781245"/>
                </a:cubicBezTo>
                <a:cubicBezTo>
                  <a:pt x="76041" y="645778"/>
                  <a:pt x="85036" y="354207"/>
                  <a:pt x="73924" y="304995"/>
                </a:cubicBezTo>
                <a:cubicBezTo>
                  <a:pt x="62812" y="255783"/>
                  <a:pt x="-4393" y="532537"/>
                  <a:pt x="4074" y="485970"/>
                </a:cubicBezTo>
                <a:cubicBezTo>
                  <a:pt x="12541" y="439403"/>
                  <a:pt x="121549" y="10249"/>
                  <a:pt x="121549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4111584A-0F9C-7B43-3A0B-E01F605D0A94}"/>
              </a:ext>
            </a:extLst>
          </p:cNvPr>
          <p:cNvSpPr/>
          <p:nvPr/>
        </p:nvSpPr>
        <p:spPr>
          <a:xfrm>
            <a:off x="4031683" y="3851163"/>
            <a:ext cx="102394" cy="1038756"/>
          </a:xfrm>
          <a:custGeom>
            <a:avLst/>
            <a:gdLst>
              <a:gd name="connsiteX0" fmla="*/ 102167 w 102394"/>
              <a:gd name="connsiteY0" fmla="*/ 112 h 1038756"/>
              <a:gd name="connsiteX1" fmla="*/ 29142 w 102394"/>
              <a:gd name="connsiteY1" fmla="*/ 584312 h 1038756"/>
              <a:gd name="connsiteX2" fmla="*/ 64067 w 102394"/>
              <a:gd name="connsiteY2" fmla="*/ 416037 h 1038756"/>
              <a:gd name="connsiteX3" fmla="*/ 70417 w 102394"/>
              <a:gd name="connsiteY3" fmla="*/ 657337 h 1038756"/>
              <a:gd name="connsiteX4" fmla="*/ 95817 w 102394"/>
              <a:gd name="connsiteY4" fmla="*/ 501762 h 1038756"/>
              <a:gd name="connsiteX5" fmla="*/ 86292 w 102394"/>
              <a:gd name="connsiteY5" fmla="*/ 1035162 h 1038756"/>
              <a:gd name="connsiteX6" fmla="*/ 89467 w 102394"/>
              <a:gd name="connsiteY6" fmla="*/ 720837 h 1038756"/>
              <a:gd name="connsiteX7" fmla="*/ 57717 w 102394"/>
              <a:gd name="connsiteY7" fmla="*/ 438262 h 1038756"/>
              <a:gd name="connsiteX8" fmla="*/ 567 w 102394"/>
              <a:gd name="connsiteY8" fmla="*/ 533512 h 1038756"/>
              <a:gd name="connsiteX9" fmla="*/ 102167 w 102394"/>
              <a:gd name="connsiteY9" fmla="*/ 112 h 103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394" h="1038756">
                <a:moveTo>
                  <a:pt x="102167" y="112"/>
                </a:moveTo>
                <a:cubicBezTo>
                  <a:pt x="106930" y="8579"/>
                  <a:pt x="35492" y="514991"/>
                  <a:pt x="29142" y="584312"/>
                </a:cubicBezTo>
                <a:cubicBezTo>
                  <a:pt x="22792" y="653633"/>
                  <a:pt x="57188" y="403866"/>
                  <a:pt x="64067" y="416037"/>
                </a:cubicBezTo>
                <a:cubicBezTo>
                  <a:pt x="70946" y="428208"/>
                  <a:pt x="65125" y="643050"/>
                  <a:pt x="70417" y="657337"/>
                </a:cubicBezTo>
                <a:cubicBezTo>
                  <a:pt x="75709" y="671624"/>
                  <a:pt x="93171" y="438791"/>
                  <a:pt x="95817" y="501762"/>
                </a:cubicBezTo>
                <a:cubicBezTo>
                  <a:pt x="98463" y="564733"/>
                  <a:pt x="87350" y="998650"/>
                  <a:pt x="86292" y="1035162"/>
                </a:cubicBezTo>
                <a:cubicBezTo>
                  <a:pt x="85234" y="1071674"/>
                  <a:pt x="94229" y="820320"/>
                  <a:pt x="89467" y="720837"/>
                </a:cubicBezTo>
                <a:cubicBezTo>
                  <a:pt x="84705" y="621354"/>
                  <a:pt x="72534" y="469483"/>
                  <a:pt x="57717" y="438262"/>
                </a:cubicBezTo>
                <a:cubicBezTo>
                  <a:pt x="42900" y="407041"/>
                  <a:pt x="-5783" y="602833"/>
                  <a:pt x="567" y="533512"/>
                </a:cubicBezTo>
                <a:cubicBezTo>
                  <a:pt x="6917" y="464191"/>
                  <a:pt x="97404" y="-8355"/>
                  <a:pt x="102167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2415FC26-FCA6-EC87-6299-E0B67D2703A1}"/>
              </a:ext>
            </a:extLst>
          </p:cNvPr>
          <p:cNvSpPr/>
          <p:nvPr/>
        </p:nvSpPr>
        <p:spPr>
          <a:xfrm>
            <a:off x="4915554" y="1902081"/>
            <a:ext cx="705317" cy="2472520"/>
          </a:xfrm>
          <a:custGeom>
            <a:avLst/>
            <a:gdLst>
              <a:gd name="connsiteX0" fmla="*/ 702872 w 705317"/>
              <a:gd name="connsiteY0" fmla="*/ 4956 h 2472520"/>
              <a:gd name="connsiteX1" fmla="*/ 399702 w 705317"/>
              <a:gd name="connsiteY1" fmla="*/ 601517 h 2472520"/>
              <a:gd name="connsiteX2" fmla="*/ 419261 w 705317"/>
              <a:gd name="connsiteY2" fmla="*/ 562398 h 2472520"/>
              <a:gd name="connsiteX3" fmla="*/ 213888 w 705317"/>
              <a:gd name="connsiteY3" fmla="*/ 1105170 h 2472520"/>
              <a:gd name="connsiteX4" fmla="*/ 257896 w 705317"/>
              <a:gd name="connsiteY4" fmla="*/ 973145 h 2472520"/>
              <a:gd name="connsiteX5" fmla="*/ 130760 w 705317"/>
              <a:gd name="connsiteY5" fmla="*/ 1525697 h 2472520"/>
              <a:gd name="connsiteX6" fmla="*/ 135650 w 705317"/>
              <a:gd name="connsiteY6" fmla="*/ 1467018 h 2472520"/>
              <a:gd name="connsiteX7" fmla="*/ 8514 w 705317"/>
              <a:gd name="connsiteY7" fmla="*/ 2454766 h 2472520"/>
              <a:gd name="connsiteX8" fmla="*/ 37853 w 705317"/>
              <a:gd name="connsiteY8" fmla="*/ 2014680 h 2472520"/>
              <a:gd name="connsiteX9" fmla="*/ 248117 w 705317"/>
              <a:gd name="connsiteY9" fmla="*/ 934026 h 2472520"/>
              <a:gd name="connsiteX10" fmla="*/ 208998 w 705317"/>
              <a:gd name="connsiteY10" fmla="*/ 982924 h 2472520"/>
              <a:gd name="connsiteX11" fmla="*/ 702872 w 705317"/>
              <a:gd name="connsiteY11" fmla="*/ 4956 h 247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5317" h="2472520">
                <a:moveTo>
                  <a:pt x="702872" y="4956"/>
                </a:moveTo>
                <a:cubicBezTo>
                  <a:pt x="734656" y="-58612"/>
                  <a:pt x="446970" y="508610"/>
                  <a:pt x="399702" y="601517"/>
                </a:cubicBezTo>
                <a:cubicBezTo>
                  <a:pt x="352434" y="694424"/>
                  <a:pt x="450230" y="478456"/>
                  <a:pt x="419261" y="562398"/>
                </a:cubicBezTo>
                <a:cubicBezTo>
                  <a:pt x="388292" y="646340"/>
                  <a:pt x="240782" y="1036712"/>
                  <a:pt x="213888" y="1105170"/>
                </a:cubicBezTo>
                <a:cubicBezTo>
                  <a:pt x="186994" y="1173628"/>
                  <a:pt x="271751" y="903057"/>
                  <a:pt x="257896" y="973145"/>
                </a:cubicBezTo>
                <a:cubicBezTo>
                  <a:pt x="244041" y="1043233"/>
                  <a:pt x="151134" y="1443385"/>
                  <a:pt x="130760" y="1525697"/>
                </a:cubicBezTo>
                <a:cubicBezTo>
                  <a:pt x="110386" y="1608009"/>
                  <a:pt x="156024" y="1312173"/>
                  <a:pt x="135650" y="1467018"/>
                </a:cubicBezTo>
                <a:cubicBezTo>
                  <a:pt x="115276" y="1621863"/>
                  <a:pt x="24813" y="2363489"/>
                  <a:pt x="8514" y="2454766"/>
                </a:cubicBezTo>
                <a:cubicBezTo>
                  <a:pt x="-7786" y="2546043"/>
                  <a:pt x="-2081" y="2268137"/>
                  <a:pt x="37853" y="2014680"/>
                </a:cubicBezTo>
                <a:cubicBezTo>
                  <a:pt x="77787" y="1761223"/>
                  <a:pt x="219593" y="1105985"/>
                  <a:pt x="248117" y="934026"/>
                </a:cubicBezTo>
                <a:cubicBezTo>
                  <a:pt x="276641" y="762067"/>
                  <a:pt x="138910" y="1134509"/>
                  <a:pt x="208998" y="982924"/>
                </a:cubicBezTo>
                <a:cubicBezTo>
                  <a:pt x="279086" y="831339"/>
                  <a:pt x="671088" y="68524"/>
                  <a:pt x="702872" y="4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C72498A7-8174-9953-0FF5-500DE68ABAA8}"/>
              </a:ext>
            </a:extLst>
          </p:cNvPr>
          <p:cNvSpPr/>
          <p:nvPr/>
        </p:nvSpPr>
        <p:spPr>
          <a:xfrm>
            <a:off x="5014684" y="1519606"/>
            <a:ext cx="1097615" cy="979254"/>
          </a:xfrm>
          <a:custGeom>
            <a:avLst/>
            <a:gdLst>
              <a:gd name="connsiteX0" fmla="*/ 1097615 w 1097615"/>
              <a:gd name="connsiteY0" fmla="*/ 142939 h 979254"/>
              <a:gd name="connsiteX1" fmla="*/ 730877 w 1097615"/>
              <a:gd name="connsiteY1" fmla="*/ 1134 h 979254"/>
              <a:gd name="connsiteX2" fmla="*/ 525504 w 1097615"/>
              <a:gd name="connsiteY2" fmla="*/ 211397 h 979254"/>
              <a:gd name="connsiteX3" fmla="*/ 564623 w 1097615"/>
              <a:gd name="connsiteY3" fmla="*/ 113600 h 979254"/>
              <a:gd name="connsiteX4" fmla="*/ 188105 w 1097615"/>
              <a:gd name="connsiteY4" fmla="*/ 656373 h 979254"/>
              <a:gd name="connsiteX5" fmla="*/ 329911 w 1097615"/>
              <a:gd name="connsiteY5" fmla="*/ 548796 h 979254"/>
              <a:gd name="connsiteX6" fmla="*/ 2291 w 1097615"/>
              <a:gd name="connsiteY6" fmla="*/ 979102 h 979254"/>
              <a:gd name="connsiteX7" fmla="*/ 197885 w 1097615"/>
              <a:gd name="connsiteY7" fmla="*/ 592805 h 979254"/>
              <a:gd name="connsiteX8" fmla="*/ 457046 w 1097615"/>
              <a:gd name="connsiteY8" fmla="*/ 172278 h 979254"/>
              <a:gd name="connsiteX9" fmla="*/ 637971 w 1097615"/>
              <a:gd name="connsiteY9" fmla="*/ 30473 h 979254"/>
              <a:gd name="connsiteX10" fmla="*/ 559733 w 1097615"/>
              <a:gd name="connsiteY10" fmla="*/ 15804 h 979254"/>
              <a:gd name="connsiteX11" fmla="*/ 1097615 w 1097615"/>
              <a:gd name="connsiteY11" fmla="*/ 142939 h 97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7615" h="979254">
                <a:moveTo>
                  <a:pt x="1097615" y="142939"/>
                </a:moveTo>
                <a:cubicBezTo>
                  <a:pt x="961922" y="66331"/>
                  <a:pt x="826229" y="-10276"/>
                  <a:pt x="730877" y="1134"/>
                </a:cubicBezTo>
                <a:cubicBezTo>
                  <a:pt x="635525" y="12544"/>
                  <a:pt x="553213" y="192653"/>
                  <a:pt x="525504" y="211397"/>
                </a:cubicBezTo>
                <a:cubicBezTo>
                  <a:pt x="497795" y="230141"/>
                  <a:pt x="620856" y="39437"/>
                  <a:pt x="564623" y="113600"/>
                </a:cubicBezTo>
                <a:cubicBezTo>
                  <a:pt x="508390" y="187763"/>
                  <a:pt x="227224" y="583841"/>
                  <a:pt x="188105" y="656373"/>
                </a:cubicBezTo>
                <a:cubicBezTo>
                  <a:pt x="148986" y="728905"/>
                  <a:pt x="360880" y="495008"/>
                  <a:pt x="329911" y="548796"/>
                </a:cubicBezTo>
                <a:cubicBezTo>
                  <a:pt x="298942" y="602584"/>
                  <a:pt x="24295" y="971767"/>
                  <a:pt x="2291" y="979102"/>
                </a:cubicBezTo>
                <a:cubicBezTo>
                  <a:pt x="-19713" y="986437"/>
                  <a:pt x="122093" y="727276"/>
                  <a:pt x="197885" y="592805"/>
                </a:cubicBezTo>
                <a:cubicBezTo>
                  <a:pt x="273677" y="458334"/>
                  <a:pt x="383698" y="266000"/>
                  <a:pt x="457046" y="172278"/>
                </a:cubicBezTo>
                <a:cubicBezTo>
                  <a:pt x="530394" y="78556"/>
                  <a:pt x="620856" y="56552"/>
                  <a:pt x="637971" y="30473"/>
                </a:cubicBezTo>
                <a:cubicBezTo>
                  <a:pt x="655085" y="4394"/>
                  <a:pt x="559733" y="15804"/>
                  <a:pt x="559733" y="15804"/>
                </a:cubicBezTo>
                <a:lnTo>
                  <a:pt x="1097615" y="14293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37A65BCE-0F1C-95D0-124B-40BFA2DB841D}"/>
              </a:ext>
            </a:extLst>
          </p:cNvPr>
          <p:cNvSpPr/>
          <p:nvPr/>
        </p:nvSpPr>
        <p:spPr>
          <a:xfrm>
            <a:off x="4228567" y="2092851"/>
            <a:ext cx="1136000" cy="2076460"/>
          </a:xfrm>
          <a:custGeom>
            <a:avLst/>
            <a:gdLst>
              <a:gd name="connsiteX0" fmla="*/ 1135587 w 1136000"/>
              <a:gd name="connsiteY0" fmla="*/ 0 h 2076460"/>
              <a:gd name="connsiteX1" fmla="*/ 495018 w 1136000"/>
              <a:gd name="connsiteY1" fmla="*/ 1085545 h 2076460"/>
              <a:gd name="connsiteX2" fmla="*/ 607484 w 1136000"/>
              <a:gd name="connsiteY2" fmla="*/ 977968 h 2076460"/>
              <a:gd name="connsiteX3" fmla="*/ 25593 w 1136000"/>
              <a:gd name="connsiteY3" fmla="*/ 2029284 h 2076460"/>
              <a:gd name="connsiteX4" fmla="*/ 152729 w 1136000"/>
              <a:gd name="connsiteY4" fmla="*/ 1789682 h 2076460"/>
              <a:gd name="connsiteX5" fmla="*/ 597705 w 1136000"/>
              <a:gd name="connsiteY5" fmla="*/ 855722 h 2076460"/>
              <a:gd name="connsiteX6" fmla="*/ 387442 w 1136000"/>
              <a:gd name="connsiteY6" fmla="*/ 1090435 h 2076460"/>
              <a:gd name="connsiteX7" fmla="*/ 1135587 w 1136000"/>
              <a:gd name="connsiteY7" fmla="*/ 0 h 207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000" h="2076460">
                <a:moveTo>
                  <a:pt x="1135587" y="0"/>
                </a:moveTo>
                <a:cubicBezTo>
                  <a:pt x="1153516" y="-815"/>
                  <a:pt x="583035" y="922550"/>
                  <a:pt x="495018" y="1085545"/>
                </a:cubicBezTo>
                <a:cubicBezTo>
                  <a:pt x="407001" y="1248540"/>
                  <a:pt x="685721" y="820678"/>
                  <a:pt x="607484" y="977968"/>
                </a:cubicBezTo>
                <a:cubicBezTo>
                  <a:pt x="529247" y="1135258"/>
                  <a:pt x="101385" y="1893998"/>
                  <a:pt x="25593" y="2029284"/>
                </a:cubicBezTo>
                <a:cubicBezTo>
                  <a:pt x="-50200" y="2164570"/>
                  <a:pt x="57377" y="1985276"/>
                  <a:pt x="152729" y="1789682"/>
                </a:cubicBezTo>
                <a:cubicBezTo>
                  <a:pt x="248081" y="1594088"/>
                  <a:pt x="558586" y="972263"/>
                  <a:pt x="597705" y="855722"/>
                </a:cubicBezTo>
                <a:cubicBezTo>
                  <a:pt x="636824" y="739181"/>
                  <a:pt x="299425" y="1241205"/>
                  <a:pt x="387442" y="1090435"/>
                </a:cubicBezTo>
                <a:cubicBezTo>
                  <a:pt x="475459" y="939665"/>
                  <a:pt x="1117658" y="815"/>
                  <a:pt x="113558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D9EE5FC8-680E-0787-0729-4D25D8B4CDA3}"/>
              </a:ext>
            </a:extLst>
          </p:cNvPr>
          <p:cNvSpPr/>
          <p:nvPr/>
        </p:nvSpPr>
        <p:spPr>
          <a:xfrm>
            <a:off x="4309684" y="546672"/>
            <a:ext cx="1553789" cy="657201"/>
          </a:xfrm>
          <a:custGeom>
            <a:avLst/>
            <a:gdLst>
              <a:gd name="connsiteX0" fmla="*/ 1553234 w 1553789"/>
              <a:gd name="connsiteY0" fmla="*/ 656229 h 657201"/>
              <a:gd name="connsiteX1" fmla="*/ 956673 w 1553789"/>
              <a:gd name="connsiteY1" fmla="*/ 20549 h 657201"/>
              <a:gd name="connsiteX2" fmla="*/ 3155 w 1553789"/>
              <a:gd name="connsiteY2" fmla="*/ 142795 h 657201"/>
              <a:gd name="connsiteX3" fmla="*/ 663283 w 1553789"/>
              <a:gd name="connsiteY3" fmla="*/ 10770 h 657201"/>
              <a:gd name="connsiteX4" fmla="*/ 1059360 w 1553789"/>
              <a:gd name="connsiteY4" fmla="*/ 216143 h 657201"/>
              <a:gd name="connsiteX5" fmla="*/ 1064250 w 1553789"/>
              <a:gd name="connsiteY5" fmla="*/ 167245 h 657201"/>
              <a:gd name="connsiteX6" fmla="*/ 1553234 w 1553789"/>
              <a:gd name="connsiteY6" fmla="*/ 656229 h 65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3789" h="657201">
                <a:moveTo>
                  <a:pt x="1553234" y="656229"/>
                </a:moveTo>
                <a:cubicBezTo>
                  <a:pt x="1535305" y="631780"/>
                  <a:pt x="1215019" y="106121"/>
                  <a:pt x="956673" y="20549"/>
                </a:cubicBezTo>
                <a:cubicBezTo>
                  <a:pt x="698326" y="-65023"/>
                  <a:pt x="52053" y="144425"/>
                  <a:pt x="3155" y="142795"/>
                </a:cubicBezTo>
                <a:cubicBezTo>
                  <a:pt x="-45743" y="141165"/>
                  <a:pt x="487249" y="-1455"/>
                  <a:pt x="663283" y="10770"/>
                </a:cubicBezTo>
                <a:cubicBezTo>
                  <a:pt x="839317" y="22995"/>
                  <a:pt x="992532" y="190064"/>
                  <a:pt x="1059360" y="216143"/>
                </a:cubicBezTo>
                <a:cubicBezTo>
                  <a:pt x="1126188" y="242222"/>
                  <a:pt x="978678" y="97972"/>
                  <a:pt x="1064250" y="167245"/>
                </a:cubicBezTo>
                <a:cubicBezTo>
                  <a:pt x="1149822" y="236518"/>
                  <a:pt x="1571163" y="680678"/>
                  <a:pt x="1553234" y="656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518B05AD-B101-0944-22C3-E640943E413D}"/>
              </a:ext>
            </a:extLst>
          </p:cNvPr>
          <p:cNvSpPr/>
          <p:nvPr/>
        </p:nvSpPr>
        <p:spPr>
          <a:xfrm>
            <a:off x="3746244" y="666262"/>
            <a:ext cx="1213247" cy="640745"/>
          </a:xfrm>
          <a:custGeom>
            <a:avLst/>
            <a:gdLst>
              <a:gd name="connsiteX0" fmla="*/ 1212053 w 1213247"/>
              <a:gd name="connsiteY0" fmla="*/ 3646 h 640745"/>
              <a:gd name="connsiteX1" fmla="*/ 43382 w 1213247"/>
              <a:gd name="connsiteY1" fmla="*/ 619766 h 640745"/>
              <a:gd name="connsiteX2" fmla="*/ 292763 w 1213247"/>
              <a:gd name="connsiteY2" fmla="*/ 468181 h 640745"/>
              <a:gd name="connsiteX3" fmla="*/ 698620 w 1213247"/>
              <a:gd name="connsiteY3" fmla="*/ 184570 h 640745"/>
              <a:gd name="connsiteX4" fmla="*/ 273204 w 1213247"/>
              <a:gd name="connsiteY4" fmla="*/ 355714 h 640745"/>
              <a:gd name="connsiteX5" fmla="*/ 1212053 w 1213247"/>
              <a:gd name="connsiteY5" fmla="*/ 3646 h 64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3247" h="640745">
                <a:moveTo>
                  <a:pt x="1212053" y="3646"/>
                </a:moveTo>
                <a:cubicBezTo>
                  <a:pt x="1173749" y="47655"/>
                  <a:pt x="196597" y="542344"/>
                  <a:pt x="43382" y="619766"/>
                </a:cubicBezTo>
                <a:cubicBezTo>
                  <a:pt x="-109833" y="697188"/>
                  <a:pt x="183557" y="540714"/>
                  <a:pt x="292763" y="468181"/>
                </a:cubicBezTo>
                <a:cubicBezTo>
                  <a:pt x="401969" y="395648"/>
                  <a:pt x="701880" y="203314"/>
                  <a:pt x="698620" y="184570"/>
                </a:cubicBezTo>
                <a:cubicBezTo>
                  <a:pt x="695360" y="165826"/>
                  <a:pt x="190892" y="383423"/>
                  <a:pt x="273204" y="355714"/>
                </a:cubicBezTo>
                <a:cubicBezTo>
                  <a:pt x="355516" y="328005"/>
                  <a:pt x="1250357" y="-40363"/>
                  <a:pt x="1212053" y="3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DD282FAD-8ED3-33FF-1EC0-5F37FE9341D4}"/>
              </a:ext>
            </a:extLst>
          </p:cNvPr>
          <p:cNvSpPr/>
          <p:nvPr/>
        </p:nvSpPr>
        <p:spPr>
          <a:xfrm>
            <a:off x="3243343" y="1204130"/>
            <a:ext cx="694086" cy="1097010"/>
          </a:xfrm>
          <a:custGeom>
            <a:avLst/>
            <a:gdLst>
              <a:gd name="connsiteX0" fmla="*/ 692978 w 694086"/>
              <a:gd name="connsiteY0" fmla="*/ 3660 h 1097010"/>
              <a:gd name="connsiteX1" fmla="*/ 3510 w 694086"/>
              <a:gd name="connsiteY1" fmla="*/ 1094095 h 1097010"/>
              <a:gd name="connsiteX2" fmla="*/ 414257 w 694086"/>
              <a:gd name="connsiteY2" fmla="*/ 336169 h 1097010"/>
              <a:gd name="connsiteX3" fmla="*/ 169765 w 694086"/>
              <a:gd name="connsiteY3" fmla="*/ 727357 h 1097010"/>
              <a:gd name="connsiteX4" fmla="*/ 692978 w 694086"/>
              <a:gd name="connsiteY4" fmla="*/ 3660 h 1097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086" h="1097010">
                <a:moveTo>
                  <a:pt x="692978" y="3660"/>
                </a:moveTo>
                <a:cubicBezTo>
                  <a:pt x="665269" y="64783"/>
                  <a:pt x="49963" y="1038677"/>
                  <a:pt x="3510" y="1094095"/>
                </a:cubicBezTo>
                <a:cubicBezTo>
                  <a:pt x="-42943" y="1149513"/>
                  <a:pt x="386548" y="397292"/>
                  <a:pt x="414257" y="336169"/>
                </a:cubicBezTo>
                <a:cubicBezTo>
                  <a:pt x="441966" y="275046"/>
                  <a:pt x="119237" y="788480"/>
                  <a:pt x="169765" y="727357"/>
                </a:cubicBezTo>
                <a:cubicBezTo>
                  <a:pt x="220293" y="666234"/>
                  <a:pt x="720687" y="-57463"/>
                  <a:pt x="692978" y="3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A4FD6790-AA18-A4BA-40D1-5B29109E65A3}"/>
              </a:ext>
            </a:extLst>
          </p:cNvPr>
          <p:cNvSpPr/>
          <p:nvPr/>
        </p:nvSpPr>
        <p:spPr>
          <a:xfrm>
            <a:off x="3132389" y="1890164"/>
            <a:ext cx="554975" cy="1404085"/>
          </a:xfrm>
          <a:custGeom>
            <a:avLst/>
            <a:gdLst>
              <a:gd name="connsiteX0" fmla="*/ 554550 w 554975"/>
              <a:gd name="connsiteY0" fmla="*/ 2204 h 1404085"/>
              <a:gd name="connsiteX1" fmla="*/ 50897 w 554975"/>
              <a:gd name="connsiteY1" fmla="*/ 936163 h 1404085"/>
              <a:gd name="connsiteX2" fmla="*/ 16668 w 554975"/>
              <a:gd name="connsiteY2" fmla="*/ 1395808 h 1404085"/>
              <a:gd name="connsiteX3" fmla="*/ 46007 w 554975"/>
              <a:gd name="connsiteY3" fmla="*/ 1180655 h 1404085"/>
              <a:gd name="connsiteX4" fmla="*/ 173143 w 554975"/>
              <a:gd name="connsiteY4" fmla="*/ 554756 h 1404085"/>
              <a:gd name="connsiteX5" fmla="*/ 138914 w 554975"/>
              <a:gd name="connsiteY5" fmla="*/ 672112 h 1404085"/>
              <a:gd name="connsiteX6" fmla="*/ 554550 w 554975"/>
              <a:gd name="connsiteY6" fmla="*/ 2204 h 140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4975" h="1404085">
                <a:moveTo>
                  <a:pt x="554550" y="2204"/>
                </a:moveTo>
                <a:cubicBezTo>
                  <a:pt x="539881" y="46212"/>
                  <a:pt x="140544" y="703896"/>
                  <a:pt x="50897" y="936163"/>
                </a:cubicBezTo>
                <a:cubicBezTo>
                  <a:pt x="-38750" y="1168430"/>
                  <a:pt x="17483" y="1355059"/>
                  <a:pt x="16668" y="1395808"/>
                </a:cubicBezTo>
                <a:cubicBezTo>
                  <a:pt x="15853" y="1436557"/>
                  <a:pt x="19928" y="1320830"/>
                  <a:pt x="46007" y="1180655"/>
                </a:cubicBezTo>
                <a:cubicBezTo>
                  <a:pt x="72086" y="1040480"/>
                  <a:pt x="157659" y="639513"/>
                  <a:pt x="173143" y="554756"/>
                </a:cubicBezTo>
                <a:cubicBezTo>
                  <a:pt x="188627" y="469999"/>
                  <a:pt x="77791" y="757684"/>
                  <a:pt x="138914" y="672112"/>
                </a:cubicBezTo>
                <a:cubicBezTo>
                  <a:pt x="200037" y="586540"/>
                  <a:pt x="569219" y="-41804"/>
                  <a:pt x="554550" y="2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C048C0B9-C5DF-7354-ABC4-F73019097826}"/>
              </a:ext>
            </a:extLst>
          </p:cNvPr>
          <p:cNvSpPr/>
          <p:nvPr/>
        </p:nvSpPr>
        <p:spPr>
          <a:xfrm>
            <a:off x="5666744" y="313456"/>
            <a:ext cx="333110" cy="1110057"/>
          </a:xfrm>
          <a:custGeom>
            <a:avLst/>
            <a:gdLst>
              <a:gd name="connsiteX0" fmla="*/ 580 w 333110"/>
              <a:gd name="connsiteY0" fmla="*/ 1109487 h 1110057"/>
              <a:gd name="connsiteX1" fmla="*/ 142385 w 333110"/>
              <a:gd name="connsiteY1" fmla="*/ 390681 h 1110057"/>
              <a:gd name="connsiteX2" fmla="*/ 210843 w 333110"/>
              <a:gd name="connsiteY2" fmla="*/ 121740 h 1110057"/>
              <a:gd name="connsiteX3" fmla="*/ 333089 w 333110"/>
              <a:gd name="connsiteY3" fmla="*/ 4384 h 1110057"/>
              <a:gd name="connsiteX4" fmla="*/ 201063 w 333110"/>
              <a:gd name="connsiteY4" fmla="*/ 263545 h 1110057"/>
              <a:gd name="connsiteX5" fmla="*/ 580 w 333110"/>
              <a:gd name="connsiteY5" fmla="*/ 1109487 h 111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110" h="1110057">
                <a:moveTo>
                  <a:pt x="580" y="1109487"/>
                </a:moveTo>
                <a:cubicBezTo>
                  <a:pt x="-9200" y="1130676"/>
                  <a:pt x="107341" y="555305"/>
                  <a:pt x="142385" y="390681"/>
                </a:cubicBezTo>
                <a:cubicBezTo>
                  <a:pt x="177429" y="226057"/>
                  <a:pt x="179059" y="186123"/>
                  <a:pt x="210843" y="121740"/>
                </a:cubicBezTo>
                <a:cubicBezTo>
                  <a:pt x="242627" y="57357"/>
                  <a:pt x="334719" y="-19250"/>
                  <a:pt x="333089" y="4384"/>
                </a:cubicBezTo>
                <a:cubicBezTo>
                  <a:pt x="331459" y="28018"/>
                  <a:pt x="254036" y="81806"/>
                  <a:pt x="201063" y="263545"/>
                </a:cubicBezTo>
                <a:cubicBezTo>
                  <a:pt x="148090" y="445284"/>
                  <a:pt x="10360" y="1088298"/>
                  <a:pt x="580" y="1109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64548E88-151F-025C-0F08-B01D46388DF4}"/>
              </a:ext>
            </a:extLst>
          </p:cNvPr>
          <p:cNvSpPr/>
          <p:nvPr/>
        </p:nvSpPr>
        <p:spPr>
          <a:xfrm>
            <a:off x="5809100" y="464499"/>
            <a:ext cx="671954" cy="816749"/>
          </a:xfrm>
          <a:custGeom>
            <a:avLst/>
            <a:gdLst>
              <a:gd name="connsiteX0" fmla="*/ 29 w 671954"/>
              <a:gd name="connsiteY0" fmla="*/ 816639 h 816749"/>
              <a:gd name="connsiteX1" fmla="*/ 176064 w 671954"/>
              <a:gd name="connsiteY1" fmla="*/ 102722 h 816749"/>
              <a:gd name="connsiteX2" fmla="*/ 665048 w 671954"/>
              <a:gd name="connsiteY2" fmla="*/ 4926 h 816749"/>
              <a:gd name="connsiteX3" fmla="*/ 445005 w 671954"/>
              <a:gd name="connsiteY3" fmla="*/ 29375 h 816749"/>
              <a:gd name="connsiteX4" fmla="*/ 185843 w 671954"/>
              <a:gd name="connsiteY4" fmla="*/ 156511 h 816749"/>
              <a:gd name="connsiteX5" fmla="*/ 29 w 671954"/>
              <a:gd name="connsiteY5" fmla="*/ 816639 h 81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954" h="816749">
                <a:moveTo>
                  <a:pt x="29" y="816639"/>
                </a:moveTo>
                <a:cubicBezTo>
                  <a:pt x="-1601" y="807674"/>
                  <a:pt x="65228" y="238007"/>
                  <a:pt x="176064" y="102722"/>
                </a:cubicBezTo>
                <a:cubicBezTo>
                  <a:pt x="286901" y="-32564"/>
                  <a:pt x="620225" y="17150"/>
                  <a:pt x="665048" y="4926"/>
                </a:cubicBezTo>
                <a:cubicBezTo>
                  <a:pt x="709872" y="-7299"/>
                  <a:pt x="524872" y="4111"/>
                  <a:pt x="445005" y="29375"/>
                </a:cubicBezTo>
                <a:cubicBezTo>
                  <a:pt x="365138" y="54639"/>
                  <a:pt x="263265" y="26930"/>
                  <a:pt x="185843" y="156511"/>
                </a:cubicBezTo>
                <a:cubicBezTo>
                  <a:pt x="108421" y="286092"/>
                  <a:pt x="1659" y="825604"/>
                  <a:pt x="29" y="816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FF260197-02EC-F456-7829-67A7DB07CE43}"/>
              </a:ext>
            </a:extLst>
          </p:cNvPr>
          <p:cNvSpPr/>
          <p:nvPr/>
        </p:nvSpPr>
        <p:spPr>
          <a:xfrm>
            <a:off x="5912760" y="1385367"/>
            <a:ext cx="1938349" cy="1927829"/>
          </a:xfrm>
          <a:custGeom>
            <a:avLst/>
            <a:gdLst>
              <a:gd name="connsiteX0" fmla="*/ 331565 w 1938349"/>
              <a:gd name="connsiteY0" fmla="*/ 301628 h 1927829"/>
              <a:gd name="connsiteX1" fmla="*/ 199539 w 1938349"/>
              <a:gd name="connsiteY1" fmla="*/ 159822 h 1927829"/>
              <a:gd name="connsiteX2" fmla="*/ 453811 w 1938349"/>
              <a:gd name="connsiteY2" fmla="*/ 154932 h 1927829"/>
              <a:gd name="connsiteX3" fmla="*/ 404913 w 1938349"/>
              <a:gd name="connsiteY3" fmla="*/ 27797 h 1927829"/>
              <a:gd name="connsiteX4" fmla="*/ 884117 w 1938349"/>
              <a:gd name="connsiteY4" fmla="*/ 448323 h 1927829"/>
              <a:gd name="connsiteX5" fmla="*/ 786320 w 1938349"/>
              <a:gd name="connsiteY5" fmla="*/ 384755 h 1927829"/>
              <a:gd name="connsiteX6" fmla="*/ 1353542 w 1938349"/>
              <a:gd name="connsiteY6" fmla="*/ 1274706 h 1927829"/>
              <a:gd name="connsiteX7" fmla="*/ 1285084 w 1938349"/>
              <a:gd name="connsiteY7" fmla="*/ 1157350 h 1927829"/>
              <a:gd name="connsiteX8" fmla="*/ 1920763 w 1938349"/>
              <a:gd name="connsiteY8" fmla="*/ 1910385 h 1927829"/>
              <a:gd name="connsiteX9" fmla="*/ 1774068 w 1938349"/>
              <a:gd name="connsiteY9" fmla="*/ 1705012 h 1927829"/>
              <a:gd name="connsiteX10" fmla="*/ 859668 w 1938349"/>
              <a:gd name="connsiteY10" fmla="*/ 472772 h 1927829"/>
              <a:gd name="connsiteX11" fmla="*/ 536938 w 1938349"/>
              <a:gd name="connsiteY11" fmla="*/ 13127 h 1927829"/>
              <a:gd name="connsiteX12" fmla="*/ 541828 w 1938349"/>
              <a:gd name="connsiteY12" fmla="*/ 120704 h 1927829"/>
              <a:gd name="connsiteX13" fmla="*/ 326675 w 1938349"/>
              <a:gd name="connsiteY13" fmla="*/ 71805 h 1927829"/>
              <a:gd name="connsiteX14" fmla="*/ 463591 w 1938349"/>
              <a:gd name="connsiteY14" fmla="*/ 120704 h 1927829"/>
              <a:gd name="connsiteX15" fmla="*/ 8836 w 1938349"/>
              <a:gd name="connsiteY15" fmla="*/ 86475 h 1927829"/>
              <a:gd name="connsiteX16" fmla="*/ 175090 w 1938349"/>
              <a:gd name="connsiteY16" fmla="*/ 125593 h 1927829"/>
              <a:gd name="connsiteX17" fmla="*/ 331565 w 1938349"/>
              <a:gd name="connsiteY17" fmla="*/ 301628 h 192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38349" h="1927829">
                <a:moveTo>
                  <a:pt x="331565" y="301628"/>
                </a:moveTo>
                <a:cubicBezTo>
                  <a:pt x="335640" y="307333"/>
                  <a:pt x="179165" y="184271"/>
                  <a:pt x="199539" y="159822"/>
                </a:cubicBezTo>
                <a:cubicBezTo>
                  <a:pt x="219913" y="135373"/>
                  <a:pt x="419582" y="176936"/>
                  <a:pt x="453811" y="154932"/>
                </a:cubicBezTo>
                <a:cubicBezTo>
                  <a:pt x="488040" y="132928"/>
                  <a:pt x="333195" y="-21102"/>
                  <a:pt x="404913" y="27797"/>
                </a:cubicBezTo>
                <a:cubicBezTo>
                  <a:pt x="476631" y="76696"/>
                  <a:pt x="820549" y="388830"/>
                  <a:pt x="884117" y="448323"/>
                </a:cubicBezTo>
                <a:cubicBezTo>
                  <a:pt x="947685" y="507816"/>
                  <a:pt x="708083" y="247024"/>
                  <a:pt x="786320" y="384755"/>
                </a:cubicBezTo>
                <a:cubicBezTo>
                  <a:pt x="864558" y="522486"/>
                  <a:pt x="1270415" y="1145940"/>
                  <a:pt x="1353542" y="1274706"/>
                </a:cubicBezTo>
                <a:cubicBezTo>
                  <a:pt x="1436669" y="1403472"/>
                  <a:pt x="1190547" y="1051404"/>
                  <a:pt x="1285084" y="1157350"/>
                </a:cubicBezTo>
                <a:cubicBezTo>
                  <a:pt x="1379621" y="1263297"/>
                  <a:pt x="1839266" y="1819108"/>
                  <a:pt x="1920763" y="1910385"/>
                </a:cubicBezTo>
                <a:cubicBezTo>
                  <a:pt x="2002260" y="2001662"/>
                  <a:pt x="1774068" y="1705012"/>
                  <a:pt x="1774068" y="1705012"/>
                </a:cubicBezTo>
                <a:lnTo>
                  <a:pt x="859668" y="472772"/>
                </a:lnTo>
                <a:cubicBezTo>
                  <a:pt x="653480" y="190791"/>
                  <a:pt x="589911" y="71805"/>
                  <a:pt x="536938" y="13127"/>
                </a:cubicBezTo>
                <a:cubicBezTo>
                  <a:pt x="483965" y="-45551"/>
                  <a:pt x="576872" y="110924"/>
                  <a:pt x="541828" y="120704"/>
                </a:cubicBezTo>
                <a:cubicBezTo>
                  <a:pt x="506784" y="130484"/>
                  <a:pt x="339714" y="71805"/>
                  <a:pt x="326675" y="71805"/>
                </a:cubicBezTo>
                <a:cubicBezTo>
                  <a:pt x="313636" y="71805"/>
                  <a:pt x="516564" y="118259"/>
                  <a:pt x="463591" y="120704"/>
                </a:cubicBezTo>
                <a:cubicBezTo>
                  <a:pt x="410618" y="123149"/>
                  <a:pt x="56919" y="85660"/>
                  <a:pt x="8836" y="86475"/>
                </a:cubicBezTo>
                <a:cubicBezTo>
                  <a:pt x="-39247" y="87290"/>
                  <a:pt x="122117" y="87289"/>
                  <a:pt x="175090" y="125593"/>
                </a:cubicBezTo>
                <a:cubicBezTo>
                  <a:pt x="228063" y="163897"/>
                  <a:pt x="327490" y="295923"/>
                  <a:pt x="331565" y="3016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6D6E620A-3BC4-DA05-5A8B-70AEB021E98C}"/>
              </a:ext>
            </a:extLst>
          </p:cNvPr>
          <p:cNvSpPr/>
          <p:nvPr/>
        </p:nvSpPr>
        <p:spPr>
          <a:xfrm>
            <a:off x="5684088" y="322670"/>
            <a:ext cx="198709" cy="970704"/>
          </a:xfrm>
          <a:custGeom>
            <a:avLst/>
            <a:gdLst>
              <a:gd name="connsiteX0" fmla="*/ 198389 w 198709"/>
              <a:gd name="connsiteY0" fmla="*/ 968248 h 970704"/>
              <a:gd name="connsiteX1" fmla="*/ 56584 w 198709"/>
              <a:gd name="connsiteY1" fmla="*/ 567281 h 970704"/>
              <a:gd name="connsiteX2" fmla="*/ 27245 w 198709"/>
              <a:gd name="connsiteY2" fmla="*/ 78297 h 970704"/>
              <a:gd name="connsiteX3" fmla="*/ 188609 w 198709"/>
              <a:gd name="connsiteY3" fmla="*/ 210323 h 970704"/>
              <a:gd name="connsiteX4" fmla="*/ 56584 w 198709"/>
              <a:gd name="connsiteY4" fmla="*/ 59 h 970704"/>
              <a:gd name="connsiteX5" fmla="*/ 22355 w 198709"/>
              <a:gd name="connsiteY5" fmla="*/ 190763 h 970704"/>
              <a:gd name="connsiteX6" fmla="*/ 12575 w 198709"/>
              <a:gd name="connsiteY6" fmla="*/ 376577 h 970704"/>
              <a:gd name="connsiteX7" fmla="*/ 198389 w 198709"/>
              <a:gd name="connsiteY7" fmla="*/ 968248 h 97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709" h="970704">
                <a:moveTo>
                  <a:pt x="198389" y="968248"/>
                </a:moveTo>
                <a:cubicBezTo>
                  <a:pt x="205724" y="1000032"/>
                  <a:pt x="85108" y="715606"/>
                  <a:pt x="56584" y="567281"/>
                </a:cubicBezTo>
                <a:cubicBezTo>
                  <a:pt x="28060" y="418956"/>
                  <a:pt x="5241" y="137790"/>
                  <a:pt x="27245" y="78297"/>
                </a:cubicBezTo>
                <a:cubicBezTo>
                  <a:pt x="49249" y="18804"/>
                  <a:pt x="183719" y="223363"/>
                  <a:pt x="188609" y="210323"/>
                </a:cubicBezTo>
                <a:cubicBezTo>
                  <a:pt x="193499" y="197283"/>
                  <a:pt x="84293" y="3319"/>
                  <a:pt x="56584" y="59"/>
                </a:cubicBezTo>
                <a:cubicBezTo>
                  <a:pt x="28875" y="-3201"/>
                  <a:pt x="29690" y="128010"/>
                  <a:pt x="22355" y="190763"/>
                </a:cubicBezTo>
                <a:cubicBezTo>
                  <a:pt x="15020" y="253516"/>
                  <a:pt x="-17579" y="242106"/>
                  <a:pt x="12575" y="376577"/>
                </a:cubicBezTo>
                <a:cubicBezTo>
                  <a:pt x="42729" y="511048"/>
                  <a:pt x="191054" y="936464"/>
                  <a:pt x="198389" y="968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74730CBA-5FC0-DEB3-3E5D-3B7D6B5B9B6D}"/>
              </a:ext>
            </a:extLst>
          </p:cNvPr>
          <p:cNvSpPr/>
          <p:nvPr/>
        </p:nvSpPr>
        <p:spPr>
          <a:xfrm>
            <a:off x="5525936" y="391066"/>
            <a:ext cx="288964" cy="740018"/>
          </a:xfrm>
          <a:custGeom>
            <a:avLst/>
            <a:gdLst>
              <a:gd name="connsiteX0" fmla="*/ 107159 w 288964"/>
              <a:gd name="connsiteY0" fmla="*/ 121 h 740018"/>
              <a:gd name="connsiteX1" fmla="*/ 82710 w 288964"/>
              <a:gd name="connsiteY1" fmla="*/ 259283 h 740018"/>
              <a:gd name="connsiteX2" fmla="*/ 283193 w 288964"/>
              <a:gd name="connsiteY2" fmla="*/ 718928 h 740018"/>
              <a:gd name="connsiteX3" fmla="*/ 214736 w 288964"/>
              <a:gd name="connsiteY3" fmla="*/ 616241 h 740018"/>
              <a:gd name="connsiteX4" fmla="*/ 9362 w 288964"/>
              <a:gd name="connsiteY4" fmla="*/ 205494 h 740018"/>
              <a:gd name="connsiteX5" fmla="*/ 43591 w 288964"/>
              <a:gd name="connsiteY5" fmla="*/ 288622 h 740018"/>
              <a:gd name="connsiteX6" fmla="*/ 107159 w 288964"/>
              <a:gd name="connsiteY6" fmla="*/ 121 h 74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964" h="740018">
                <a:moveTo>
                  <a:pt x="107159" y="121"/>
                </a:moveTo>
                <a:cubicBezTo>
                  <a:pt x="113679" y="-4769"/>
                  <a:pt x="53371" y="139482"/>
                  <a:pt x="82710" y="259283"/>
                </a:cubicBezTo>
                <a:cubicBezTo>
                  <a:pt x="112049" y="379084"/>
                  <a:pt x="261189" y="659435"/>
                  <a:pt x="283193" y="718928"/>
                </a:cubicBezTo>
                <a:cubicBezTo>
                  <a:pt x="305197" y="778421"/>
                  <a:pt x="260374" y="701813"/>
                  <a:pt x="214736" y="616241"/>
                </a:cubicBezTo>
                <a:cubicBezTo>
                  <a:pt x="169098" y="530669"/>
                  <a:pt x="37886" y="260097"/>
                  <a:pt x="9362" y="205494"/>
                </a:cubicBezTo>
                <a:cubicBezTo>
                  <a:pt x="-19162" y="150891"/>
                  <a:pt x="24846" y="318776"/>
                  <a:pt x="43591" y="288622"/>
                </a:cubicBezTo>
                <a:cubicBezTo>
                  <a:pt x="62335" y="258468"/>
                  <a:pt x="100639" y="5011"/>
                  <a:pt x="107159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1D4FF45D-C810-042A-1908-12A132BEC53A}"/>
              </a:ext>
            </a:extLst>
          </p:cNvPr>
          <p:cNvSpPr/>
          <p:nvPr/>
        </p:nvSpPr>
        <p:spPr>
          <a:xfrm>
            <a:off x="6679521" y="518323"/>
            <a:ext cx="1061571" cy="809781"/>
          </a:xfrm>
          <a:custGeom>
            <a:avLst/>
            <a:gdLst>
              <a:gd name="connsiteX0" fmla="*/ 0 w 1061571"/>
              <a:gd name="connsiteY0" fmla="*/ 0 h 809781"/>
              <a:gd name="connsiteX1" fmla="*/ 684577 w 1061571"/>
              <a:gd name="connsiteY1" fmla="*/ 479204 h 809781"/>
              <a:gd name="connsiteX2" fmla="*/ 591670 w 1061571"/>
              <a:gd name="connsiteY2" fmla="*/ 371628 h 809781"/>
              <a:gd name="connsiteX3" fmla="*/ 1056205 w 1061571"/>
              <a:gd name="connsiteY3" fmla="*/ 801934 h 809781"/>
              <a:gd name="connsiteX4" fmla="*/ 811713 w 1061571"/>
              <a:gd name="connsiteY4" fmla="*/ 616120 h 809781"/>
              <a:gd name="connsiteX5" fmla="*/ 322729 w 1061571"/>
              <a:gd name="connsiteY5" fmla="*/ 200483 h 809781"/>
              <a:gd name="connsiteX6" fmla="*/ 469424 w 1061571"/>
              <a:gd name="connsiteY6" fmla="*/ 298280 h 809781"/>
              <a:gd name="connsiteX7" fmla="*/ 0 w 1061571"/>
              <a:gd name="connsiteY7" fmla="*/ 0 h 8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1571" h="809781">
                <a:moveTo>
                  <a:pt x="0" y="0"/>
                </a:moveTo>
                <a:cubicBezTo>
                  <a:pt x="292982" y="208633"/>
                  <a:pt x="585965" y="417266"/>
                  <a:pt x="684577" y="479204"/>
                </a:cubicBezTo>
                <a:cubicBezTo>
                  <a:pt x="783189" y="541142"/>
                  <a:pt x="529732" y="317840"/>
                  <a:pt x="591670" y="371628"/>
                </a:cubicBezTo>
                <a:cubicBezTo>
                  <a:pt x="653608" y="425416"/>
                  <a:pt x="1019531" y="761185"/>
                  <a:pt x="1056205" y="801934"/>
                </a:cubicBezTo>
                <a:cubicBezTo>
                  <a:pt x="1092879" y="842683"/>
                  <a:pt x="933959" y="716362"/>
                  <a:pt x="811713" y="616120"/>
                </a:cubicBezTo>
                <a:cubicBezTo>
                  <a:pt x="689467" y="515878"/>
                  <a:pt x="379777" y="253456"/>
                  <a:pt x="322729" y="200483"/>
                </a:cubicBezTo>
                <a:cubicBezTo>
                  <a:pt x="265681" y="147510"/>
                  <a:pt x="469424" y="298280"/>
                  <a:pt x="469424" y="29828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498F56A1-EEEA-2D32-568C-F463493FAC3C}"/>
              </a:ext>
            </a:extLst>
          </p:cNvPr>
          <p:cNvSpPr/>
          <p:nvPr/>
        </p:nvSpPr>
        <p:spPr>
          <a:xfrm>
            <a:off x="7164618" y="1781970"/>
            <a:ext cx="831285" cy="1710743"/>
          </a:xfrm>
          <a:custGeom>
            <a:avLst/>
            <a:gdLst>
              <a:gd name="connsiteX0" fmla="*/ 3887 w 831285"/>
              <a:gd name="connsiteY0" fmla="*/ 2821 h 1710743"/>
              <a:gd name="connsiteX1" fmla="*/ 620007 w 831285"/>
              <a:gd name="connsiteY1" fmla="*/ 770526 h 1710743"/>
              <a:gd name="connsiteX2" fmla="*/ 571108 w 831285"/>
              <a:gd name="connsiteY2" fmla="*/ 697179 h 1710743"/>
              <a:gd name="connsiteX3" fmla="*/ 825380 w 831285"/>
              <a:gd name="connsiteY3" fmla="*/ 1675147 h 1710743"/>
              <a:gd name="connsiteX4" fmla="*/ 732473 w 831285"/>
              <a:gd name="connsiteY4" fmla="*/ 1415985 h 1710743"/>
              <a:gd name="connsiteX5" fmla="*/ 531989 w 831285"/>
              <a:gd name="connsiteY5" fmla="*/ 643390 h 1710743"/>
              <a:gd name="connsiteX6" fmla="*/ 365735 w 831285"/>
              <a:gd name="connsiteY6" fmla="*/ 516255 h 1710743"/>
              <a:gd name="connsiteX7" fmla="*/ 3887 w 831285"/>
              <a:gd name="connsiteY7" fmla="*/ 2821 h 171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1285" h="1710743">
                <a:moveTo>
                  <a:pt x="3887" y="2821"/>
                </a:moveTo>
                <a:cubicBezTo>
                  <a:pt x="46266" y="45199"/>
                  <a:pt x="525470" y="654800"/>
                  <a:pt x="620007" y="770526"/>
                </a:cubicBezTo>
                <a:cubicBezTo>
                  <a:pt x="714544" y="886252"/>
                  <a:pt x="536879" y="546409"/>
                  <a:pt x="571108" y="697179"/>
                </a:cubicBezTo>
                <a:cubicBezTo>
                  <a:pt x="605337" y="847949"/>
                  <a:pt x="798486" y="1555346"/>
                  <a:pt x="825380" y="1675147"/>
                </a:cubicBezTo>
                <a:cubicBezTo>
                  <a:pt x="852274" y="1794948"/>
                  <a:pt x="781371" y="1587944"/>
                  <a:pt x="732473" y="1415985"/>
                </a:cubicBezTo>
                <a:cubicBezTo>
                  <a:pt x="683575" y="1244026"/>
                  <a:pt x="593112" y="793345"/>
                  <a:pt x="531989" y="643390"/>
                </a:cubicBezTo>
                <a:cubicBezTo>
                  <a:pt x="470866" y="493435"/>
                  <a:pt x="453752" y="624646"/>
                  <a:pt x="365735" y="516255"/>
                </a:cubicBezTo>
                <a:cubicBezTo>
                  <a:pt x="277718" y="407864"/>
                  <a:pt x="-38492" y="-39557"/>
                  <a:pt x="3887" y="2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7E27FC5C-0369-5350-15EC-F294DD32203E}"/>
              </a:ext>
            </a:extLst>
          </p:cNvPr>
          <p:cNvSpPr/>
          <p:nvPr/>
        </p:nvSpPr>
        <p:spPr>
          <a:xfrm>
            <a:off x="7747862" y="1482525"/>
            <a:ext cx="614069" cy="1112676"/>
          </a:xfrm>
          <a:custGeom>
            <a:avLst/>
            <a:gdLst>
              <a:gd name="connsiteX0" fmla="*/ 2534 w 614069"/>
              <a:gd name="connsiteY0" fmla="*/ 3986 h 1112676"/>
              <a:gd name="connsiteX1" fmla="*/ 369272 w 614069"/>
              <a:gd name="connsiteY1" fmla="*/ 356055 h 1112676"/>
              <a:gd name="connsiteX2" fmla="*/ 325263 w 614069"/>
              <a:gd name="connsiteY2" fmla="*/ 307156 h 1112676"/>
              <a:gd name="connsiteX3" fmla="*/ 608874 w 614069"/>
              <a:gd name="connsiteY3" fmla="*/ 1099310 h 1112676"/>
              <a:gd name="connsiteX4" fmla="*/ 496408 w 614069"/>
              <a:gd name="connsiteY4" fmla="*/ 771691 h 1112676"/>
              <a:gd name="connsiteX5" fmla="*/ 339933 w 614069"/>
              <a:gd name="connsiteY5" fmla="*/ 341385 h 1112676"/>
              <a:gd name="connsiteX6" fmla="*/ 212797 w 614069"/>
              <a:gd name="connsiteY6" fmla="*/ 175131 h 1112676"/>
              <a:gd name="connsiteX7" fmla="*/ 2534 w 614069"/>
              <a:gd name="connsiteY7" fmla="*/ 3986 h 11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4069" h="1112676">
                <a:moveTo>
                  <a:pt x="2534" y="3986"/>
                </a:moveTo>
                <a:cubicBezTo>
                  <a:pt x="28613" y="34140"/>
                  <a:pt x="315484" y="305527"/>
                  <a:pt x="369272" y="356055"/>
                </a:cubicBezTo>
                <a:cubicBezTo>
                  <a:pt x="423060" y="406583"/>
                  <a:pt x="285329" y="183280"/>
                  <a:pt x="325263" y="307156"/>
                </a:cubicBezTo>
                <a:cubicBezTo>
                  <a:pt x="365197" y="431032"/>
                  <a:pt x="580350" y="1021888"/>
                  <a:pt x="608874" y="1099310"/>
                </a:cubicBezTo>
                <a:cubicBezTo>
                  <a:pt x="637398" y="1176732"/>
                  <a:pt x="541231" y="898012"/>
                  <a:pt x="496408" y="771691"/>
                </a:cubicBezTo>
                <a:cubicBezTo>
                  <a:pt x="451585" y="645370"/>
                  <a:pt x="387202" y="440812"/>
                  <a:pt x="339933" y="341385"/>
                </a:cubicBezTo>
                <a:cubicBezTo>
                  <a:pt x="292665" y="241958"/>
                  <a:pt x="266585" y="227289"/>
                  <a:pt x="212797" y="175131"/>
                </a:cubicBezTo>
                <a:cubicBezTo>
                  <a:pt x="159009" y="122973"/>
                  <a:pt x="-23545" y="-26168"/>
                  <a:pt x="2534" y="3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809E1C2B-1448-1F2B-E609-D89B7E9E5140}"/>
              </a:ext>
            </a:extLst>
          </p:cNvPr>
          <p:cNvSpPr/>
          <p:nvPr/>
        </p:nvSpPr>
        <p:spPr>
          <a:xfrm>
            <a:off x="7738156" y="1689169"/>
            <a:ext cx="454909" cy="1492440"/>
          </a:xfrm>
          <a:custGeom>
            <a:avLst/>
            <a:gdLst>
              <a:gd name="connsiteX0" fmla="*/ 2460 w 454909"/>
              <a:gd name="connsiteY0" fmla="*/ 7605 h 1492440"/>
              <a:gd name="connsiteX1" fmla="*/ 422986 w 454909"/>
              <a:gd name="connsiteY1" fmla="*/ 1410989 h 1492440"/>
              <a:gd name="connsiteX2" fmla="*/ 403427 w 454909"/>
              <a:gd name="connsiteY2" fmla="*/ 1259404 h 1492440"/>
              <a:gd name="connsiteX3" fmla="*/ 227393 w 454909"/>
              <a:gd name="connsiteY3" fmla="*/ 716632 h 1492440"/>
              <a:gd name="connsiteX4" fmla="*/ 246952 w 454909"/>
              <a:gd name="connsiteY4" fmla="*/ 843768 h 1492440"/>
              <a:gd name="connsiteX5" fmla="*/ 2460 w 454909"/>
              <a:gd name="connsiteY5" fmla="*/ 7605 h 149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4909" h="1492440">
                <a:moveTo>
                  <a:pt x="2460" y="7605"/>
                </a:moveTo>
                <a:cubicBezTo>
                  <a:pt x="31799" y="102142"/>
                  <a:pt x="356158" y="1202356"/>
                  <a:pt x="422986" y="1410989"/>
                </a:cubicBezTo>
                <a:cubicBezTo>
                  <a:pt x="489814" y="1619622"/>
                  <a:pt x="436026" y="1375130"/>
                  <a:pt x="403427" y="1259404"/>
                </a:cubicBezTo>
                <a:cubicBezTo>
                  <a:pt x="370828" y="1143678"/>
                  <a:pt x="253472" y="785905"/>
                  <a:pt x="227393" y="716632"/>
                </a:cubicBezTo>
                <a:cubicBezTo>
                  <a:pt x="201314" y="647359"/>
                  <a:pt x="278736" y="958679"/>
                  <a:pt x="246952" y="843768"/>
                </a:cubicBezTo>
                <a:cubicBezTo>
                  <a:pt x="215168" y="728857"/>
                  <a:pt x="-26879" y="-86932"/>
                  <a:pt x="2460" y="7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3FE6E50F-594A-78CE-7720-1A6CFFAD67D7}"/>
              </a:ext>
            </a:extLst>
          </p:cNvPr>
          <p:cNvSpPr/>
          <p:nvPr/>
        </p:nvSpPr>
        <p:spPr>
          <a:xfrm>
            <a:off x="6261777" y="2559791"/>
            <a:ext cx="123629" cy="657755"/>
          </a:xfrm>
          <a:custGeom>
            <a:avLst/>
            <a:gdLst>
              <a:gd name="connsiteX0" fmla="*/ 119464 w 123629"/>
              <a:gd name="connsiteY0" fmla="*/ 17154 h 657755"/>
              <a:gd name="connsiteX1" fmla="*/ 55896 w 123629"/>
              <a:gd name="connsiteY1" fmla="*/ 379003 h 657755"/>
              <a:gd name="connsiteX2" fmla="*/ 90125 w 123629"/>
              <a:gd name="connsiteY2" fmla="*/ 657723 h 657755"/>
              <a:gd name="connsiteX3" fmla="*/ 70565 w 123629"/>
              <a:gd name="connsiteY3" fmla="*/ 398562 h 657755"/>
              <a:gd name="connsiteX4" fmla="*/ 46116 w 123629"/>
              <a:gd name="connsiteY4" fmla="*/ 545257 h 657755"/>
              <a:gd name="connsiteX5" fmla="*/ 36336 w 123629"/>
              <a:gd name="connsiteY5" fmla="*/ 281206 h 657755"/>
              <a:gd name="connsiteX6" fmla="*/ 2107 w 123629"/>
              <a:gd name="connsiteY6" fmla="*/ 349664 h 657755"/>
              <a:gd name="connsiteX7" fmla="*/ 104794 w 123629"/>
              <a:gd name="connsiteY7" fmla="*/ 85612 h 657755"/>
              <a:gd name="connsiteX8" fmla="*/ 119464 w 123629"/>
              <a:gd name="connsiteY8" fmla="*/ 17154 h 65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629" h="657755">
                <a:moveTo>
                  <a:pt x="119464" y="17154"/>
                </a:moveTo>
                <a:cubicBezTo>
                  <a:pt x="111314" y="66052"/>
                  <a:pt x="60786" y="272242"/>
                  <a:pt x="55896" y="379003"/>
                </a:cubicBezTo>
                <a:cubicBezTo>
                  <a:pt x="51006" y="485765"/>
                  <a:pt x="87680" y="654463"/>
                  <a:pt x="90125" y="657723"/>
                </a:cubicBezTo>
                <a:cubicBezTo>
                  <a:pt x="92570" y="660983"/>
                  <a:pt x="77900" y="417306"/>
                  <a:pt x="70565" y="398562"/>
                </a:cubicBezTo>
                <a:cubicBezTo>
                  <a:pt x="63230" y="379818"/>
                  <a:pt x="51821" y="564816"/>
                  <a:pt x="46116" y="545257"/>
                </a:cubicBezTo>
                <a:cubicBezTo>
                  <a:pt x="40411" y="525698"/>
                  <a:pt x="43671" y="313805"/>
                  <a:pt x="36336" y="281206"/>
                </a:cubicBezTo>
                <a:cubicBezTo>
                  <a:pt x="29001" y="248607"/>
                  <a:pt x="-9303" y="382263"/>
                  <a:pt x="2107" y="349664"/>
                </a:cubicBezTo>
                <a:cubicBezTo>
                  <a:pt x="13517" y="317065"/>
                  <a:pt x="85235" y="136955"/>
                  <a:pt x="104794" y="85612"/>
                </a:cubicBezTo>
                <a:cubicBezTo>
                  <a:pt x="124353" y="34269"/>
                  <a:pt x="127614" y="-31744"/>
                  <a:pt x="119464" y="17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CDA0AA73-9BE3-32A0-3C6C-AF8A73723ACA}"/>
              </a:ext>
            </a:extLst>
          </p:cNvPr>
          <p:cNvSpPr/>
          <p:nvPr/>
        </p:nvSpPr>
        <p:spPr>
          <a:xfrm>
            <a:off x="5028155" y="4906901"/>
            <a:ext cx="130887" cy="499142"/>
          </a:xfrm>
          <a:custGeom>
            <a:avLst/>
            <a:gdLst>
              <a:gd name="connsiteX0" fmla="*/ 1045 w 130887"/>
              <a:gd name="connsiteY0" fmla="*/ 1649 h 499142"/>
              <a:gd name="connsiteX1" fmla="*/ 20095 w 130887"/>
              <a:gd name="connsiteY1" fmla="*/ 198499 h 499142"/>
              <a:gd name="connsiteX2" fmla="*/ 124870 w 130887"/>
              <a:gd name="connsiteY2" fmla="*/ 490599 h 499142"/>
              <a:gd name="connsiteX3" fmla="*/ 108995 w 130887"/>
              <a:gd name="connsiteY3" fmla="*/ 404874 h 499142"/>
              <a:gd name="connsiteX4" fmla="*/ 32795 w 130887"/>
              <a:gd name="connsiteY4" fmla="*/ 236599 h 499142"/>
              <a:gd name="connsiteX5" fmla="*/ 35970 w 130887"/>
              <a:gd name="connsiteY5" fmla="*/ 306449 h 499142"/>
              <a:gd name="connsiteX6" fmla="*/ 1045 w 130887"/>
              <a:gd name="connsiteY6" fmla="*/ 1649 h 49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87" h="499142">
                <a:moveTo>
                  <a:pt x="1045" y="1649"/>
                </a:moveTo>
                <a:cubicBezTo>
                  <a:pt x="-1601" y="-16343"/>
                  <a:pt x="-542" y="117007"/>
                  <a:pt x="20095" y="198499"/>
                </a:cubicBezTo>
                <a:cubicBezTo>
                  <a:pt x="40732" y="279991"/>
                  <a:pt x="110053" y="456203"/>
                  <a:pt x="124870" y="490599"/>
                </a:cubicBezTo>
                <a:cubicBezTo>
                  <a:pt x="139687" y="524995"/>
                  <a:pt x="124341" y="447207"/>
                  <a:pt x="108995" y="404874"/>
                </a:cubicBezTo>
                <a:cubicBezTo>
                  <a:pt x="93649" y="362541"/>
                  <a:pt x="44966" y="253003"/>
                  <a:pt x="32795" y="236599"/>
                </a:cubicBezTo>
                <a:cubicBezTo>
                  <a:pt x="20624" y="220195"/>
                  <a:pt x="41262" y="340316"/>
                  <a:pt x="35970" y="306449"/>
                </a:cubicBezTo>
                <a:cubicBezTo>
                  <a:pt x="30678" y="272582"/>
                  <a:pt x="3691" y="19641"/>
                  <a:pt x="1045" y="1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18A4E3FA-4F7D-FBB4-D2FC-5AB971F55F55}"/>
              </a:ext>
            </a:extLst>
          </p:cNvPr>
          <p:cNvSpPr/>
          <p:nvPr/>
        </p:nvSpPr>
        <p:spPr>
          <a:xfrm>
            <a:off x="6207125" y="5983315"/>
            <a:ext cx="544381" cy="93889"/>
          </a:xfrm>
          <a:custGeom>
            <a:avLst/>
            <a:gdLst>
              <a:gd name="connsiteX0" fmla="*/ 0 w 544381"/>
              <a:gd name="connsiteY0" fmla="*/ 65060 h 93889"/>
              <a:gd name="connsiteX1" fmla="*/ 339725 w 544381"/>
              <a:gd name="connsiteY1" fmla="*/ 30135 h 93889"/>
              <a:gd name="connsiteX2" fmla="*/ 177800 w 544381"/>
              <a:gd name="connsiteY2" fmla="*/ 93635 h 93889"/>
              <a:gd name="connsiteX3" fmla="*/ 542925 w 544381"/>
              <a:gd name="connsiteY3" fmla="*/ 1560 h 93889"/>
              <a:gd name="connsiteX4" fmla="*/ 314325 w 544381"/>
              <a:gd name="connsiteY4" fmla="*/ 33310 h 93889"/>
              <a:gd name="connsiteX5" fmla="*/ 0 w 544381"/>
              <a:gd name="connsiteY5" fmla="*/ 65060 h 9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381" h="93889">
                <a:moveTo>
                  <a:pt x="0" y="65060"/>
                </a:moveTo>
                <a:cubicBezTo>
                  <a:pt x="155046" y="45216"/>
                  <a:pt x="310092" y="25373"/>
                  <a:pt x="339725" y="30135"/>
                </a:cubicBezTo>
                <a:cubicBezTo>
                  <a:pt x="369358" y="34897"/>
                  <a:pt x="143933" y="98397"/>
                  <a:pt x="177800" y="93635"/>
                </a:cubicBezTo>
                <a:cubicBezTo>
                  <a:pt x="211667" y="88873"/>
                  <a:pt x="520171" y="11614"/>
                  <a:pt x="542925" y="1560"/>
                </a:cubicBezTo>
                <a:cubicBezTo>
                  <a:pt x="565679" y="-8494"/>
                  <a:pt x="314325" y="33310"/>
                  <a:pt x="314325" y="33310"/>
                </a:cubicBezTo>
                <a:lnTo>
                  <a:pt x="0" y="650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116CAE01-2097-0CC8-B809-1867D0FA48ED}"/>
              </a:ext>
            </a:extLst>
          </p:cNvPr>
          <p:cNvSpPr/>
          <p:nvPr/>
        </p:nvSpPr>
        <p:spPr>
          <a:xfrm>
            <a:off x="5838408" y="6159263"/>
            <a:ext cx="180598" cy="424844"/>
          </a:xfrm>
          <a:custGeom>
            <a:avLst/>
            <a:gdLst>
              <a:gd name="connsiteX0" fmla="*/ 13117 w 180598"/>
              <a:gd name="connsiteY0" fmla="*/ 237 h 424844"/>
              <a:gd name="connsiteX1" fmla="*/ 16292 w 180598"/>
              <a:gd name="connsiteY1" fmla="*/ 212962 h 424844"/>
              <a:gd name="connsiteX2" fmla="*/ 9942 w 180598"/>
              <a:gd name="connsiteY2" fmla="*/ 168512 h 424844"/>
              <a:gd name="connsiteX3" fmla="*/ 168692 w 180598"/>
              <a:gd name="connsiteY3" fmla="*/ 409812 h 424844"/>
              <a:gd name="connsiteX4" fmla="*/ 152817 w 180598"/>
              <a:gd name="connsiteY4" fmla="*/ 374887 h 424844"/>
              <a:gd name="connsiteX5" fmla="*/ 22642 w 180598"/>
              <a:gd name="connsiteY5" fmla="*/ 174862 h 424844"/>
              <a:gd name="connsiteX6" fmla="*/ 13117 w 180598"/>
              <a:gd name="connsiteY6" fmla="*/ 237 h 42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598" h="424844">
                <a:moveTo>
                  <a:pt x="13117" y="237"/>
                </a:moveTo>
                <a:cubicBezTo>
                  <a:pt x="12059" y="6587"/>
                  <a:pt x="16821" y="184916"/>
                  <a:pt x="16292" y="212962"/>
                </a:cubicBezTo>
                <a:cubicBezTo>
                  <a:pt x="15763" y="241008"/>
                  <a:pt x="-15458" y="135704"/>
                  <a:pt x="9942" y="168512"/>
                </a:cubicBezTo>
                <a:cubicBezTo>
                  <a:pt x="35342" y="201320"/>
                  <a:pt x="144880" y="375416"/>
                  <a:pt x="168692" y="409812"/>
                </a:cubicBezTo>
                <a:cubicBezTo>
                  <a:pt x="192505" y="444208"/>
                  <a:pt x="177159" y="414045"/>
                  <a:pt x="152817" y="374887"/>
                </a:cubicBezTo>
                <a:cubicBezTo>
                  <a:pt x="128475" y="335729"/>
                  <a:pt x="44338" y="233070"/>
                  <a:pt x="22642" y="174862"/>
                </a:cubicBezTo>
                <a:cubicBezTo>
                  <a:pt x="946" y="116654"/>
                  <a:pt x="14175" y="-6113"/>
                  <a:pt x="13117" y="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1004EF6D-CE6B-1D0C-7518-A37758D99A0A}"/>
              </a:ext>
            </a:extLst>
          </p:cNvPr>
          <p:cNvSpPr/>
          <p:nvPr/>
        </p:nvSpPr>
        <p:spPr>
          <a:xfrm>
            <a:off x="6079797" y="6339809"/>
            <a:ext cx="168018" cy="172948"/>
          </a:xfrm>
          <a:custGeom>
            <a:avLst/>
            <a:gdLst>
              <a:gd name="connsiteX0" fmla="*/ 328 w 168018"/>
              <a:gd name="connsiteY0" fmla="*/ 666 h 172948"/>
              <a:gd name="connsiteX1" fmla="*/ 162253 w 168018"/>
              <a:gd name="connsiteY1" fmla="*/ 168941 h 172948"/>
              <a:gd name="connsiteX2" fmla="*/ 120978 w 168018"/>
              <a:gd name="connsiteY2" fmla="*/ 111791 h 172948"/>
              <a:gd name="connsiteX3" fmla="*/ 328 w 168018"/>
              <a:gd name="connsiteY3" fmla="*/ 666 h 172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18" h="172948">
                <a:moveTo>
                  <a:pt x="328" y="666"/>
                </a:moveTo>
                <a:cubicBezTo>
                  <a:pt x="7207" y="10191"/>
                  <a:pt x="142145" y="150420"/>
                  <a:pt x="162253" y="168941"/>
                </a:cubicBezTo>
                <a:cubicBezTo>
                  <a:pt x="182361" y="187462"/>
                  <a:pt x="145320" y="137191"/>
                  <a:pt x="120978" y="111791"/>
                </a:cubicBezTo>
                <a:cubicBezTo>
                  <a:pt x="96636" y="86391"/>
                  <a:pt x="-6551" y="-8859"/>
                  <a:pt x="328" y="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E64D2E1A-9F50-6351-6952-4C6FED9099A3}"/>
              </a:ext>
            </a:extLst>
          </p:cNvPr>
          <p:cNvSpPr/>
          <p:nvPr/>
        </p:nvSpPr>
        <p:spPr>
          <a:xfrm>
            <a:off x="7043764" y="5720528"/>
            <a:ext cx="144451" cy="304635"/>
          </a:xfrm>
          <a:custGeom>
            <a:avLst/>
            <a:gdLst>
              <a:gd name="connsiteX0" fmla="*/ 144436 w 144451"/>
              <a:gd name="connsiteY0" fmla="*/ 822 h 304635"/>
              <a:gd name="connsiteX1" fmla="*/ 1561 w 144451"/>
              <a:gd name="connsiteY1" fmla="*/ 302447 h 304635"/>
              <a:gd name="connsiteX2" fmla="*/ 65061 w 144451"/>
              <a:gd name="connsiteY2" fmla="*/ 140522 h 304635"/>
              <a:gd name="connsiteX3" fmla="*/ 11086 w 144451"/>
              <a:gd name="connsiteY3" fmla="*/ 210372 h 304635"/>
              <a:gd name="connsiteX4" fmla="*/ 144436 w 144451"/>
              <a:gd name="connsiteY4" fmla="*/ 822 h 30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51" h="304635">
                <a:moveTo>
                  <a:pt x="144436" y="822"/>
                </a:moveTo>
                <a:cubicBezTo>
                  <a:pt x="142848" y="16168"/>
                  <a:pt x="14790" y="279164"/>
                  <a:pt x="1561" y="302447"/>
                </a:cubicBezTo>
                <a:cubicBezTo>
                  <a:pt x="-11668" y="325730"/>
                  <a:pt x="63473" y="155868"/>
                  <a:pt x="65061" y="140522"/>
                </a:cubicBezTo>
                <a:cubicBezTo>
                  <a:pt x="66648" y="125176"/>
                  <a:pt x="-3201" y="231009"/>
                  <a:pt x="11086" y="210372"/>
                </a:cubicBezTo>
                <a:cubicBezTo>
                  <a:pt x="25373" y="189735"/>
                  <a:pt x="146024" y="-14524"/>
                  <a:pt x="144436" y="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817E5A2D-2E32-6D81-C3A7-C9FB896C9C05}"/>
              </a:ext>
            </a:extLst>
          </p:cNvPr>
          <p:cNvSpPr/>
          <p:nvPr/>
        </p:nvSpPr>
        <p:spPr>
          <a:xfrm>
            <a:off x="5656904" y="1974519"/>
            <a:ext cx="115266" cy="760119"/>
          </a:xfrm>
          <a:custGeom>
            <a:avLst/>
            <a:gdLst>
              <a:gd name="connsiteX0" fmla="*/ 115246 w 115266"/>
              <a:gd name="connsiteY0" fmla="*/ 331 h 760119"/>
              <a:gd name="connsiteX1" fmla="*/ 16821 w 115266"/>
              <a:gd name="connsiteY1" fmla="*/ 435306 h 760119"/>
              <a:gd name="connsiteX2" fmla="*/ 51746 w 115266"/>
              <a:gd name="connsiteY2" fmla="*/ 759156 h 760119"/>
              <a:gd name="connsiteX3" fmla="*/ 13646 w 115266"/>
              <a:gd name="connsiteY3" fmla="*/ 527381 h 760119"/>
              <a:gd name="connsiteX4" fmla="*/ 7296 w 115266"/>
              <a:gd name="connsiteY4" fmla="*/ 308306 h 760119"/>
              <a:gd name="connsiteX5" fmla="*/ 7296 w 115266"/>
              <a:gd name="connsiteY5" fmla="*/ 362281 h 760119"/>
              <a:gd name="connsiteX6" fmla="*/ 115246 w 115266"/>
              <a:gd name="connsiteY6" fmla="*/ 331 h 76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266" h="760119">
                <a:moveTo>
                  <a:pt x="115246" y="331"/>
                </a:moveTo>
                <a:cubicBezTo>
                  <a:pt x="116833" y="12502"/>
                  <a:pt x="27404" y="308835"/>
                  <a:pt x="16821" y="435306"/>
                </a:cubicBezTo>
                <a:cubicBezTo>
                  <a:pt x="6238" y="561777"/>
                  <a:pt x="52275" y="743810"/>
                  <a:pt x="51746" y="759156"/>
                </a:cubicBezTo>
                <a:cubicBezTo>
                  <a:pt x="51217" y="774502"/>
                  <a:pt x="21054" y="602523"/>
                  <a:pt x="13646" y="527381"/>
                </a:cubicBezTo>
                <a:cubicBezTo>
                  <a:pt x="6238" y="452239"/>
                  <a:pt x="8354" y="335823"/>
                  <a:pt x="7296" y="308306"/>
                </a:cubicBezTo>
                <a:cubicBezTo>
                  <a:pt x="6238" y="280789"/>
                  <a:pt x="-8579" y="409906"/>
                  <a:pt x="7296" y="362281"/>
                </a:cubicBezTo>
                <a:cubicBezTo>
                  <a:pt x="23171" y="314656"/>
                  <a:pt x="113659" y="-11840"/>
                  <a:pt x="115246" y="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B0575952-7FC8-AD0A-5547-CB164723C684}"/>
              </a:ext>
            </a:extLst>
          </p:cNvPr>
          <p:cNvSpPr/>
          <p:nvPr/>
        </p:nvSpPr>
        <p:spPr>
          <a:xfrm>
            <a:off x="6569075" y="2602889"/>
            <a:ext cx="588300" cy="156186"/>
          </a:xfrm>
          <a:custGeom>
            <a:avLst/>
            <a:gdLst>
              <a:gd name="connsiteX0" fmla="*/ 0 w 588300"/>
              <a:gd name="connsiteY0" fmla="*/ 156186 h 156186"/>
              <a:gd name="connsiteX1" fmla="*/ 571500 w 588300"/>
              <a:gd name="connsiteY1" fmla="*/ 6961 h 156186"/>
              <a:gd name="connsiteX2" fmla="*/ 441325 w 588300"/>
              <a:gd name="connsiteY2" fmla="*/ 22836 h 156186"/>
              <a:gd name="connsiteX3" fmla="*/ 495300 w 588300"/>
              <a:gd name="connsiteY3" fmla="*/ 6961 h 156186"/>
              <a:gd name="connsiteX4" fmla="*/ 0 w 588300"/>
              <a:gd name="connsiteY4" fmla="*/ 156186 h 15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300" h="156186">
                <a:moveTo>
                  <a:pt x="0" y="156186"/>
                </a:moveTo>
                <a:lnTo>
                  <a:pt x="571500" y="6961"/>
                </a:lnTo>
                <a:cubicBezTo>
                  <a:pt x="645054" y="-15264"/>
                  <a:pt x="454025" y="22836"/>
                  <a:pt x="441325" y="22836"/>
                </a:cubicBezTo>
                <a:cubicBezTo>
                  <a:pt x="428625" y="22836"/>
                  <a:pt x="495300" y="6961"/>
                  <a:pt x="495300" y="6961"/>
                </a:cubicBezTo>
                <a:lnTo>
                  <a:pt x="0" y="15618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4CF16A65-0332-6580-DE1E-F8E6CDB938AC}"/>
              </a:ext>
            </a:extLst>
          </p:cNvPr>
          <p:cNvSpPr/>
          <p:nvPr/>
        </p:nvSpPr>
        <p:spPr>
          <a:xfrm>
            <a:off x="6251490" y="2053959"/>
            <a:ext cx="216993" cy="391513"/>
          </a:xfrm>
          <a:custGeom>
            <a:avLst/>
            <a:gdLst>
              <a:gd name="connsiteX0" fmla="*/ 85 w 216993"/>
              <a:gd name="connsiteY0" fmla="*/ 266 h 391513"/>
              <a:gd name="connsiteX1" fmla="*/ 181060 w 216993"/>
              <a:gd name="connsiteY1" fmla="*/ 228866 h 391513"/>
              <a:gd name="connsiteX2" fmla="*/ 184235 w 216993"/>
              <a:gd name="connsiteY2" fmla="*/ 390791 h 391513"/>
              <a:gd name="connsiteX3" fmla="*/ 206460 w 216993"/>
              <a:gd name="connsiteY3" fmla="*/ 276491 h 391513"/>
              <a:gd name="connsiteX4" fmla="*/ 85 w 216993"/>
              <a:gd name="connsiteY4" fmla="*/ 266 h 39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3" h="391513">
                <a:moveTo>
                  <a:pt x="85" y="266"/>
                </a:moveTo>
                <a:cubicBezTo>
                  <a:pt x="-4148" y="-7671"/>
                  <a:pt x="150368" y="163779"/>
                  <a:pt x="181060" y="228866"/>
                </a:cubicBezTo>
                <a:cubicBezTo>
                  <a:pt x="211752" y="293953"/>
                  <a:pt x="180002" y="382854"/>
                  <a:pt x="184235" y="390791"/>
                </a:cubicBezTo>
                <a:cubicBezTo>
                  <a:pt x="188468" y="398728"/>
                  <a:pt x="238210" y="339991"/>
                  <a:pt x="206460" y="276491"/>
                </a:cubicBezTo>
                <a:cubicBezTo>
                  <a:pt x="174710" y="212991"/>
                  <a:pt x="4318" y="8203"/>
                  <a:pt x="85" y="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87EA9B1E-444D-75BF-AC7D-1DC3AD0E2FC2}"/>
              </a:ext>
            </a:extLst>
          </p:cNvPr>
          <p:cNvSpPr/>
          <p:nvPr/>
        </p:nvSpPr>
        <p:spPr>
          <a:xfrm>
            <a:off x="5959462" y="1854180"/>
            <a:ext cx="82346" cy="628702"/>
          </a:xfrm>
          <a:custGeom>
            <a:avLst/>
            <a:gdLst>
              <a:gd name="connsiteX0" fmla="*/ 13 w 82346"/>
              <a:gd name="connsiteY0" fmla="*/ 20 h 628702"/>
              <a:gd name="connsiteX1" fmla="*/ 73038 w 82346"/>
              <a:gd name="connsiteY1" fmla="*/ 358795 h 628702"/>
              <a:gd name="connsiteX2" fmla="*/ 73038 w 82346"/>
              <a:gd name="connsiteY2" fmla="*/ 628670 h 628702"/>
              <a:gd name="connsiteX3" fmla="*/ 79388 w 82346"/>
              <a:gd name="connsiteY3" fmla="*/ 374670 h 628702"/>
              <a:gd name="connsiteX4" fmla="*/ 13 w 82346"/>
              <a:gd name="connsiteY4" fmla="*/ 20 h 62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46" h="628702">
                <a:moveTo>
                  <a:pt x="13" y="20"/>
                </a:moveTo>
                <a:cubicBezTo>
                  <a:pt x="-1045" y="-2626"/>
                  <a:pt x="60867" y="254020"/>
                  <a:pt x="73038" y="358795"/>
                </a:cubicBezTo>
                <a:cubicBezTo>
                  <a:pt x="85209" y="463570"/>
                  <a:pt x="71980" y="626024"/>
                  <a:pt x="73038" y="628670"/>
                </a:cubicBezTo>
                <a:cubicBezTo>
                  <a:pt x="74096" y="631316"/>
                  <a:pt x="88384" y="474153"/>
                  <a:pt x="79388" y="374670"/>
                </a:cubicBezTo>
                <a:cubicBezTo>
                  <a:pt x="70392" y="275187"/>
                  <a:pt x="1071" y="2666"/>
                  <a:pt x="13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697D5751-C257-4557-DBD9-EC82338DDCB9}"/>
              </a:ext>
            </a:extLst>
          </p:cNvPr>
          <p:cNvSpPr/>
          <p:nvPr/>
        </p:nvSpPr>
        <p:spPr>
          <a:xfrm>
            <a:off x="5937484" y="2651035"/>
            <a:ext cx="130023" cy="423787"/>
          </a:xfrm>
          <a:custGeom>
            <a:avLst/>
            <a:gdLst>
              <a:gd name="connsiteX0" fmla="*/ 129941 w 130023"/>
              <a:gd name="connsiteY0" fmla="*/ 90 h 423787"/>
              <a:gd name="connsiteX1" fmla="*/ 28341 w 130023"/>
              <a:gd name="connsiteY1" fmla="*/ 250915 h 423787"/>
              <a:gd name="connsiteX2" fmla="*/ 34691 w 130023"/>
              <a:gd name="connsiteY2" fmla="*/ 422365 h 423787"/>
              <a:gd name="connsiteX3" fmla="*/ 12466 w 130023"/>
              <a:gd name="connsiteY3" fmla="*/ 327115 h 423787"/>
              <a:gd name="connsiteX4" fmla="*/ 9291 w 130023"/>
              <a:gd name="connsiteY4" fmla="*/ 228690 h 423787"/>
              <a:gd name="connsiteX5" fmla="*/ 9291 w 130023"/>
              <a:gd name="connsiteY5" fmla="*/ 279490 h 423787"/>
              <a:gd name="connsiteX6" fmla="*/ 129941 w 130023"/>
              <a:gd name="connsiteY6" fmla="*/ 90 h 42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023" h="423787">
                <a:moveTo>
                  <a:pt x="129941" y="90"/>
                </a:moveTo>
                <a:cubicBezTo>
                  <a:pt x="133116" y="-4672"/>
                  <a:pt x="44216" y="180536"/>
                  <a:pt x="28341" y="250915"/>
                </a:cubicBezTo>
                <a:cubicBezTo>
                  <a:pt x="12466" y="321294"/>
                  <a:pt x="37337" y="409665"/>
                  <a:pt x="34691" y="422365"/>
                </a:cubicBezTo>
                <a:cubicBezTo>
                  <a:pt x="32045" y="435065"/>
                  <a:pt x="16699" y="359394"/>
                  <a:pt x="12466" y="327115"/>
                </a:cubicBezTo>
                <a:cubicBezTo>
                  <a:pt x="8233" y="294836"/>
                  <a:pt x="9820" y="236628"/>
                  <a:pt x="9291" y="228690"/>
                </a:cubicBezTo>
                <a:cubicBezTo>
                  <a:pt x="8762" y="220753"/>
                  <a:pt x="-11347" y="313357"/>
                  <a:pt x="9291" y="279490"/>
                </a:cubicBezTo>
                <a:cubicBezTo>
                  <a:pt x="29928" y="245623"/>
                  <a:pt x="126766" y="4852"/>
                  <a:pt x="129941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871656D3-6CDB-A622-829F-8D96D9677FAF}"/>
              </a:ext>
            </a:extLst>
          </p:cNvPr>
          <p:cNvSpPr/>
          <p:nvPr/>
        </p:nvSpPr>
        <p:spPr>
          <a:xfrm>
            <a:off x="5343393" y="2914644"/>
            <a:ext cx="473308" cy="60896"/>
          </a:xfrm>
          <a:custGeom>
            <a:avLst/>
            <a:gdLst>
              <a:gd name="connsiteX0" fmla="*/ 132 w 473308"/>
              <a:gd name="connsiteY0" fmla="*/ 19056 h 60896"/>
              <a:gd name="connsiteX1" fmla="*/ 193807 w 473308"/>
              <a:gd name="connsiteY1" fmla="*/ 44456 h 60896"/>
              <a:gd name="connsiteX2" fmla="*/ 444632 w 473308"/>
              <a:gd name="connsiteY2" fmla="*/ 15881 h 60896"/>
              <a:gd name="connsiteX3" fmla="*/ 343032 w 473308"/>
              <a:gd name="connsiteY3" fmla="*/ 34931 h 60896"/>
              <a:gd name="connsiteX4" fmla="*/ 473207 w 473308"/>
              <a:gd name="connsiteY4" fmla="*/ 6 h 60896"/>
              <a:gd name="connsiteX5" fmla="*/ 317632 w 473308"/>
              <a:gd name="connsiteY5" fmla="*/ 38106 h 60896"/>
              <a:gd name="connsiteX6" fmla="*/ 130307 w 473308"/>
              <a:gd name="connsiteY6" fmla="*/ 60331 h 60896"/>
              <a:gd name="connsiteX7" fmla="*/ 222382 w 473308"/>
              <a:gd name="connsiteY7" fmla="*/ 53981 h 60896"/>
              <a:gd name="connsiteX8" fmla="*/ 132 w 473308"/>
              <a:gd name="connsiteY8" fmla="*/ 19056 h 6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3308" h="60896">
                <a:moveTo>
                  <a:pt x="132" y="19056"/>
                </a:moveTo>
                <a:cubicBezTo>
                  <a:pt x="-4630" y="17469"/>
                  <a:pt x="119724" y="44985"/>
                  <a:pt x="193807" y="44456"/>
                </a:cubicBezTo>
                <a:cubicBezTo>
                  <a:pt x="267890" y="43927"/>
                  <a:pt x="419761" y="17468"/>
                  <a:pt x="444632" y="15881"/>
                </a:cubicBezTo>
                <a:cubicBezTo>
                  <a:pt x="469503" y="14293"/>
                  <a:pt x="338270" y="37577"/>
                  <a:pt x="343032" y="34931"/>
                </a:cubicBezTo>
                <a:cubicBezTo>
                  <a:pt x="347794" y="32285"/>
                  <a:pt x="477440" y="-523"/>
                  <a:pt x="473207" y="6"/>
                </a:cubicBezTo>
                <a:cubicBezTo>
                  <a:pt x="468974" y="535"/>
                  <a:pt x="374782" y="28052"/>
                  <a:pt x="317632" y="38106"/>
                </a:cubicBezTo>
                <a:cubicBezTo>
                  <a:pt x="260482" y="48160"/>
                  <a:pt x="146182" y="57685"/>
                  <a:pt x="130307" y="60331"/>
                </a:cubicBezTo>
                <a:cubicBezTo>
                  <a:pt x="114432" y="62977"/>
                  <a:pt x="245136" y="55568"/>
                  <a:pt x="222382" y="53981"/>
                </a:cubicBezTo>
                <a:cubicBezTo>
                  <a:pt x="199628" y="52394"/>
                  <a:pt x="4894" y="20643"/>
                  <a:pt x="132" y="19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A8C07A02-9BE0-AEF6-47CE-2A534A01B01E}"/>
              </a:ext>
            </a:extLst>
          </p:cNvPr>
          <p:cNvSpPr/>
          <p:nvPr/>
        </p:nvSpPr>
        <p:spPr>
          <a:xfrm>
            <a:off x="4514922" y="4095464"/>
            <a:ext cx="143527" cy="529190"/>
          </a:xfrm>
          <a:custGeom>
            <a:avLst/>
            <a:gdLst>
              <a:gd name="connsiteX0" fmla="*/ 18978 w 143527"/>
              <a:gd name="connsiteY0" fmla="*/ 286 h 529190"/>
              <a:gd name="connsiteX1" fmla="*/ 3103 w 143527"/>
              <a:gd name="connsiteY1" fmla="*/ 197136 h 529190"/>
              <a:gd name="connsiteX2" fmla="*/ 92003 w 143527"/>
              <a:gd name="connsiteY2" fmla="*/ 397161 h 529190"/>
              <a:gd name="connsiteX3" fmla="*/ 31678 w 143527"/>
              <a:gd name="connsiteY3" fmla="*/ 336836 h 529190"/>
              <a:gd name="connsiteX4" fmla="*/ 142803 w 143527"/>
              <a:gd name="connsiteY4" fmla="*/ 527336 h 529190"/>
              <a:gd name="connsiteX5" fmla="*/ 76128 w 143527"/>
              <a:gd name="connsiteY5" fmla="*/ 422561 h 529190"/>
              <a:gd name="connsiteX6" fmla="*/ 6278 w 143527"/>
              <a:gd name="connsiteY6" fmla="*/ 241586 h 529190"/>
              <a:gd name="connsiteX7" fmla="*/ 18978 w 143527"/>
              <a:gd name="connsiteY7" fmla="*/ 286 h 52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27" h="529190">
                <a:moveTo>
                  <a:pt x="18978" y="286"/>
                </a:moveTo>
                <a:cubicBezTo>
                  <a:pt x="18449" y="-7122"/>
                  <a:pt x="-9068" y="130990"/>
                  <a:pt x="3103" y="197136"/>
                </a:cubicBezTo>
                <a:cubicBezTo>
                  <a:pt x="15274" y="263282"/>
                  <a:pt x="87241" y="373878"/>
                  <a:pt x="92003" y="397161"/>
                </a:cubicBezTo>
                <a:cubicBezTo>
                  <a:pt x="96766" y="420444"/>
                  <a:pt x="23211" y="315140"/>
                  <a:pt x="31678" y="336836"/>
                </a:cubicBezTo>
                <a:cubicBezTo>
                  <a:pt x="40145" y="358532"/>
                  <a:pt x="135395" y="513049"/>
                  <a:pt x="142803" y="527336"/>
                </a:cubicBezTo>
                <a:cubicBezTo>
                  <a:pt x="150211" y="541623"/>
                  <a:pt x="98882" y="470186"/>
                  <a:pt x="76128" y="422561"/>
                </a:cubicBezTo>
                <a:cubicBezTo>
                  <a:pt x="53374" y="374936"/>
                  <a:pt x="16861" y="306673"/>
                  <a:pt x="6278" y="241586"/>
                </a:cubicBezTo>
                <a:cubicBezTo>
                  <a:pt x="-4305" y="176499"/>
                  <a:pt x="19507" y="7694"/>
                  <a:pt x="18978" y="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5C113302-A597-9059-4ED5-A7822E1D81C7}"/>
              </a:ext>
            </a:extLst>
          </p:cNvPr>
          <p:cNvSpPr/>
          <p:nvPr/>
        </p:nvSpPr>
        <p:spPr>
          <a:xfrm>
            <a:off x="4740032" y="5000729"/>
            <a:ext cx="72011" cy="636283"/>
          </a:xfrm>
          <a:custGeom>
            <a:avLst/>
            <a:gdLst>
              <a:gd name="connsiteX0" fmla="*/ 70093 w 72011"/>
              <a:gd name="connsiteY0" fmla="*/ 9421 h 636283"/>
              <a:gd name="connsiteX1" fmla="*/ 243 w 72011"/>
              <a:gd name="connsiteY1" fmla="*/ 631721 h 636283"/>
              <a:gd name="connsiteX2" fmla="*/ 47868 w 72011"/>
              <a:gd name="connsiteY2" fmla="*/ 279296 h 636283"/>
              <a:gd name="connsiteX3" fmla="*/ 70093 w 72011"/>
              <a:gd name="connsiteY3" fmla="*/ 9421 h 636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011" h="636283">
                <a:moveTo>
                  <a:pt x="70093" y="9421"/>
                </a:moveTo>
                <a:cubicBezTo>
                  <a:pt x="62155" y="68159"/>
                  <a:pt x="3947" y="586742"/>
                  <a:pt x="243" y="631721"/>
                </a:cubicBezTo>
                <a:cubicBezTo>
                  <a:pt x="-3461" y="676700"/>
                  <a:pt x="36226" y="376663"/>
                  <a:pt x="47868" y="279296"/>
                </a:cubicBezTo>
                <a:cubicBezTo>
                  <a:pt x="59510" y="181929"/>
                  <a:pt x="78031" y="-49317"/>
                  <a:pt x="70093" y="9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7CC3CA59-B4A1-FB8D-0F92-0F497155ACC0}"/>
              </a:ext>
            </a:extLst>
          </p:cNvPr>
          <p:cNvSpPr/>
          <p:nvPr/>
        </p:nvSpPr>
        <p:spPr>
          <a:xfrm>
            <a:off x="4725905" y="4688423"/>
            <a:ext cx="366987" cy="220540"/>
          </a:xfrm>
          <a:custGeom>
            <a:avLst/>
            <a:gdLst>
              <a:gd name="connsiteX0" fmla="*/ 1670 w 366987"/>
              <a:gd name="connsiteY0" fmla="*/ 1052 h 220540"/>
              <a:gd name="connsiteX1" fmla="*/ 350920 w 366987"/>
              <a:gd name="connsiteY1" fmla="*/ 210602 h 220540"/>
              <a:gd name="connsiteX2" fmla="*/ 290595 w 366987"/>
              <a:gd name="connsiteY2" fmla="*/ 178852 h 220540"/>
              <a:gd name="connsiteX3" fmla="*/ 131845 w 366987"/>
              <a:gd name="connsiteY3" fmla="*/ 109002 h 220540"/>
              <a:gd name="connsiteX4" fmla="*/ 214395 w 366987"/>
              <a:gd name="connsiteY4" fmla="*/ 128052 h 220540"/>
              <a:gd name="connsiteX5" fmla="*/ 1670 w 366987"/>
              <a:gd name="connsiteY5" fmla="*/ 1052 h 22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987" h="220540">
                <a:moveTo>
                  <a:pt x="1670" y="1052"/>
                </a:moveTo>
                <a:lnTo>
                  <a:pt x="350920" y="210602"/>
                </a:lnTo>
                <a:cubicBezTo>
                  <a:pt x="399074" y="240235"/>
                  <a:pt x="327108" y="195785"/>
                  <a:pt x="290595" y="178852"/>
                </a:cubicBezTo>
                <a:cubicBezTo>
                  <a:pt x="254083" y="161919"/>
                  <a:pt x="144545" y="117469"/>
                  <a:pt x="131845" y="109002"/>
                </a:cubicBezTo>
                <a:cubicBezTo>
                  <a:pt x="119145" y="100535"/>
                  <a:pt x="232916" y="143398"/>
                  <a:pt x="214395" y="128052"/>
                </a:cubicBezTo>
                <a:cubicBezTo>
                  <a:pt x="195874" y="112706"/>
                  <a:pt x="-21084" y="-12706"/>
                  <a:pt x="1670" y="1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52F7DE2C-6707-092B-AEE0-4E0CC6A1B7BF}"/>
              </a:ext>
            </a:extLst>
          </p:cNvPr>
          <p:cNvSpPr/>
          <p:nvPr/>
        </p:nvSpPr>
        <p:spPr>
          <a:xfrm>
            <a:off x="4936121" y="4941665"/>
            <a:ext cx="142816" cy="479870"/>
          </a:xfrm>
          <a:custGeom>
            <a:avLst/>
            <a:gdLst>
              <a:gd name="connsiteX0" fmla="*/ 1004 w 142816"/>
              <a:gd name="connsiteY0" fmla="*/ 4985 h 479870"/>
              <a:gd name="connsiteX1" fmla="*/ 140704 w 142816"/>
              <a:gd name="connsiteY1" fmla="*/ 474885 h 479870"/>
              <a:gd name="connsiteX2" fmla="*/ 80379 w 142816"/>
              <a:gd name="connsiteY2" fmla="*/ 239935 h 479870"/>
              <a:gd name="connsiteX3" fmla="*/ 1004 w 142816"/>
              <a:gd name="connsiteY3" fmla="*/ 4985 h 479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816" h="479870">
                <a:moveTo>
                  <a:pt x="1004" y="4985"/>
                </a:moveTo>
                <a:cubicBezTo>
                  <a:pt x="11058" y="44143"/>
                  <a:pt x="127475" y="435727"/>
                  <a:pt x="140704" y="474885"/>
                </a:cubicBezTo>
                <a:cubicBezTo>
                  <a:pt x="153933" y="514043"/>
                  <a:pt x="101546" y="311902"/>
                  <a:pt x="80379" y="239935"/>
                </a:cubicBezTo>
                <a:cubicBezTo>
                  <a:pt x="59212" y="167968"/>
                  <a:pt x="-9050" y="-34173"/>
                  <a:pt x="1004" y="49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D572137D-F573-EFEE-1A44-C14097A05991}"/>
              </a:ext>
            </a:extLst>
          </p:cNvPr>
          <p:cNvSpPr/>
          <p:nvPr/>
        </p:nvSpPr>
        <p:spPr>
          <a:xfrm>
            <a:off x="4916482" y="5477679"/>
            <a:ext cx="378608" cy="1068319"/>
          </a:xfrm>
          <a:custGeom>
            <a:avLst/>
            <a:gdLst>
              <a:gd name="connsiteX0" fmla="*/ 58743 w 378608"/>
              <a:gd name="connsiteY0" fmla="*/ 2371 h 1068319"/>
              <a:gd name="connsiteX1" fmla="*/ 36518 w 378608"/>
              <a:gd name="connsiteY1" fmla="*/ 297646 h 1068319"/>
              <a:gd name="connsiteX2" fmla="*/ 153993 w 378608"/>
              <a:gd name="connsiteY2" fmla="*/ 869146 h 1068319"/>
              <a:gd name="connsiteX3" fmla="*/ 125418 w 378608"/>
              <a:gd name="connsiteY3" fmla="*/ 789771 h 1068319"/>
              <a:gd name="connsiteX4" fmla="*/ 373068 w 378608"/>
              <a:gd name="connsiteY4" fmla="*/ 1062821 h 1068319"/>
              <a:gd name="connsiteX5" fmla="*/ 280993 w 378608"/>
              <a:gd name="connsiteY5" fmla="*/ 948521 h 1068319"/>
              <a:gd name="connsiteX6" fmla="*/ 90493 w 378608"/>
              <a:gd name="connsiteY6" fmla="*/ 662771 h 1068319"/>
              <a:gd name="connsiteX7" fmla="*/ 7943 w 378608"/>
              <a:gd name="connsiteY7" fmla="*/ 329396 h 1068319"/>
              <a:gd name="connsiteX8" fmla="*/ 7943 w 378608"/>
              <a:gd name="connsiteY8" fmla="*/ 446871 h 1068319"/>
              <a:gd name="connsiteX9" fmla="*/ 58743 w 378608"/>
              <a:gd name="connsiteY9" fmla="*/ 2371 h 106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8608" h="1068319">
                <a:moveTo>
                  <a:pt x="58743" y="2371"/>
                </a:moveTo>
                <a:cubicBezTo>
                  <a:pt x="63505" y="-22500"/>
                  <a:pt x="20643" y="153184"/>
                  <a:pt x="36518" y="297646"/>
                </a:cubicBezTo>
                <a:cubicBezTo>
                  <a:pt x="52393" y="442108"/>
                  <a:pt x="139176" y="787125"/>
                  <a:pt x="153993" y="869146"/>
                </a:cubicBezTo>
                <a:cubicBezTo>
                  <a:pt x="168810" y="951167"/>
                  <a:pt x="88906" y="757492"/>
                  <a:pt x="125418" y="789771"/>
                </a:cubicBezTo>
                <a:cubicBezTo>
                  <a:pt x="161930" y="822050"/>
                  <a:pt x="347139" y="1036363"/>
                  <a:pt x="373068" y="1062821"/>
                </a:cubicBezTo>
                <a:cubicBezTo>
                  <a:pt x="398997" y="1089279"/>
                  <a:pt x="328089" y="1015196"/>
                  <a:pt x="280993" y="948521"/>
                </a:cubicBezTo>
                <a:cubicBezTo>
                  <a:pt x="233897" y="881846"/>
                  <a:pt x="136001" y="765958"/>
                  <a:pt x="90493" y="662771"/>
                </a:cubicBezTo>
                <a:cubicBezTo>
                  <a:pt x="44985" y="559584"/>
                  <a:pt x="21701" y="365379"/>
                  <a:pt x="7943" y="329396"/>
                </a:cubicBezTo>
                <a:cubicBezTo>
                  <a:pt x="-5815" y="293413"/>
                  <a:pt x="1064" y="502433"/>
                  <a:pt x="7943" y="446871"/>
                </a:cubicBezTo>
                <a:cubicBezTo>
                  <a:pt x="14822" y="391309"/>
                  <a:pt x="53981" y="27242"/>
                  <a:pt x="58743" y="2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A5366C01-BD17-371B-4DDD-E5E746C825C8}"/>
              </a:ext>
            </a:extLst>
          </p:cNvPr>
          <p:cNvSpPr/>
          <p:nvPr/>
        </p:nvSpPr>
        <p:spPr>
          <a:xfrm>
            <a:off x="5219649" y="5660373"/>
            <a:ext cx="88962" cy="561281"/>
          </a:xfrm>
          <a:custGeom>
            <a:avLst/>
            <a:gdLst>
              <a:gd name="connsiteX0" fmla="*/ 88951 w 88962"/>
              <a:gd name="connsiteY0" fmla="*/ 652 h 561281"/>
              <a:gd name="connsiteX1" fmla="*/ 9576 w 88962"/>
              <a:gd name="connsiteY1" fmla="*/ 327677 h 561281"/>
              <a:gd name="connsiteX2" fmla="*/ 28626 w 88962"/>
              <a:gd name="connsiteY2" fmla="*/ 559452 h 561281"/>
              <a:gd name="connsiteX3" fmla="*/ 19101 w 88962"/>
              <a:gd name="connsiteY3" fmla="*/ 426102 h 561281"/>
              <a:gd name="connsiteX4" fmla="*/ 3226 w 88962"/>
              <a:gd name="connsiteY4" fmla="*/ 248302 h 561281"/>
              <a:gd name="connsiteX5" fmla="*/ 88951 w 88962"/>
              <a:gd name="connsiteY5" fmla="*/ 652 h 561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62" h="561281">
                <a:moveTo>
                  <a:pt x="88951" y="652"/>
                </a:moveTo>
                <a:cubicBezTo>
                  <a:pt x="90009" y="13881"/>
                  <a:pt x="19630" y="234544"/>
                  <a:pt x="9576" y="327677"/>
                </a:cubicBezTo>
                <a:cubicBezTo>
                  <a:pt x="-478" y="420810"/>
                  <a:pt x="27039" y="543048"/>
                  <a:pt x="28626" y="559452"/>
                </a:cubicBezTo>
                <a:cubicBezTo>
                  <a:pt x="30213" y="575856"/>
                  <a:pt x="23334" y="477960"/>
                  <a:pt x="19101" y="426102"/>
                </a:cubicBezTo>
                <a:cubicBezTo>
                  <a:pt x="14868" y="374244"/>
                  <a:pt x="-8416" y="317623"/>
                  <a:pt x="3226" y="248302"/>
                </a:cubicBezTo>
                <a:cubicBezTo>
                  <a:pt x="14868" y="178981"/>
                  <a:pt x="87893" y="-12577"/>
                  <a:pt x="88951" y="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AA28B770-565F-6D54-23DF-44AAFBFF5C0A}"/>
              </a:ext>
            </a:extLst>
          </p:cNvPr>
          <p:cNvSpPr/>
          <p:nvPr/>
        </p:nvSpPr>
        <p:spPr>
          <a:xfrm>
            <a:off x="7238949" y="4521156"/>
            <a:ext cx="213614" cy="431912"/>
          </a:xfrm>
          <a:custGeom>
            <a:avLst/>
            <a:gdLst>
              <a:gd name="connsiteX0" fmla="*/ 51 w 213614"/>
              <a:gd name="connsiteY0" fmla="*/ 44 h 431912"/>
              <a:gd name="connsiteX1" fmla="*/ 174676 w 213614"/>
              <a:gd name="connsiteY1" fmla="*/ 234994 h 431912"/>
              <a:gd name="connsiteX2" fmla="*/ 206426 w 213614"/>
              <a:gd name="connsiteY2" fmla="*/ 431844 h 431912"/>
              <a:gd name="connsiteX3" fmla="*/ 193726 w 213614"/>
              <a:gd name="connsiteY3" fmla="*/ 254044 h 431912"/>
              <a:gd name="connsiteX4" fmla="*/ 51 w 213614"/>
              <a:gd name="connsiteY4" fmla="*/ 44 h 43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614" h="431912">
                <a:moveTo>
                  <a:pt x="51" y="44"/>
                </a:moveTo>
                <a:cubicBezTo>
                  <a:pt x="-3124" y="-3131"/>
                  <a:pt x="140280" y="163027"/>
                  <a:pt x="174676" y="234994"/>
                </a:cubicBezTo>
                <a:cubicBezTo>
                  <a:pt x="209072" y="306961"/>
                  <a:pt x="203251" y="428669"/>
                  <a:pt x="206426" y="431844"/>
                </a:cubicBezTo>
                <a:cubicBezTo>
                  <a:pt x="209601" y="435019"/>
                  <a:pt x="226534" y="327069"/>
                  <a:pt x="193726" y="254044"/>
                </a:cubicBezTo>
                <a:cubicBezTo>
                  <a:pt x="160918" y="181019"/>
                  <a:pt x="3226" y="3219"/>
                  <a:pt x="51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EA7A71A8-C3E9-22AF-DC0A-08F9FD4EA66E}"/>
              </a:ext>
            </a:extLst>
          </p:cNvPr>
          <p:cNvSpPr/>
          <p:nvPr/>
        </p:nvSpPr>
        <p:spPr>
          <a:xfrm>
            <a:off x="7618945" y="4200457"/>
            <a:ext cx="58223" cy="414812"/>
          </a:xfrm>
          <a:custGeom>
            <a:avLst/>
            <a:gdLst>
              <a:gd name="connsiteX0" fmla="*/ 58205 w 58223"/>
              <a:gd name="connsiteY0" fmla="*/ 3243 h 414812"/>
              <a:gd name="connsiteX1" fmla="*/ 1055 w 58223"/>
              <a:gd name="connsiteY1" fmla="*/ 412818 h 414812"/>
              <a:gd name="connsiteX2" fmla="*/ 20105 w 58223"/>
              <a:gd name="connsiteY2" fmla="*/ 161993 h 414812"/>
              <a:gd name="connsiteX3" fmla="*/ 7405 w 58223"/>
              <a:gd name="connsiteY3" fmla="*/ 219143 h 414812"/>
              <a:gd name="connsiteX4" fmla="*/ 58205 w 58223"/>
              <a:gd name="connsiteY4" fmla="*/ 3243 h 41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23" h="414812">
                <a:moveTo>
                  <a:pt x="58205" y="3243"/>
                </a:moveTo>
                <a:cubicBezTo>
                  <a:pt x="57147" y="35522"/>
                  <a:pt x="7405" y="386360"/>
                  <a:pt x="1055" y="412818"/>
                </a:cubicBezTo>
                <a:cubicBezTo>
                  <a:pt x="-5295" y="439276"/>
                  <a:pt x="19047" y="194272"/>
                  <a:pt x="20105" y="161993"/>
                </a:cubicBezTo>
                <a:cubicBezTo>
                  <a:pt x="21163" y="129714"/>
                  <a:pt x="-3" y="248776"/>
                  <a:pt x="7405" y="219143"/>
                </a:cubicBezTo>
                <a:cubicBezTo>
                  <a:pt x="14813" y="189510"/>
                  <a:pt x="59263" y="-29036"/>
                  <a:pt x="58205" y="3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3A7872AB-C876-1D92-538E-FECB9CF73321}"/>
              </a:ext>
            </a:extLst>
          </p:cNvPr>
          <p:cNvSpPr/>
          <p:nvPr/>
        </p:nvSpPr>
        <p:spPr>
          <a:xfrm>
            <a:off x="7292951" y="4936322"/>
            <a:ext cx="371500" cy="1305728"/>
          </a:xfrm>
          <a:custGeom>
            <a:avLst/>
            <a:gdLst>
              <a:gd name="connsiteX0" fmla="*/ 371499 w 371500"/>
              <a:gd name="connsiteY0" fmla="*/ 803 h 1305728"/>
              <a:gd name="connsiteX1" fmla="*/ 254024 w 371500"/>
              <a:gd name="connsiteY1" fmla="*/ 365928 h 1305728"/>
              <a:gd name="connsiteX2" fmla="*/ 276249 w 371500"/>
              <a:gd name="connsiteY2" fmla="*/ 315128 h 1305728"/>
              <a:gd name="connsiteX3" fmla="*/ 196874 w 371500"/>
              <a:gd name="connsiteY3" fmla="*/ 835828 h 1305728"/>
              <a:gd name="connsiteX4" fmla="*/ 24 w 371500"/>
              <a:gd name="connsiteY4" fmla="*/ 1305728 h 1305728"/>
              <a:gd name="connsiteX5" fmla="*/ 184174 w 371500"/>
              <a:gd name="connsiteY5" fmla="*/ 835828 h 1305728"/>
              <a:gd name="connsiteX6" fmla="*/ 292124 w 371500"/>
              <a:gd name="connsiteY6" fmla="*/ 334178 h 1305728"/>
              <a:gd name="connsiteX7" fmla="*/ 254024 w 371500"/>
              <a:gd name="connsiteY7" fmla="*/ 407203 h 1305728"/>
              <a:gd name="connsiteX8" fmla="*/ 314349 w 371500"/>
              <a:gd name="connsiteY8" fmla="*/ 172253 h 1305728"/>
              <a:gd name="connsiteX9" fmla="*/ 257199 w 371500"/>
              <a:gd name="connsiteY9" fmla="*/ 264328 h 1305728"/>
              <a:gd name="connsiteX10" fmla="*/ 371499 w 371500"/>
              <a:gd name="connsiteY10" fmla="*/ 803 h 1305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1500" h="1305728">
                <a:moveTo>
                  <a:pt x="371499" y="803"/>
                </a:moveTo>
                <a:cubicBezTo>
                  <a:pt x="370970" y="17736"/>
                  <a:pt x="269899" y="313541"/>
                  <a:pt x="254024" y="365928"/>
                </a:cubicBezTo>
                <a:cubicBezTo>
                  <a:pt x="238149" y="418315"/>
                  <a:pt x="285774" y="236811"/>
                  <a:pt x="276249" y="315128"/>
                </a:cubicBezTo>
                <a:cubicBezTo>
                  <a:pt x="266724" y="393445"/>
                  <a:pt x="242911" y="670728"/>
                  <a:pt x="196874" y="835828"/>
                </a:cubicBezTo>
                <a:cubicBezTo>
                  <a:pt x="150837" y="1000928"/>
                  <a:pt x="2141" y="1305728"/>
                  <a:pt x="24" y="1305728"/>
                </a:cubicBezTo>
                <a:cubicBezTo>
                  <a:pt x="-2093" y="1305728"/>
                  <a:pt x="135491" y="997753"/>
                  <a:pt x="184174" y="835828"/>
                </a:cubicBezTo>
                <a:cubicBezTo>
                  <a:pt x="232857" y="673903"/>
                  <a:pt x="280482" y="405616"/>
                  <a:pt x="292124" y="334178"/>
                </a:cubicBezTo>
                <a:cubicBezTo>
                  <a:pt x="303766" y="262741"/>
                  <a:pt x="250320" y="434190"/>
                  <a:pt x="254024" y="407203"/>
                </a:cubicBezTo>
                <a:cubicBezTo>
                  <a:pt x="257728" y="380216"/>
                  <a:pt x="313820" y="196065"/>
                  <a:pt x="314349" y="172253"/>
                </a:cubicBezTo>
                <a:cubicBezTo>
                  <a:pt x="314878" y="148441"/>
                  <a:pt x="248203" y="288670"/>
                  <a:pt x="257199" y="264328"/>
                </a:cubicBezTo>
                <a:cubicBezTo>
                  <a:pt x="266195" y="239986"/>
                  <a:pt x="372028" y="-16130"/>
                  <a:pt x="371499" y="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A2FA768A-F069-B43B-E2F5-0A64C0ABBAAC}"/>
              </a:ext>
            </a:extLst>
          </p:cNvPr>
          <p:cNvSpPr/>
          <p:nvPr/>
        </p:nvSpPr>
        <p:spPr>
          <a:xfrm>
            <a:off x="6406718" y="6384842"/>
            <a:ext cx="559258" cy="248423"/>
          </a:xfrm>
          <a:custGeom>
            <a:avLst/>
            <a:gdLst>
              <a:gd name="connsiteX0" fmla="*/ 559232 w 559258"/>
              <a:gd name="connsiteY0" fmla="*/ 83 h 248423"/>
              <a:gd name="connsiteX1" fmla="*/ 238557 w 559258"/>
              <a:gd name="connsiteY1" fmla="*/ 196933 h 248423"/>
              <a:gd name="connsiteX2" fmla="*/ 321107 w 559258"/>
              <a:gd name="connsiteY2" fmla="*/ 184233 h 248423"/>
              <a:gd name="connsiteX3" fmla="*/ 432 w 559258"/>
              <a:gd name="connsiteY3" fmla="*/ 247733 h 248423"/>
              <a:gd name="connsiteX4" fmla="*/ 400482 w 559258"/>
              <a:gd name="connsiteY4" fmla="*/ 136608 h 248423"/>
              <a:gd name="connsiteX5" fmla="*/ 298882 w 559258"/>
              <a:gd name="connsiteY5" fmla="*/ 190583 h 248423"/>
              <a:gd name="connsiteX6" fmla="*/ 394132 w 559258"/>
              <a:gd name="connsiteY6" fmla="*/ 127083 h 248423"/>
              <a:gd name="connsiteX7" fmla="*/ 219507 w 559258"/>
              <a:gd name="connsiteY7" fmla="*/ 171533 h 248423"/>
              <a:gd name="connsiteX8" fmla="*/ 559232 w 559258"/>
              <a:gd name="connsiteY8" fmla="*/ 83 h 24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9258" h="248423">
                <a:moveTo>
                  <a:pt x="559232" y="83"/>
                </a:moveTo>
                <a:cubicBezTo>
                  <a:pt x="562407" y="4316"/>
                  <a:pt x="278244" y="166241"/>
                  <a:pt x="238557" y="196933"/>
                </a:cubicBezTo>
                <a:cubicBezTo>
                  <a:pt x="198869" y="227625"/>
                  <a:pt x="360794" y="175766"/>
                  <a:pt x="321107" y="184233"/>
                </a:cubicBezTo>
                <a:cubicBezTo>
                  <a:pt x="281419" y="192700"/>
                  <a:pt x="-12797" y="255670"/>
                  <a:pt x="432" y="247733"/>
                </a:cubicBezTo>
                <a:cubicBezTo>
                  <a:pt x="13661" y="239796"/>
                  <a:pt x="350740" y="146133"/>
                  <a:pt x="400482" y="136608"/>
                </a:cubicBezTo>
                <a:cubicBezTo>
                  <a:pt x="450224" y="127083"/>
                  <a:pt x="299940" y="192171"/>
                  <a:pt x="298882" y="190583"/>
                </a:cubicBezTo>
                <a:cubicBezTo>
                  <a:pt x="297824" y="188995"/>
                  <a:pt x="407361" y="130258"/>
                  <a:pt x="394132" y="127083"/>
                </a:cubicBezTo>
                <a:cubicBezTo>
                  <a:pt x="380903" y="123908"/>
                  <a:pt x="192520" y="190054"/>
                  <a:pt x="219507" y="171533"/>
                </a:cubicBezTo>
                <a:cubicBezTo>
                  <a:pt x="246494" y="153012"/>
                  <a:pt x="556057" y="-4150"/>
                  <a:pt x="559232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FBF6B0C1-F4A8-82E2-3905-C6550F0169A1}"/>
              </a:ext>
            </a:extLst>
          </p:cNvPr>
          <p:cNvSpPr/>
          <p:nvPr/>
        </p:nvSpPr>
        <p:spPr>
          <a:xfrm>
            <a:off x="5821808" y="5901589"/>
            <a:ext cx="295410" cy="138704"/>
          </a:xfrm>
          <a:custGeom>
            <a:avLst/>
            <a:gdLst>
              <a:gd name="connsiteX0" fmla="*/ 1142 w 295410"/>
              <a:gd name="connsiteY0" fmla="*/ 736 h 138704"/>
              <a:gd name="connsiteX1" fmla="*/ 283717 w 295410"/>
              <a:gd name="connsiteY1" fmla="*/ 134086 h 138704"/>
              <a:gd name="connsiteX2" fmla="*/ 236092 w 295410"/>
              <a:gd name="connsiteY2" fmla="*/ 105511 h 138704"/>
              <a:gd name="connsiteX3" fmla="*/ 185292 w 295410"/>
              <a:gd name="connsiteY3" fmla="*/ 80111 h 138704"/>
              <a:gd name="connsiteX4" fmla="*/ 1142 w 295410"/>
              <a:gd name="connsiteY4" fmla="*/ 736 h 13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410" h="138704">
                <a:moveTo>
                  <a:pt x="1142" y="736"/>
                </a:moveTo>
                <a:cubicBezTo>
                  <a:pt x="17546" y="9732"/>
                  <a:pt x="244559" y="116624"/>
                  <a:pt x="283717" y="134086"/>
                </a:cubicBezTo>
                <a:cubicBezTo>
                  <a:pt x="322875" y="151548"/>
                  <a:pt x="252496" y="114507"/>
                  <a:pt x="236092" y="105511"/>
                </a:cubicBezTo>
                <a:cubicBezTo>
                  <a:pt x="219688" y="96515"/>
                  <a:pt x="220746" y="92282"/>
                  <a:pt x="185292" y="80111"/>
                </a:cubicBezTo>
                <a:cubicBezTo>
                  <a:pt x="149838" y="67940"/>
                  <a:pt x="-15262" y="-8260"/>
                  <a:pt x="1142" y="7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E275C808-EFA2-BC70-F262-1A3AC609DE1A}"/>
              </a:ext>
            </a:extLst>
          </p:cNvPr>
          <p:cNvSpPr/>
          <p:nvPr/>
        </p:nvSpPr>
        <p:spPr>
          <a:xfrm>
            <a:off x="6241098" y="6058080"/>
            <a:ext cx="452376" cy="91925"/>
          </a:xfrm>
          <a:custGeom>
            <a:avLst/>
            <a:gdLst>
              <a:gd name="connsiteX0" fmla="*/ 952 w 452376"/>
              <a:gd name="connsiteY0" fmla="*/ 63320 h 91925"/>
              <a:gd name="connsiteX1" fmla="*/ 308927 w 452376"/>
              <a:gd name="connsiteY1" fmla="*/ 6170 h 91925"/>
              <a:gd name="connsiteX2" fmla="*/ 451802 w 452376"/>
              <a:gd name="connsiteY2" fmla="*/ 2995 h 91925"/>
              <a:gd name="connsiteX3" fmla="*/ 261302 w 452376"/>
              <a:gd name="connsiteY3" fmla="*/ 18870 h 91925"/>
              <a:gd name="connsiteX4" fmla="*/ 102552 w 452376"/>
              <a:gd name="connsiteY4" fmla="*/ 91895 h 91925"/>
              <a:gd name="connsiteX5" fmla="*/ 207327 w 452376"/>
              <a:gd name="connsiteY5" fmla="*/ 28395 h 91925"/>
              <a:gd name="connsiteX6" fmla="*/ 952 w 452376"/>
              <a:gd name="connsiteY6" fmla="*/ 63320 h 9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2376" h="91925">
                <a:moveTo>
                  <a:pt x="952" y="63320"/>
                </a:moveTo>
                <a:cubicBezTo>
                  <a:pt x="17885" y="59616"/>
                  <a:pt x="233785" y="16224"/>
                  <a:pt x="308927" y="6170"/>
                </a:cubicBezTo>
                <a:cubicBezTo>
                  <a:pt x="384069" y="-3884"/>
                  <a:pt x="459739" y="878"/>
                  <a:pt x="451802" y="2995"/>
                </a:cubicBezTo>
                <a:cubicBezTo>
                  <a:pt x="443865" y="5112"/>
                  <a:pt x="319510" y="4053"/>
                  <a:pt x="261302" y="18870"/>
                </a:cubicBezTo>
                <a:cubicBezTo>
                  <a:pt x="203094" y="33687"/>
                  <a:pt x="111548" y="90308"/>
                  <a:pt x="102552" y="91895"/>
                </a:cubicBezTo>
                <a:cubicBezTo>
                  <a:pt x="93556" y="93482"/>
                  <a:pt x="216323" y="33157"/>
                  <a:pt x="207327" y="28395"/>
                </a:cubicBezTo>
                <a:cubicBezTo>
                  <a:pt x="198331" y="23633"/>
                  <a:pt x="-15981" y="67024"/>
                  <a:pt x="952" y="63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FD890F10-9104-FCB1-2B27-3353284C4314}"/>
              </a:ext>
            </a:extLst>
          </p:cNvPr>
          <p:cNvSpPr/>
          <p:nvPr/>
        </p:nvSpPr>
        <p:spPr>
          <a:xfrm>
            <a:off x="5754936" y="5701753"/>
            <a:ext cx="385514" cy="238672"/>
          </a:xfrm>
          <a:custGeom>
            <a:avLst/>
            <a:gdLst>
              <a:gd name="connsiteX0" fmla="*/ 179139 w 385514"/>
              <a:gd name="connsiteY0" fmla="*/ 547 h 238672"/>
              <a:gd name="connsiteX1" fmla="*/ 99764 w 385514"/>
              <a:gd name="connsiteY1" fmla="*/ 73572 h 238672"/>
              <a:gd name="connsiteX2" fmla="*/ 121989 w 385514"/>
              <a:gd name="connsiteY2" fmla="*/ 121197 h 238672"/>
              <a:gd name="connsiteX3" fmla="*/ 64839 w 385514"/>
              <a:gd name="connsiteY3" fmla="*/ 114847 h 238672"/>
              <a:gd name="connsiteX4" fmla="*/ 255339 w 385514"/>
              <a:gd name="connsiteY4" fmla="*/ 181522 h 238672"/>
              <a:gd name="connsiteX5" fmla="*/ 204539 w 385514"/>
              <a:gd name="connsiteY5" fmla="*/ 181522 h 238672"/>
              <a:gd name="connsiteX6" fmla="*/ 385514 w 385514"/>
              <a:gd name="connsiteY6" fmla="*/ 238672 h 238672"/>
              <a:gd name="connsiteX7" fmla="*/ 204539 w 385514"/>
              <a:gd name="connsiteY7" fmla="*/ 181522 h 238672"/>
              <a:gd name="connsiteX8" fmla="*/ 64839 w 385514"/>
              <a:gd name="connsiteY8" fmla="*/ 124372 h 238672"/>
              <a:gd name="connsiteX9" fmla="*/ 80714 w 385514"/>
              <a:gd name="connsiteY9" fmla="*/ 67222 h 238672"/>
              <a:gd name="connsiteX10" fmla="*/ 1339 w 385514"/>
              <a:gd name="connsiteY10" fmla="*/ 114847 h 238672"/>
              <a:gd name="connsiteX11" fmla="*/ 179139 w 385514"/>
              <a:gd name="connsiteY11" fmla="*/ 547 h 23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514" h="238672">
                <a:moveTo>
                  <a:pt x="179139" y="547"/>
                </a:moveTo>
                <a:cubicBezTo>
                  <a:pt x="195543" y="-6332"/>
                  <a:pt x="109289" y="53464"/>
                  <a:pt x="99764" y="73572"/>
                </a:cubicBezTo>
                <a:cubicBezTo>
                  <a:pt x="90239" y="93680"/>
                  <a:pt x="127810" y="114318"/>
                  <a:pt x="121989" y="121197"/>
                </a:cubicBezTo>
                <a:cubicBezTo>
                  <a:pt x="116168" y="128076"/>
                  <a:pt x="42614" y="104793"/>
                  <a:pt x="64839" y="114847"/>
                </a:cubicBezTo>
                <a:cubicBezTo>
                  <a:pt x="87064" y="124901"/>
                  <a:pt x="232056" y="170410"/>
                  <a:pt x="255339" y="181522"/>
                </a:cubicBezTo>
                <a:cubicBezTo>
                  <a:pt x="278622" y="192634"/>
                  <a:pt x="182843" y="171997"/>
                  <a:pt x="204539" y="181522"/>
                </a:cubicBezTo>
                <a:cubicBezTo>
                  <a:pt x="226235" y="191047"/>
                  <a:pt x="385514" y="238672"/>
                  <a:pt x="385514" y="238672"/>
                </a:cubicBezTo>
                <a:cubicBezTo>
                  <a:pt x="385514" y="238672"/>
                  <a:pt x="257985" y="200572"/>
                  <a:pt x="204539" y="181522"/>
                </a:cubicBezTo>
                <a:cubicBezTo>
                  <a:pt x="151093" y="162472"/>
                  <a:pt x="85476" y="143422"/>
                  <a:pt x="64839" y="124372"/>
                </a:cubicBezTo>
                <a:cubicBezTo>
                  <a:pt x="44202" y="105322"/>
                  <a:pt x="91297" y="68810"/>
                  <a:pt x="80714" y="67222"/>
                </a:cubicBezTo>
                <a:cubicBezTo>
                  <a:pt x="70131" y="65635"/>
                  <a:pt x="-11361" y="123843"/>
                  <a:pt x="1339" y="114847"/>
                </a:cubicBezTo>
                <a:cubicBezTo>
                  <a:pt x="14039" y="105851"/>
                  <a:pt x="162735" y="7426"/>
                  <a:pt x="179139" y="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B5632CBB-A79F-64E1-928D-87A04547A2D7}"/>
              </a:ext>
            </a:extLst>
          </p:cNvPr>
          <p:cNvSpPr/>
          <p:nvPr/>
        </p:nvSpPr>
        <p:spPr>
          <a:xfrm>
            <a:off x="6722676" y="5708626"/>
            <a:ext cx="237225" cy="254306"/>
          </a:xfrm>
          <a:custGeom>
            <a:avLst/>
            <a:gdLst>
              <a:gd name="connsiteX0" fmla="*/ 236924 w 237225"/>
              <a:gd name="connsiteY0" fmla="*/ 24 h 254306"/>
              <a:gd name="connsiteX1" fmla="*/ 52774 w 237225"/>
              <a:gd name="connsiteY1" fmla="*/ 234974 h 254306"/>
              <a:gd name="connsiteX2" fmla="*/ 116274 w 237225"/>
              <a:gd name="connsiteY2" fmla="*/ 165124 h 254306"/>
              <a:gd name="connsiteX3" fmla="*/ 1974 w 237225"/>
              <a:gd name="connsiteY3" fmla="*/ 250849 h 254306"/>
              <a:gd name="connsiteX4" fmla="*/ 236924 w 237225"/>
              <a:gd name="connsiteY4" fmla="*/ 24 h 254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225" h="254306">
                <a:moveTo>
                  <a:pt x="236924" y="24"/>
                </a:moveTo>
                <a:cubicBezTo>
                  <a:pt x="245391" y="-2622"/>
                  <a:pt x="72882" y="207457"/>
                  <a:pt x="52774" y="234974"/>
                </a:cubicBezTo>
                <a:cubicBezTo>
                  <a:pt x="32666" y="262491"/>
                  <a:pt x="124741" y="162478"/>
                  <a:pt x="116274" y="165124"/>
                </a:cubicBezTo>
                <a:cubicBezTo>
                  <a:pt x="107807" y="167770"/>
                  <a:pt x="-17076" y="274661"/>
                  <a:pt x="1974" y="250849"/>
                </a:cubicBezTo>
                <a:cubicBezTo>
                  <a:pt x="21024" y="227037"/>
                  <a:pt x="228457" y="2670"/>
                  <a:pt x="236924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414EDE6D-6756-B764-225F-789D3B134DE7}"/>
              </a:ext>
            </a:extLst>
          </p:cNvPr>
          <p:cNvSpPr/>
          <p:nvPr/>
        </p:nvSpPr>
        <p:spPr>
          <a:xfrm>
            <a:off x="6257625" y="5299044"/>
            <a:ext cx="267273" cy="143121"/>
          </a:xfrm>
          <a:custGeom>
            <a:avLst/>
            <a:gdLst>
              <a:gd name="connsiteX0" fmla="*/ 300 w 267273"/>
              <a:gd name="connsiteY0" fmla="*/ 31 h 143121"/>
              <a:gd name="connsiteX1" fmla="*/ 178100 w 267273"/>
              <a:gd name="connsiteY1" fmla="*/ 82581 h 143121"/>
              <a:gd name="connsiteX2" fmla="*/ 267000 w 267273"/>
              <a:gd name="connsiteY2" fmla="*/ 142906 h 143121"/>
              <a:gd name="connsiteX3" fmla="*/ 203500 w 267273"/>
              <a:gd name="connsiteY3" fmla="*/ 101631 h 143121"/>
              <a:gd name="connsiteX4" fmla="*/ 136825 w 267273"/>
              <a:gd name="connsiteY4" fmla="*/ 73056 h 143121"/>
              <a:gd name="connsiteX5" fmla="*/ 300 w 267273"/>
              <a:gd name="connsiteY5" fmla="*/ 31 h 14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273" h="143121">
                <a:moveTo>
                  <a:pt x="300" y="31"/>
                </a:moveTo>
                <a:cubicBezTo>
                  <a:pt x="7179" y="1618"/>
                  <a:pt x="133650" y="58769"/>
                  <a:pt x="178100" y="82581"/>
                </a:cubicBezTo>
                <a:cubicBezTo>
                  <a:pt x="222550" y="106393"/>
                  <a:pt x="262767" y="139731"/>
                  <a:pt x="267000" y="142906"/>
                </a:cubicBezTo>
                <a:cubicBezTo>
                  <a:pt x="271233" y="146081"/>
                  <a:pt x="225196" y="113273"/>
                  <a:pt x="203500" y="101631"/>
                </a:cubicBezTo>
                <a:cubicBezTo>
                  <a:pt x="181804" y="89989"/>
                  <a:pt x="166987" y="87873"/>
                  <a:pt x="136825" y="73056"/>
                </a:cubicBezTo>
                <a:cubicBezTo>
                  <a:pt x="106663" y="58239"/>
                  <a:pt x="-6579" y="-1556"/>
                  <a:pt x="300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F47D4574-2528-0672-C509-B1E8BF5A3DC3}"/>
              </a:ext>
            </a:extLst>
          </p:cNvPr>
          <p:cNvSpPr/>
          <p:nvPr/>
        </p:nvSpPr>
        <p:spPr>
          <a:xfrm>
            <a:off x="6473762" y="5292276"/>
            <a:ext cx="209711" cy="137332"/>
          </a:xfrm>
          <a:custGeom>
            <a:avLst/>
            <a:gdLst>
              <a:gd name="connsiteX0" fmla="*/ 63 w 209711"/>
              <a:gd name="connsiteY0" fmla="*/ 136974 h 137332"/>
              <a:gd name="connsiteX1" fmla="*/ 54038 w 209711"/>
              <a:gd name="connsiteY1" fmla="*/ 95699 h 137332"/>
              <a:gd name="connsiteX2" fmla="*/ 25463 w 209711"/>
              <a:gd name="connsiteY2" fmla="*/ 70299 h 137332"/>
              <a:gd name="connsiteX3" fmla="*/ 206438 w 209711"/>
              <a:gd name="connsiteY3" fmla="*/ 449 h 137332"/>
              <a:gd name="connsiteX4" fmla="*/ 136588 w 209711"/>
              <a:gd name="connsiteY4" fmla="*/ 41724 h 137332"/>
              <a:gd name="connsiteX5" fmla="*/ 66738 w 209711"/>
              <a:gd name="connsiteY5" fmla="*/ 70299 h 137332"/>
              <a:gd name="connsiteX6" fmla="*/ 63 w 209711"/>
              <a:gd name="connsiteY6" fmla="*/ 136974 h 137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711" h="137332">
                <a:moveTo>
                  <a:pt x="63" y="136974"/>
                </a:moveTo>
                <a:cubicBezTo>
                  <a:pt x="-2054" y="141207"/>
                  <a:pt x="49805" y="106811"/>
                  <a:pt x="54038" y="95699"/>
                </a:cubicBezTo>
                <a:cubicBezTo>
                  <a:pt x="58271" y="84586"/>
                  <a:pt x="63" y="86174"/>
                  <a:pt x="25463" y="70299"/>
                </a:cubicBezTo>
                <a:cubicBezTo>
                  <a:pt x="50863" y="54424"/>
                  <a:pt x="187917" y="5212"/>
                  <a:pt x="206438" y="449"/>
                </a:cubicBezTo>
                <a:cubicBezTo>
                  <a:pt x="224959" y="-4314"/>
                  <a:pt x="159871" y="30082"/>
                  <a:pt x="136588" y="41724"/>
                </a:cubicBezTo>
                <a:cubicBezTo>
                  <a:pt x="113305" y="53366"/>
                  <a:pt x="85788" y="55482"/>
                  <a:pt x="66738" y="70299"/>
                </a:cubicBezTo>
                <a:cubicBezTo>
                  <a:pt x="47688" y="85116"/>
                  <a:pt x="2180" y="132741"/>
                  <a:pt x="63" y="1369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CECEE5AA-1FAA-05A5-DAAC-61D596DAD702}"/>
              </a:ext>
            </a:extLst>
          </p:cNvPr>
          <p:cNvSpPr/>
          <p:nvPr/>
        </p:nvSpPr>
        <p:spPr>
          <a:xfrm>
            <a:off x="6705227" y="5308456"/>
            <a:ext cx="268108" cy="138553"/>
          </a:xfrm>
          <a:custGeom>
            <a:avLst/>
            <a:gdLst>
              <a:gd name="connsiteX0" fmla="*/ 373 w 268108"/>
              <a:gd name="connsiteY0" fmla="*/ 144 h 138553"/>
              <a:gd name="connsiteX1" fmla="*/ 70223 w 268108"/>
              <a:gd name="connsiteY1" fmla="*/ 44594 h 138553"/>
              <a:gd name="connsiteX2" fmla="*/ 197223 w 268108"/>
              <a:gd name="connsiteY2" fmla="*/ 76344 h 138553"/>
              <a:gd name="connsiteX3" fmla="*/ 267073 w 268108"/>
              <a:gd name="connsiteY3" fmla="*/ 136669 h 138553"/>
              <a:gd name="connsiteX4" fmla="*/ 228973 w 268108"/>
              <a:gd name="connsiteY4" fmla="*/ 117619 h 138553"/>
              <a:gd name="connsiteX5" fmla="*/ 98798 w 268108"/>
              <a:gd name="connsiteY5" fmla="*/ 60469 h 138553"/>
              <a:gd name="connsiteX6" fmla="*/ 373 w 268108"/>
              <a:gd name="connsiteY6" fmla="*/ 144 h 138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108" h="138553">
                <a:moveTo>
                  <a:pt x="373" y="144"/>
                </a:moveTo>
                <a:cubicBezTo>
                  <a:pt x="-4389" y="-2502"/>
                  <a:pt x="37415" y="31894"/>
                  <a:pt x="70223" y="44594"/>
                </a:cubicBezTo>
                <a:cubicBezTo>
                  <a:pt x="103031" y="57294"/>
                  <a:pt x="164415" y="60998"/>
                  <a:pt x="197223" y="76344"/>
                </a:cubicBezTo>
                <a:cubicBezTo>
                  <a:pt x="230031" y="91690"/>
                  <a:pt x="261781" y="129790"/>
                  <a:pt x="267073" y="136669"/>
                </a:cubicBezTo>
                <a:cubicBezTo>
                  <a:pt x="272365" y="143548"/>
                  <a:pt x="257019" y="130319"/>
                  <a:pt x="228973" y="117619"/>
                </a:cubicBezTo>
                <a:cubicBezTo>
                  <a:pt x="200927" y="104919"/>
                  <a:pt x="132665" y="74757"/>
                  <a:pt x="98798" y="60469"/>
                </a:cubicBezTo>
                <a:cubicBezTo>
                  <a:pt x="64931" y="46181"/>
                  <a:pt x="5135" y="2790"/>
                  <a:pt x="373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F24458AC-205A-1FD5-553E-C63A045B6CDB}"/>
              </a:ext>
            </a:extLst>
          </p:cNvPr>
          <p:cNvSpPr/>
          <p:nvPr/>
        </p:nvSpPr>
        <p:spPr>
          <a:xfrm>
            <a:off x="5786227" y="5346547"/>
            <a:ext cx="590754" cy="210092"/>
          </a:xfrm>
          <a:custGeom>
            <a:avLst/>
            <a:gdLst>
              <a:gd name="connsiteX0" fmla="*/ 1798 w 590754"/>
              <a:gd name="connsiteY0" fmla="*/ 209703 h 210092"/>
              <a:gd name="connsiteX1" fmla="*/ 366923 w 590754"/>
              <a:gd name="connsiteY1" fmla="*/ 38253 h 210092"/>
              <a:gd name="connsiteX2" fmla="*/ 436773 w 590754"/>
              <a:gd name="connsiteY2" fmla="*/ 16028 h 210092"/>
              <a:gd name="connsiteX3" fmla="*/ 420898 w 590754"/>
              <a:gd name="connsiteY3" fmla="*/ 153 h 210092"/>
              <a:gd name="connsiteX4" fmla="*/ 589173 w 590754"/>
              <a:gd name="connsiteY4" fmla="*/ 25553 h 210092"/>
              <a:gd name="connsiteX5" fmla="*/ 509798 w 590754"/>
              <a:gd name="connsiteY5" fmla="*/ 28728 h 210092"/>
              <a:gd name="connsiteX6" fmla="*/ 401848 w 590754"/>
              <a:gd name="connsiteY6" fmla="*/ 35078 h 210092"/>
              <a:gd name="connsiteX7" fmla="*/ 147848 w 590754"/>
              <a:gd name="connsiteY7" fmla="*/ 127153 h 210092"/>
              <a:gd name="connsiteX8" fmla="*/ 224048 w 590754"/>
              <a:gd name="connsiteY8" fmla="*/ 85878 h 210092"/>
              <a:gd name="connsiteX9" fmla="*/ 1798 w 590754"/>
              <a:gd name="connsiteY9" fmla="*/ 209703 h 21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0754" h="210092">
                <a:moveTo>
                  <a:pt x="1798" y="209703"/>
                </a:moveTo>
                <a:cubicBezTo>
                  <a:pt x="25611" y="201765"/>
                  <a:pt x="294427" y="70532"/>
                  <a:pt x="366923" y="38253"/>
                </a:cubicBezTo>
                <a:cubicBezTo>
                  <a:pt x="439419" y="5974"/>
                  <a:pt x="436773" y="16028"/>
                  <a:pt x="436773" y="16028"/>
                </a:cubicBezTo>
                <a:cubicBezTo>
                  <a:pt x="445769" y="9678"/>
                  <a:pt x="395498" y="-1435"/>
                  <a:pt x="420898" y="153"/>
                </a:cubicBezTo>
                <a:cubicBezTo>
                  <a:pt x="446298" y="1740"/>
                  <a:pt x="574356" y="20790"/>
                  <a:pt x="589173" y="25553"/>
                </a:cubicBezTo>
                <a:cubicBezTo>
                  <a:pt x="603990" y="30316"/>
                  <a:pt x="509798" y="28728"/>
                  <a:pt x="509798" y="28728"/>
                </a:cubicBezTo>
                <a:cubicBezTo>
                  <a:pt x="478577" y="30315"/>
                  <a:pt x="462173" y="18674"/>
                  <a:pt x="401848" y="35078"/>
                </a:cubicBezTo>
                <a:cubicBezTo>
                  <a:pt x="341523" y="51482"/>
                  <a:pt x="177481" y="118686"/>
                  <a:pt x="147848" y="127153"/>
                </a:cubicBezTo>
                <a:cubicBezTo>
                  <a:pt x="118215" y="135620"/>
                  <a:pt x="249977" y="70003"/>
                  <a:pt x="224048" y="85878"/>
                </a:cubicBezTo>
                <a:cubicBezTo>
                  <a:pt x="198119" y="101753"/>
                  <a:pt x="-22015" y="217641"/>
                  <a:pt x="1798" y="209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68FB6072-2616-9613-A7BC-7645B1630177}"/>
              </a:ext>
            </a:extLst>
          </p:cNvPr>
          <p:cNvSpPr/>
          <p:nvPr/>
        </p:nvSpPr>
        <p:spPr>
          <a:xfrm>
            <a:off x="6832105" y="5678383"/>
            <a:ext cx="176312" cy="295229"/>
          </a:xfrm>
          <a:custGeom>
            <a:avLst/>
            <a:gdLst>
              <a:gd name="connsiteX0" fmla="*/ 175120 w 176312"/>
              <a:gd name="connsiteY0" fmla="*/ 1692 h 295229"/>
              <a:gd name="connsiteX1" fmla="*/ 495 w 176312"/>
              <a:gd name="connsiteY1" fmla="*/ 293792 h 295229"/>
              <a:gd name="connsiteX2" fmla="*/ 121145 w 176312"/>
              <a:gd name="connsiteY2" fmla="*/ 115992 h 295229"/>
              <a:gd name="connsiteX3" fmla="*/ 79870 w 176312"/>
              <a:gd name="connsiteY3" fmla="*/ 169967 h 295229"/>
              <a:gd name="connsiteX4" fmla="*/ 175120 w 176312"/>
              <a:gd name="connsiteY4" fmla="*/ 1692 h 29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312" h="295229">
                <a:moveTo>
                  <a:pt x="175120" y="1692"/>
                </a:moveTo>
                <a:cubicBezTo>
                  <a:pt x="161891" y="22330"/>
                  <a:pt x="9491" y="274742"/>
                  <a:pt x="495" y="293792"/>
                </a:cubicBezTo>
                <a:cubicBezTo>
                  <a:pt x="-8501" y="312842"/>
                  <a:pt x="107916" y="136630"/>
                  <a:pt x="121145" y="115992"/>
                </a:cubicBezTo>
                <a:cubicBezTo>
                  <a:pt x="134374" y="95354"/>
                  <a:pt x="72462" y="184254"/>
                  <a:pt x="79870" y="169967"/>
                </a:cubicBezTo>
                <a:cubicBezTo>
                  <a:pt x="87278" y="155680"/>
                  <a:pt x="188349" y="-18946"/>
                  <a:pt x="175120" y="1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27D212B0-3613-6BCC-FDC1-AED206045CB6}"/>
              </a:ext>
            </a:extLst>
          </p:cNvPr>
          <p:cNvSpPr/>
          <p:nvPr/>
        </p:nvSpPr>
        <p:spPr>
          <a:xfrm>
            <a:off x="5796930" y="5844761"/>
            <a:ext cx="403521" cy="180771"/>
          </a:xfrm>
          <a:custGeom>
            <a:avLst/>
            <a:gdLst>
              <a:gd name="connsiteX0" fmla="*/ 620 w 403521"/>
              <a:gd name="connsiteY0" fmla="*/ 414 h 180771"/>
              <a:gd name="connsiteX1" fmla="*/ 387970 w 403521"/>
              <a:gd name="connsiteY1" fmla="*/ 175039 h 180771"/>
              <a:gd name="connsiteX2" fmla="*/ 299070 w 403521"/>
              <a:gd name="connsiteY2" fmla="*/ 127414 h 180771"/>
              <a:gd name="connsiteX3" fmla="*/ 620 w 403521"/>
              <a:gd name="connsiteY3" fmla="*/ 414 h 180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521" h="180771">
                <a:moveTo>
                  <a:pt x="620" y="414"/>
                </a:moveTo>
                <a:cubicBezTo>
                  <a:pt x="15437" y="8352"/>
                  <a:pt x="338228" y="153872"/>
                  <a:pt x="387970" y="175039"/>
                </a:cubicBezTo>
                <a:cubicBezTo>
                  <a:pt x="437712" y="196206"/>
                  <a:pt x="357278" y="153872"/>
                  <a:pt x="299070" y="127414"/>
                </a:cubicBezTo>
                <a:cubicBezTo>
                  <a:pt x="240862" y="100956"/>
                  <a:pt x="-14197" y="-7524"/>
                  <a:pt x="620" y="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94C4F6D5-2361-6C4C-5E99-78E58D53D43E}"/>
              </a:ext>
            </a:extLst>
          </p:cNvPr>
          <p:cNvSpPr/>
          <p:nvPr/>
        </p:nvSpPr>
        <p:spPr>
          <a:xfrm>
            <a:off x="6505477" y="5346455"/>
            <a:ext cx="243886" cy="25890"/>
          </a:xfrm>
          <a:custGeom>
            <a:avLst/>
            <a:gdLst>
              <a:gd name="connsiteX0" fmla="*/ 98 w 243886"/>
              <a:gd name="connsiteY0" fmla="*/ 245 h 25890"/>
              <a:gd name="connsiteX1" fmla="*/ 228698 w 243886"/>
              <a:gd name="connsiteY1" fmla="*/ 25645 h 25890"/>
              <a:gd name="connsiteX2" fmla="*/ 200123 w 243886"/>
              <a:gd name="connsiteY2" fmla="*/ 12945 h 25890"/>
              <a:gd name="connsiteX3" fmla="*/ 98 w 243886"/>
              <a:gd name="connsiteY3" fmla="*/ 245 h 2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86" h="25890">
                <a:moveTo>
                  <a:pt x="98" y="245"/>
                </a:moveTo>
                <a:cubicBezTo>
                  <a:pt x="4860" y="2362"/>
                  <a:pt x="195361" y="23528"/>
                  <a:pt x="228698" y="25645"/>
                </a:cubicBezTo>
                <a:cubicBezTo>
                  <a:pt x="262035" y="27762"/>
                  <a:pt x="235048" y="15591"/>
                  <a:pt x="200123" y="12945"/>
                </a:cubicBezTo>
                <a:cubicBezTo>
                  <a:pt x="165198" y="10299"/>
                  <a:pt x="-4664" y="-1872"/>
                  <a:pt x="98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AFC5E7EA-E02D-17DF-C253-97F43211AF4C}"/>
              </a:ext>
            </a:extLst>
          </p:cNvPr>
          <p:cNvSpPr/>
          <p:nvPr/>
        </p:nvSpPr>
        <p:spPr>
          <a:xfrm>
            <a:off x="6178429" y="5374887"/>
            <a:ext cx="336964" cy="104048"/>
          </a:xfrm>
          <a:custGeom>
            <a:avLst/>
            <a:gdLst>
              <a:gd name="connsiteX0" fmla="*/ 121 w 336964"/>
              <a:gd name="connsiteY0" fmla="*/ 388 h 104048"/>
              <a:gd name="connsiteX1" fmla="*/ 158871 w 336964"/>
              <a:gd name="connsiteY1" fmla="*/ 67063 h 104048"/>
              <a:gd name="connsiteX2" fmla="*/ 333496 w 336964"/>
              <a:gd name="connsiteY2" fmla="*/ 67063 h 104048"/>
              <a:gd name="connsiteX3" fmla="*/ 263646 w 336964"/>
              <a:gd name="connsiteY3" fmla="*/ 67063 h 104048"/>
              <a:gd name="connsiteX4" fmla="*/ 123946 w 336964"/>
              <a:gd name="connsiteY4" fmla="*/ 73413 h 104048"/>
              <a:gd name="connsiteX5" fmla="*/ 184271 w 336964"/>
              <a:gd name="connsiteY5" fmla="*/ 101988 h 104048"/>
              <a:gd name="connsiteX6" fmla="*/ 121 w 336964"/>
              <a:gd name="connsiteY6" fmla="*/ 388 h 10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964" h="104048">
                <a:moveTo>
                  <a:pt x="121" y="388"/>
                </a:moveTo>
                <a:cubicBezTo>
                  <a:pt x="-4112" y="-5433"/>
                  <a:pt x="103308" y="55950"/>
                  <a:pt x="158871" y="67063"/>
                </a:cubicBezTo>
                <a:cubicBezTo>
                  <a:pt x="214434" y="78176"/>
                  <a:pt x="333496" y="67063"/>
                  <a:pt x="333496" y="67063"/>
                </a:cubicBezTo>
                <a:cubicBezTo>
                  <a:pt x="350958" y="67063"/>
                  <a:pt x="298571" y="66005"/>
                  <a:pt x="263646" y="67063"/>
                </a:cubicBezTo>
                <a:cubicBezTo>
                  <a:pt x="228721" y="68121"/>
                  <a:pt x="137175" y="67592"/>
                  <a:pt x="123946" y="73413"/>
                </a:cubicBezTo>
                <a:cubicBezTo>
                  <a:pt x="110717" y="79234"/>
                  <a:pt x="202792" y="112571"/>
                  <a:pt x="184271" y="101988"/>
                </a:cubicBezTo>
                <a:cubicBezTo>
                  <a:pt x="165750" y="91405"/>
                  <a:pt x="4354" y="6209"/>
                  <a:pt x="121" y="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CEEBFAB3-B255-6263-F06F-EE2FBB61883C}"/>
              </a:ext>
            </a:extLst>
          </p:cNvPr>
          <p:cNvSpPr/>
          <p:nvPr/>
        </p:nvSpPr>
        <p:spPr>
          <a:xfrm>
            <a:off x="6019707" y="5460738"/>
            <a:ext cx="79325" cy="65142"/>
          </a:xfrm>
          <a:custGeom>
            <a:avLst/>
            <a:gdLst>
              <a:gd name="connsiteX0" fmla="*/ 93 w 79325"/>
              <a:gd name="connsiteY0" fmla="*/ 262 h 65142"/>
              <a:gd name="connsiteX1" fmla="*/ 76293 w 79325"/>
              <a:gd name="connsiteY1" fmla="*/ 63762 h 65142"/>
              <a:gd name="connsiteX2" fmla="*/ 60418 w 79325"/>
              <a:gd name="connsiteY2" fmla="*/ 41537 h 65142"/>
              <a:gd name="connsiteX3" fmla="*/ 93 w 79325"/>
              <a:gd name="connsiteY3" fmla="*/ 262 h 6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325" h="65142">
                <a:moveTo>
                  <a:pt x="93" y="262"/>
                </a:moveTo>
                <a:cubicBezTo>
                  <a:pt x="2739" y="3966"/>
                  <a:pt x="66239" y="56883"/>
                  <a:pt x="76293" y="63762"/>
                </a:cubicBezTo>
                <a:cubicBezTo>
                  <a:pt x="86347" y="70641"/>
                  <a:pt x="68885" y="50004"/>
                  <a:pt x="60418" y="41537"/>
                </a:cubicBezTo>
                <a:cubicBezTo>
                  <a:pt x="51951" y="33070"/>
                  <a:pt x="-2553" y="-3442"/>
                  <a:pt x="93" y="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7C9364B9-63F3-2471-E130-F49673FE58A0}"/>
              </a:ext>
            </a:extLst>
          </p:cNvPr>
          <p:cNvSpPr/>
          <p:nvPr/>
        </p:nvSpPr>
        <p:spPr>
          <a:xfrm>
            <a:off x="6451541" y="5841997"/>
            <a:ext cx="85604" cy="196856"/>
          </a:xfrm>
          <a:custGeom>
            <a:avLst/>
            <a:gdLst>
              <a:gd name="connsiteX0" fmla="*/ 59 w 85604"/>
              <a:gd name="connsiteY0" fmla="*/ 3 h 196856"/>
              <a:gd name="connsiteX1" fmla="*/ 66734 w 85604"/>
              <a:gd name="connsiteY1" fmla="*/ 98428 h 196856"/>
              <a:gd name="connsiteX2" fmla="*/ 82609 w 85604"/>
              <a:gd name="connsiteY2" fmla="*/ 196853 h 196856"/>
              <a:gd name="connsiteX3" fmla="*/ 79434 w 85604"/>
              <a:gd name="connsiteY3" fmla="*/ 101603 h 196856"/>
              <a:gd name="connsiteX4" fmla="*/ 59 w 85604"/>
              <a:gd name="connsiteY4" fmla="*/ 3 h 196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04" h="196856">
                <a:moveTo>
                  <a:pt x="59" y="3"/>
                </a:moveTo>
                <a:cubicBezTo>
                  <a:pt x="-2058" y="-526"/>
                  <a:pt x="52976" y="65620"/>
                  <a:pt x="66734" y="98428"/>
                </a:cubicBezTo>
                <a:cubicBezTo>
                  <a:pt x="80492" y="131236"/>
                  <a:pt x="80492" y="196324"/>
                  <a:pt x="82609" y="196853"/>
                </a:cubicBezTo>
                <a:cubicBezTo>
                  <a:pt x="84726" y="197382"/>
                  <a:pt x="89488" y="133882"/>
                  <a:pt x="79434" y="101603"/>
                </a:cubicBezTo>
                <a:cubicBezTo>
                  <a:pt x="69380" y="69324"/>
                  <a:pt x="2176" y="532"/>
                  <a:pt x="5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289C321F-9D50-FDD9-EE52-1AF6EC519D66}"/>
              </a:ext>
            </a:extLst>
          </p:cNvPr>
          <p:cNvSpPr/>
          <p:nvPr/>
        </p:nvSpPr>
        <p:spPr>
          <a:xfrm>
            <a:off x="6541415" y="5794142"/>
            <a:ext cx="40498" cy="241743"/>
          </a:xfrm>
          <a:custGeom>
            <a:avLst/>
            <a:gdLst>
              <a:gd name="connsiteX0" fmla="*/ 40360 w 40498"/>
              <a:gd name="connsiteY0" fmla="*/ 233 h 241743"/>
              <a:gd name="connsiteX1" fmla="*/ 14960 w 40498"/>
              <a:gd name="connsiteY1" fmla="*/ 105008 h 241743"/>
              <a:gd name="connsiteX2" fmla="*/ 11785 w 40498"/>
              <a:gd name="connsiteY2" fmla="*/ 241533 h 241743"/>
              <a:gd name="connsiteX3" fmla="*/ 2260 w 40498"/>
              <a:gd name="connsiteY3" fmla="*/ 133583 h 241743"/>
              <a:gd name="connsiteX4" fmla="*/ 40360 w 40498"/>
              <a:gd name="connsiteY4" fmla="*/ 233 h 24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98" h="241743">
                <a:moveTo>
                  <a:pt x="40360" y="233"/>
                </a:moveTo>
                <a:cubicBezTo>
                  <a:pt x="42477" y="-4529"/>
                  <a:pt x="19722" y="64791"/>
                  <a:pt x="14960" y="105008"/>
                </a:cubicBezTo>
                <a:cubicBezTo>
                  <a:pt x="10197" y="145225"/>
                  <a:pt x="13902" y="236771"/>
                  <a:pt x="11785" y="241533"/>
                </a:cubicBezTo>
                <a:cubicBezTo>
                  <a:pt x="9668" y="246295"/>
                  <a:pt x="-5677" y="169037"/>
                  <a:pt x="2260" y="133583"/>
                </a:cubicBezTo>
                <a:cubicBezTo>
                  <a:pt x="10197" y="98129"/>
                  <a:pt x="38243" y="4995"/>
                  <a:pt x="40360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D286E9A1-0FA2-929F-10E4-353CED740D7A}"/>
              </a:ext>
            </a:extLst>
          </p:cNvPr>
          <p:cNvSpPr/>
          <p:nvPr/>
        </p:nvSpPr>
        <p:spPr>
          <a:xfrm>
            <a:off x="6254568" y="5860851"/>
            <a:ext cx="31966" cy="162332"/>
          </a:xfrm>
          <a:custGeom>
            <a:avLst/>
            <a:gdLst>
              <a:gd name="connsiteX0" fmla="*/ 31932 w 31966"/>
              <a:gd name="connsiteY0" fmla="*/ 199 h 162332"/>
              <a:gd name="connsiteX1" fmla="*/ 6532 w 31966"/>
              <a:gd name="connsiteY1" fmla="*/ 92274 h 162332"/>
              <a:gd name="connsiteX2" fmla="*/ 16057 w 31966"/>
              <a:gd name="connsiteY2" fmla="*/ 162124 h 162332"/>
              <a:gd name="connsiteX3" fmla="*/ 182 w 31966"/>
              <a:gd name="connsiteY3" fmla="*/ 70049 h 162332"/>
              <a:gd name="connsiteX4" fmla="*/ 31932 w 31966"/>
              <a:gd name="connsiteY4" fmla="*/ 199 h 162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66" h="162332">
                <a:moveTo>
                  <a:pt x="31932" y="199"/>
                </a:moveTo>
                <a:cubicBezTo>
                  <a:pt x="32990" y="3903"/>
                  <a:pt x="9178" y="65287"/>
                  <a:pt x="6532" y="92274"/>
                </a:cubicBezTo>
                <a:cubicBezTo>
                  <a:pt x="3886" y="119262"/>
                  <a:pt x="17115" y="165828"/>
                  <a:pt x="16057" y="162124"/>
                </a:cubicBezTo>
                <a:cubicBezTo>
                  <a:pt x="14999" y="158420"/>
                  <a:pt x="-1935" y="94920"/>
                  <a:pt x="182" y="70049"/>
                </a:cubicBezTo>
                <a:cubicBezTo>
                  <a:pt x="2299" y="45178"/>
                  <a:pt x="30874" y="-3505"/>
                  <a:pt x="31932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85F35C76-6A5F-9F77-EECE-F26F45614BC8}"/>
              </a:ext>
            </a:extLst>
          </p:cNvPr>
          <p:cNvSpPr/>
          <p:nvPr/>
        </p:nvSpPr>
        <p:spPr>
          <a:xfrm>
            <a:off x="6412619" y="5390831"/>
            <a:ext cx="481176" cy="73475"/>
          </a:xfrm>
          <a:custGeom>
            <a:avLst/>
            <a:gdLst>
              <a:gd name="connsiteX0" fmla="*/ 10406 w 481176"/>
              <a:gd name="connsiteY0" fmla="*/ 9844 h 73475"/>
              <a:gd name="connsiteX1" fmla="*/ 312031 w 481176"/>
              <a:gd name="connsiteY1" fmla="*/ 319 h 73475"/>
              <a:gd name="connsiteX2" fmla="*/ 197731 w 481176"/>
              <a:gd name="connsiteY2" fmla="*/ 22544 h 73475"/>
              <a:gd name="connsiteX3" fmla="*/ 480306 w 481176"/>
              <a:gd name="connsiteY3" fmla="*/ 38419 h 73475"/>
              <a:gd name="connsiteX4" fmla="*/ 283456 w 481176"/>
              <a:gd name="connsiteY4" fmla="*/ 32069 h 73475"/>
              <a:gd name="connsiteX5" fmla="*/ 207256 w 481176"/>
              <a:gd name="connsiteY5" fmla="*/ 73344 h 73475"/>
              <a:gd name="connsiteX6" fmla="*/ 242181 w 481176"/>
              <a:gd name="connsiteY6" fmla="*/ 16194 h 73475"/>
              <a:gd name="connsiteX7" fmla="*/ 83431 w 481176"/>
              <a:gd name="connsiteY7" fmla="*/ 16194 h 73475"/>
              <a:gd name="connsiteX8" fmla="*/ 10406 w 481176"/>
              <a:gd name="connsiteY8" fmla="*/ 9844 h 7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1176" h="73475">
                <a:moveTo>
                  <a:pt x="10406" y="9844"/>
                </a:moveTo>
                <a:cubicBezTo>
                  <a:pt x="48506" y="7198"/>
                  <a:pt x="280810" y="-1798"/>
                  <a:pt x="312031" y="319"/>
                </a:cubicBezTo>
                <a:cubicBezTo>
                  <a:pt x="343252" y="2436"/>
                  <a:pt x="169685" y="16194"/>
                  <a:pt x="197731" y="22544"/>
                </a:cubicBezTo>
                <a:cubicBezTo>
                  <a:pt x="225777" y="28894"/>
                  <a:pt x="466019" y="36832"/>
                  <a:pt x="480306" y="38419"/>
                </a:cubicBezTo>
                <a:cubicBezTo>
                  <a:pt x="494593" y="40006"/>
                  <a:pt x="328964" y="26248"/>
                  <a:pt x="283456" y="32069"/>
                </a:cubicBezTo>
                <a:cubicBezTo>
                  <a:pt x="237948" y="37890"/>
                  <a:pt x="214135" y="75990"/>
                  <a:pt x="207256" y="73344"/>
                </a:cubicBezTo>
                <a:cubicBezTo>
                  <a:pt x="200377" y="70698"/>
                  <a:pt x="262818" y="25719"/>
                  <a:pt x="242181" y="16194"/>
                </a:cubicBezTo>
                <a:cubicBezTo>
                  <a:pt x="221544" y="6669"/>
                  <a:pt x="118356" y="17782"/>
                  <a:pt x="83431" y="16194"/>
                </a:cubicBezTo>
                <a:cubicBezTo>
                  <a:pt x="48506" y="14606"/>
                  <a:pt x="-27694" y="12490"/>
                  <a:pt x="10406" y="98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36D705E4-6AF3-F971-A2C7-040DBE274058}"/>
              </a:ext>
            </a:extLst>
          </p:cNvPr>
          <p:cNvSpPr/>
          <p:nvPr/>
        </p:nvSpPr>
        <p:spPr>
          <a:xfrm>
            <a:off x="6181646" y="5829191"/>
            <a:ext cx="38188" cy="174815"/>
          </a:xfrm>
          <a:custGeom>
            <a:avLst/>
            <a:gdLst>
              <a:gd name="connsiteX0" fmla="*/ 38179 w 38188"/>
              <a:gd name="connsiteY0" fmla="*/ 109 h 174815"/>
              <a:gd name="connsiteX1" fmla="*/ 9604 w 38188"/>
              <a:gd name="connsiteY1" fmla="*/ 85834 h 174815"/>
              <a:gd name="connsiteX2" fmla="*/ 79 w 38188"/>
              <a:gd name="connsiteY2" fmla="*/ 174734 h 174815"/>
              <a:gd name="connsiteX3" fmla="*/ 6429 w 38188"/>
              <a:gd name="connsiteY3" fmla="*/ 69959 h 174815"/>
              <a:gd name="connsiteX4" fmla="*/ 38179 w 38188"/>
              <a:gd name="connsiteY4" fmla="*/ 109 h 17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88" h="174815">
                <a:moveTo>
                  <a:pt x="38179" y="109"/>
                </a:moveTo>
                <a:cubicBezTo>
                  <a:pt x="38708" y="2755"/>
                  <a:pt x="15954" y="56730"/>
                  <a:pt x="9604" y="85834"/>
                </a:cubicBezTo>
                <a:cubicBezTo>
                  <a:pt x="3254" y="114938"/>
                  <a:pt x="608" y="177380"/>
                  <a:pt x="79" y="174734"/>
                </a:cubicBezTo>
                <a:cubicBezTo>
                  <a:pt x="-450" y="172088"/>
                  <a:pt x="1667" y="96417"/>
                  <a:pt x="6429" y="69959"/>
                </a:cubicBezTo>
                <a:cubicBezTo>
                  <a:pt x="11191" y="43501"/>
                  <a:pt x="37650" y="-2537"/>
                  <a:pt x="38179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970EEEBC-779B-991D-962F-C4594FBA4D0A}"/>
              </a:ext>
            </a:extLst>
          </p:cNvPr>
          <p:cNvSpPr/>
          <p:nvPr/>
        </p:nvSpPr>
        <p:spPr>
          <a:xfrm>
            <a:off x="6040627" y="5819764"/>
            <a:ext cx="80955" cy="136896"/>
          </a:xfrm>
          <a:custGeom>
            <a:avLst/>
            <a:gdLst>
              <a:gd name="connsiteX0" fmla="*/ 80773 w 80955"/>
              <a:gd name="connsiteY0" fmla="*/ 11 h 136896"/>
              <a:gd name="connsiteX1" fmla="*/ 52198 w 80955"/>
              <a:gd name="connsiteY1" fmla="*/ 92086 h 136896"/>
              <a:gd name="connsiteX2" fmla="*/ 52198 w 80955"/>
              <a:gd name="connsiteY2" fmla="*/ 136536 h 136896"/>
              <a:gd name="connsiteX3" fmla="*/ 14098 w 80955"/>
              <a:gd name="connsiteY3" fmla="*/ 107961 h 136896"/>
              <a:gd name="connsiteX4" fmla="*/ 20448 w 80955"/>
              <a:gd name="connsiteY4" fmla="*/ 22236 h 136896"/>
              <a:gd name="connsiteX5" fmla="*/ 1398 w 80955"/>
              <a:gd name="connsiteY5" fmla="*/ 92086 h 136896"/>
              <a:gd name="connsiteX6" fmla="*/ 64898 w 80955"/>
              <a:gd name="connsiteY6" fmla="*/ 136536 h 136896"/>
              <a:gd name="connsiteX7" fmla="*/ 64898 w 80955"/>
              <a:gd name="connsiteY7" fmla="*/ 98436 h 136896"/>
              <a:gd name="connsiteX8" fmla="*/ 80773 w 80955"/>
              <a:gd name="connsiteY8" fmla="*/ 11 h 13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955" h="136896">
                <a:moveTo>
                  <a:pt x="80773" y="11"/>
                </a:moveTo>
                <a:cubicBezTo>
                  <a:pt x="78656" y="-1047"/>
                  <a:pt x="56961" y="69332"/>
                  <a:pt x="52198" y="92086"/>
                </a:cubicBezTo>
                <a:cubicBezTo>
                  <a:pt x="47435" y="114840"/>
                  <a:pt x="58548" y="133890"/>
                  <a:pt x="52198" y="136536"/>
                </a:cubicBezTo>
                <a:cubicBezTo>
                  <a:pt x="45848" y="139182"/>
                  <a:pt x="19390" y="127011"/>
                  <a:pt x="14098" y="107961"/>
                </a:cubicBezTo>
                <a:cubicBezTo>
                  <a:pt x="8806" y="88911"/>
                  <a:pt x="22565" y="24882"/>
                  <a:pt x="20448" y="22236"/>
                </a:cubicBezTo>
                <a:cubicBezTo>
                  <a:pt x="18331" y="19590"/>
                  <a:pt x="-6010" y="73036"/>
                  <a:pt x="1398" y="92086"/>
                </a:cubicBezTo>
                <a:cubicBezTo>
                  <a:pt x="8806" y="111136"/>
                  <a:pt x="54315" y="135478"/>
                  <a:pt x="64898" y="136536"/>
                </a:cubicBezTo>
                <a:cubicBezTo>
                  <a:pt x="75481" y="137594"/>
                  <a:pt x="63840" y="116957"/>
                  <a:pt x="64898" y="98436"/>
                </a:cubicBezTo>
                <a:cubicBezTo>
                  <a:pt x="65956" y="79915"/>
                  <a:pt x="82890" y="1069"/>
                  <a:pt x="80773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6236E170-3A01-E4F9-9D4F-B50F6CA95BE1}"/>
              </a:ext>
            </a:extLst>
          </p:cNvPr>
          <p:cNvSpPr/>
          <p:nvPr/>
        </p:nvSpPr>
        <p:spPr>
          <a:xfrm>
            <a:off x="5914179" y="5762567"/>
            <a:ext cx="93121" cy="175129"/>
          </a:xfrm>
          <a:custGeom>
            <a:avLst/>
            <a:gdLst>
              <a:gd name="connsiteX0" fmla="*/ 92921 w 93121"/>
              <a:gd name="connsiteY0" fmla="*/ 58 h 175129"/>
              <a:gd name="connsiteX1" fmla="*/ 64346 w 93121"/>
              <a:gd name="connsiteY1" fmla="*/ 88958 h 175129"/>
              <a:gd name="connsiteX2" fmla="*/ 51646 w 93121"/>
              <a:gd name="connsiteY2" fmla="*/ 174683 h 175129"/>
              <a:gd name="connsiteX3" fmla="*/ 32596 w 93121"/>
              <a:gd name="connsiteY3" fmla="*/ 50858 h 175129"/>
              <a:gd name="connsiteX4" fmla="*/ 26246 w 93121"/>
              <a:gd name="connsiteY4" fmla="*/ 165158 h 175129"/>
              <a:gd name="connsiteX5" fmla="*/ 846 w 93121"/>
              <a:gd name="connsiteY5" fmla="*/ 34983 h 175129"/>
              <a:gd name="connsiteX6" fmla="*/ 61171 w 93121"/>
              <a:gd name="connsiteY6" fmla="*/ 165158 h 175129"/>
              <a:gd name="connsiteX7" fmla="*/ 48471 w 93121"/>
              <a:gd name="connsiteY7" fmla="*/ 76258 h 175129"/>
              <a:gd name="connsiteX8" fmla="*/ 92921 w 93121"/>
              <a:gd name="connsiteY8" fmla="*/ 58 h 17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121" h="175129">
                <a:moveTo>
                  <a:pt x="92921" y="58"/>
                </a:moveTo>
                <a:cubicBezTo>
                  <a:pt x="95567" y="2175"/>
                  <a:pt x="71225" y="59854"/>
                  <a:pt x="64346" y="88958"/>
                </a:cubicBezTo>
                <a:cubicBezTo>
                  <a:pt x="57467" y="118062"/>
                  <a:pt x="56938" y="181033"/>
                  <a:pt x="51646" y="174683"/>
                </a:cubicBezTo>
                <a:cubicBezTo>
                  <a:pt x="46354" y="168333"/>
                  <a:pt x="36829" y="52445"/>
                  <a:pt x="32596" y="50858"/>
                </a:cubicBezTo>
                <a:cubicBezTo>
                  <a:pt x="28363" y="49271"/>
                  <a:pt x="31538" y="167804"/>
                  <a:pt x="26246" y="165158"/>
                </a:cubicBezTo>
                <a:cubicBezTo>
                  <a:pt x="20954" y="162512"/>
                  <a:pt x="-4975" y="34983"/>
                  <a:pt x="846" y="34983"/>
                </a:cubicBezTo>
                <a:cubicBezTo>
                  <a:pt x="6667" y="34983"/>
                  <a:pt x="53233" y="158279"/>
                  <a:pt x="61171" y="165158"/>
                </a:cubicBezTo>
                <a:cubicBezTo>
                  <a:pt x="69109" y="172037"/>
                  <a:pt x="45296" y="99012"/>
                  <a:pt x="48471" y="76258"/>
                </a:cubicBezTo>
                <a:cubicBezTo>
                  <a:pt x="51646" y="53504"/>
                  <a:pt x="90275" y="-2059"/>
                  <a:pt x="92921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A904A795-C24B-A410-EBCF-63C71B0D9FC6}"/>
              </a:ext>
            </a:extLst>
          </p:cNvPr>
          <p:cNvSpPr/>
          <p:nvPr/>
        </p:nvSpPr>
        <p:spPr>
          <a:xfrm>
            <a:off x="6292744" y="5809407"/>
            <a:ext cx="365721" cy="71097"/>
          </a:xfrm>
          <a:custGeom>
            <a:avLst/>
            <a:gdLst>
              <a:gd name="connsiteX0" fmla="*/ 106 w 365721"/>
              <a:gd name="connsiteY0" fmla="*/ 70693 h 71097"/>
              <a:gd name="connsiteX1" fmla="*/ 136631 w 365721"/>
              <a:gd name="connsiteY1" fmla="*/ 10368 h 71097"/>
              <a:gd name="connsiteX2" fmla="*/ 200131 w 365721"/>
              <a:gd name="connsiteY2" fmla="*/ 843 h 71097"/>
              <a:gd name="connsiteX3" fmla="*/ 104881 w 365721"/>
              <a:gd name="connsiteY3" fmla="*/ 19893 h 71097"/>
              <a:gd name="connsiteX4" fmla="*/ 323956 w 365721"/>
              <a:gd name="connsiteY4" fmla="*/ 843 h 71097"/>
              <a:gd name="connsiteX5" fmla="*/ 362056 w 365721"/>
              <a:gd name="connsiteY5" fmla="*/ 7193 h 71097"/>
              <a:gd name="connsiteX6" fmla="*/ 273156 w 365721"/>
              <a:gd name="connsiteY6" fmla="*/ 19893 h 71097"/>
              <a:gd name="connsiteX7" fmla="*/ 193781 w 365721"/>
              <a:gd name="connsiteY7" fmla="*/ 16718 h 71097"/>
              <a:gd name="connsiteX8" fmla="*/ 114406 w 365721"/>
              <a:gd name="connsiteY8" fmla="*/ 35768 h 71097"/>
              <a:gd name="connsiteX9" fmla="*/ 106 w 365721"/>
              <a:gd name="connsiteY9" fmla="*/ 70693 h 7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5721" h="71097">
                <a:moveTo>
                  <a:pt x="106" y="70693"/>
                </a:moveTo>
                <a:cubicBezTo>
                  <a:pt x="3810" y="66460"/>
                  <a:pt x="103294" y="22010"/>
                  <a:pt x="136631" y="10368"/>
                </a:cubicBezTo>
                <a:cubicBezTo>
                  <a:pt x="169968" y="-1274"/>
                  <a:pt x="205423" y="-744"/>
                  <a:pt x="200131" y="843"/>
                </a:cubicBezTo>
                <a:cubicBezTo>
                  <a:pt x="194839" y="2430"/>
                  <a:pt x="84244" y="19893"/>
                  <a:pt x="104881" y="19893"/>
                </a:cubicBezTo>
                <a:cubicBezTo>
                  <a:pt x="125518" y="19893"/>
                  <a:pt x="281094" y="2960"/>
                  <a:pt x="323956" y="843"/>
                </a:cubicBezTo>
                <a:cubicBezTo>
                  <a:pt x="366818" y="-1274"/>
                  <a:pt x="370523" y="4018"/>
                  <a:pt x="362056" y="7193"/>
                </a:cubicBezTo>
                <a:cubicBezTo>
                  <a:pt x="353589" y="10368"/>
                  <a:pt x="301202" y="18306"/>
                  <a:pt x="273156" y="19893"/>
                </a:cubicBezTo>
                <a:cubicBezTo>
                  <a:pt x="245110" y="21480"/>
                  <a:pt x="220239" y="14072"/>
                  <a:pt x="193781" y="16718"/>
                </a:cubicBezTo>
                <a:cubicBezTo>
                  <a:pt x="167323" y="19364"/>
                  <a:pt x="138748" y="26772"/>
                  <a:pt x="114406" y="35768"/>
                </a:cubicBezTo>
                <a:cubicBezTo>
                  <a:pt x="90064" y="44764"/>
                  <a:pt x="-3598" y="74926"/>
                  <a:pt x="106" y="70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141A4ED8-5208-61F1-0282-EFDEF1FB48DE}"/>
              </a:ext>
            </a:extLst>
          </p:cNvPr>
          <p:cNvSpPr/>
          <p:nvPr/>
        </p:nvSpPr>
        <p:spPr>
          <a:xfrm>
            <a:off x="6441938" y="5848346"/>
            <a:ext cx="28810" cy="184156"/>
          </a:xfrm>
          <a:custGeom>
            <a:avLst/>
            <a:gdLst>
              <a:gd name="connsiteX0" fmla="*/ 12837 w 28810"/>
              <a:gd name="connsiteY0" fmla="*/ 4 h 184156"/>
              <a:gd name="connsiteX1" fmla="*/ 9662 w 28810"/>
              <a:gd name="connsiteY1" fmla="*/ 73029 h 184156"/>
              <a:gd name="connsiteX2" fmla="*/ 28712 w 28810"/>
              <a:gd name="connsiteY2" fmla="*/ 184154 h 184156"/>
              <a:gd name="connsiteX3" fmla="*/ 137 w 28810"/>
              <a:gd name="connsiteY3" fmla="*/ 69854 h 184156"/>
              <a:gd name="connsiteX4" fmla="*/ 12837 w 28810"/>
              <a:gd name="connsiteY4" fmla="*/ 4 h 18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10" h="184156">
                <a:moveTo>
                  <a:pt x="12837" y="4"/>
                </a:moveTo>
                <a:cubicBezTo>
                  <a:pt x="14424" y="533"/>
                  <a:pt x="7016" y="42337"/>
                  <a:pt x="9662" y="73029"/>
                </a:cubicBezTo>
                <a:cubicBezTo>
                  <a:pt x="12308" y="103721"/>
                  <a:pt x="30299" y="184683"/>
                  <a:pt x="28712" y="184154"/>
                </a:cubicBezTo>
                <a:cubicBezTo>
                  <a:pt x="27125" y="183625"/>
                  <a:pt x="1724" y="96312"/>
                  <a:pt x="137" y="69854"/>
                </a:cubicBezTo>
                <a:cubicBezTo>
                  <a:pt x="-1451" y="43396"/>
                  <a:pt x="11250" y="-525"/>
                  <a:pt x="1283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0060F3FF-D1BF-DB08-D820-98B95E13D14A}"/>
              </a:ext>
            </a:extLst>
          </p:cNvPr>
          <p:cNvSpPr/>
          <p:nvPr/>
        </p:nvSpPr>
        <p:spPr>
          <a:xfrm>
            <a:off x="6509763" y="5906502"/>
            <a:ext cx="274325" cy="87989"/>
          </a:xfrm>
          <a:custGeom>
            <a:avLst/>
            <a:gdLst>
              <a:gd name="connsiteX0" fmla="*/ 2162 w 274325"/>
              <a:gd name="connsiteY0" fmla="*/ 87898 h 87989"/>
              <a:gd name="connsiteX1" fmla="*/ 132337 w 274325"/>
              <a:gd name="connsiteY1" fmla="*/ 21223 h 87989"/>
              <a:gd name="connsiteX2" fmla="*/ 262512 w 274325"/>
              <a:gd name="connsiteY2" fmla="*/ 5348 h 87989"/>
              <a:gd name="connsiteX3" fmla="*/ 243462 w 274325"/>
              <a:gd name="connsiteY3" fmla="*/ 5348 h 87989"/>
              <a:gd name="connsiteX4" fmla="*/ 2162 w 274325"/>
              <a:gd name="connsiteY4" fmla="*/ 87898 h 87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5" h="87989">
                <a:moveTo>
                  <a:pt x="2162" y="87898"/>
                </a:moveTo>
                <a:cubicBezTo>
                  <a:pt x="-16359" y="90544"/>
                  <a:pt x="88945" y="34981"/>
                  <a:pt x="132337" y="21223"/>
                </a:cubicBezTo>
                <a:cubicBezTo>
                  <a:pt x="175729" y="7465"/>
                  <a:pt x="262512" y="5348"/>
                  <a:pt x="262512" y="5348"/>
                </a:cubicBezTo>
                <a:cubicBezTo>
                  <a:pt x="281033" y="2702"/>
                  <a:pt x="279974" y="-5235"/>
                  <a:pt x="243462" y="5348"/>
                </a:cubicBezTo>
                <a:cubicBezTo>
                  <a:pt x="206950" y="15931"/>
                  <a:pt x="20683" y="85252"/>
                  <a:pt x="2162" y="878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CAC7B360-5D0B-EB55-B08E-2DD822CECC35}"/>
              </a:ext>
            </a:extLst>
          </p:cNvPr>
          <p:cNvSpPr/>
          <p:nvPr/>
        </p:nvSpPr>
        <p:spPr>
          <a:xfrm>
            <a:off x="6032465" y="5406693"/>
            <a:ext cx="320926" cy="146527"/>
          </a:xfrm>
          <a:custGeom>
            <a:avLst/>
            <a:gdLst>
              <a:gd name="connsiteX0" fmla="*/ 35 w 320926"/>
              <a:gd name="connsiteY0" fmla="*/ 146382 h 146527"/>
              <a:gd name="connsiteX1" fmla="*/ 196885 w 320926"/>
              <a:gd name="connsiteY1" fmla="*/ 51132 h 146527"/>
              <a:gd name="connsiteX2" fmla="*/ 320710 w 320926"/>
              <a:gd name="connsiteY2" fmla="*/ 86057 h 146527"/>
              <a:gd name="connsiteX3" fmla="*/ 225460 w 320926"/>
              <a:gd name="connsiteY3" fmla="*/ 38432 h 146527"/>
              <a:gd name="connsiteX4" fmla="*/ 171485 w 320926"/>
              <a:gd name="connsiteY4" fmla="*/ 332 h 146527"/>
              <a:gd name="connsiteX5" fmla="*/ 212760 w 320926"/>
              <a:gd name="connsiteY5" fmla="*/ 25732 h 146527"/>
              <a:gd name="connsiteX6" fmla="*/ 35 w 320926"/>
              <a:gd name="connsiteY6" fmla="*/ 146382 h 14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926" h="146527">
                <a:moveTo>
                  <a:pt x="35" y="146382"/>
                </a:moveTo>
                <a:cubicBezTo>
                  <a:pt x="-2611" y="150615"/>
                  <a:pt x="143439" y="61186"/>
                  <a:pt x="196885" y="51132"/>
                </a:cubicBezTo>
                <a:cubicBezTo>
                  <a:pt x="250331" y="41078"/>
                  <a:pt x="315948" y="88174"/>
                  <a:pt x="320710" y="86057"/>
                </a:cubicBezTo>
                <a:cubicBezTo>
                  <a:pt x="325472" y="83940"/>
                  <a:pt x="250331" y="52719"/>
                  <a:pt x="225460" y="38432"/>
                </a:cubicBezTo>
                <a:cubicBezTo>
                  <a:pt x="200589" y="24144"/>
                  <a:pt x="173602" y="2449"/>
                  <a:pt x="171485" y="332"/>
                </a:cubicBezTo>
                <a:cubicBezTo>
                  <a:pt x="169368" y="-1785"/>
                  <a:pt x="237631" y="6153"/>
                  <a:pt x="212760" y="25732"/>
                </a:cubicBezTo>
                <a:cubicBezTo>
                  <a:pt x="187889" y="45311"/>
                  <a:pt x="2681" y="142149"/>
                  <a:pt x="35" y="146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74E969DD-6FBF-0330-D576-CAC87D9E0194}"/>
              </a:ext>
            </a:extLst>
          </p:cNvPr>
          <p:cNvSpPr/>
          <p:nvPr/>
        </p:nvSpPr>
        <p:spPr>
          <a:xfrm>
            <a:off x="6286496" y="5425960"/>
            <a:ext cx="515535" cy="28708"/>
          </a:xfrm>
          <a:custGeom>
            <a:avLst/>
            <a:gdLst>
              <a:gd name="connsiteX0" fmla="*/ 4 w 515535"/>
              <a:gd name="connsiteY0" fmla="*/ 115 h 28708"/>
              <a:gd name="connsiteX1" fmla="*/ 238129 w 515535"/>
              <a:gd name="connsiteY1" fmla="*/ 25515 h 28708"/>
              <a:gd name="connsiteX2" fmla="*/ 276229 w 515535"/>
              <a:gd name="connsiteY2" fmla="*/ 22340 h 28708"/>
              <a:gd name="connsiteX3" fmla="*/ 200029 w 515535"/>
              <a:gd name="connsiteY3" fmla="*/ 12815 h 28708"/>
              <a:gd name="connsiteX4" fmla="*/ 508004 w 515535"/>
              <a:gd name="connsiteY4" fmla="*/ 28690 h 28708"/>
              <a:gd name="connsiteX5" fmla="*/ 406404 w 515535"/>
              <a:gd name="connsiteY5" fmla="*/ 15990 h 28708"/>
              <a:gd name="connsiteX6" fmla="*/ 244479 w 515535"/>
              <a:gd name="connsiteY6" fmla="*/ 15990 h 28708"/>
              <a:gd name="connsiteX7" fmla="*/ 4 w 515535"/>
              <a:gd name="connsiteY7" fmla="*/ 115 h 2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5535" h="28708">
                <a:moveTo>
                  <a:pt x="4" y="115"/>
                </a:moveTo>
                <a:cubicBezTo>
                  <a:pt x="-1054" y="1703"/>
                  <a:pt x="192092" y="21811"/>
                  <a:pt x="238129" y="25515"/>
                </a:cubicBezTo>
                <a:cubicBezTo>
                  <a:pt x="284166" y="29219"/>
                  <a:pt x="282579" y="24457"/>
                  <a:pt x="276229" y="22340"/>
                </a:cubicBezTo>
                <a:cubicBezTo>
                  <a:pt x="269879" y="20223"/>
                  <a:pt x="161400" y="11757"/>
                  <a:pt x="200029" y="12815"/>
                </a:cubicBezTo>
                <a:cubicBezTo>
                  <a:pt x="238658" y="13873"/>
                  <a:pt x="473608" y="28161"/>
                  <a:pt x="508004" y="28690"/>
                </a:cubicBezTo>
                <a:cubicBezTo>
                  <a:pt x="542400" y="29219"/>
                  <a:pt x="450325" y="18107"/>
                  <a:pt x="406404" y="15990"/>
                </a:cubicBezTo>
                <a:cubicBezTo>
                  <a:pt x="362483" y="13873"/>
                  <a:pt x="307450" y="18107"/>
                  <a:pt x="244479" y="15990"/>
                </a:cubicBezTo>
                <a:cubicBezTo>
                  <a:pt x="181508" y="13873"/>
                  <a:pt x="1062" y="-1473"/>
                  <a:pt x="4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FD360489-FE2B-7287-0438-DCA84F0A1FB8}"/>
              </a:ext>
            </a:extLst>
          </p:cNvPr>
          <p:cNvSpPr/>
          <p:nvPr/>
        </p:nvSpPr>
        <p:spPr>
          <a:xfrm>
            <a:off x="6359437" y="5835607"/>
            <a:ext cx="39608" cy="219311"/>
          </a:xfrm>
          <a:custGeom>
            <a:avLst/>
            <a:gdLst>
              <a:gd name="connsiteX0" fmla="*/ 88 w 39608"/>
              <a:gd name="connsiteY0" fmla="*/ 43 h 219311"/>
              <a:gd name="connsiteX1" fmla="*/ 35013 w 39608"/>
              <a:gd name="connsiteY1" fmla="*/ 152443 h 219311"/>
              <a:gd name="connsiteX2" fmla="*/ 38188 w 39608"/>
              <a:gd name="connsiteY2" fmla="*/ 219118 h 219311"/>
              <a:gd name="connsiteX3" fmla="*/ 25488 w 39608"/>
              <a:gd name="connsiteY3" fmla="*/ 168318 h 219311"/>
              <a:gd name="connsiteX4" fmla="*/ 88 w 39608"/>
              <a:gd name="connsiteY4" fmla="*/ 43 h 21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08" h="219311">
                <a:moveTo>
                  <a:pt x="88" y="43"/>
                </a:moveTo>
                <a:cubicBezTo>
                  <a:pt x="1676" y="-2603"/>
                  <a:pt x="28663" y="115931"/>
                  <a:pt x="35013" y="152443"/>
                </a:cubicBezTo>
                <a:cubicBezTo>
                  <a:pt x="41363" y="188955"/>
                  <a:pt x="39776" y="216472"/>
                  <a:pt x="38188" y="219118"/>
                </a:cubicBezTo>
                <a:cubicBezTo>
                  <a:pt x="36601" y="221764"/>
                  <a:pt x="32367" y="196893"/>
                  <a:pt x="25488" y="168318"/>
                </a:cubicBezTo>
                <a:cubicBezTo>
                  <a:pt x="18609" y="139743"/>
                  <a:pt x="-1500" y="2689"/>
                  <a:pt x="88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45B9D58F-4F0E-9E6A-ED19-8E53F6DEB28F}"/>
              </a:ext>
            </a:extLst>
          </p:cNvPr>
          <p:cNvSpPr/>
          <p:nvPr/>
        </p:nvSpPr>
        <p:spPr>
          <a:xfrm>
            <a:off x="4892675" y="3258327"/>
            <a:ext cx="1057649" cy="205598"/>
          </a:xfrm>
          <a:custGeom>
            <a:avLst/>
            <a:gdLst>
              <a:gd name="connsiteX0" fmla="*/ 0 w 1057649"/>
              <a:gd name="connsiteY0" fmla="*/ 205598 h 205598"/>
              <a:gd name="connsiteX1" fmla="*/ 676275 w 1057649"/>
              <a:gd name="connsiteY1" fmla="*/ 11923 h 205598"/>
              <a:gd name="connsiteX2" fmla="*/ 590550 w 1057649"/>
              <a:gd name="connsiteY2" fmla="*/ 30973 h 205598"/>
              <a:gd name="connsiteX3" fmla="*/ 819150 w 1057649"/>
              <a:gd name="connsiteY3" fmla="*/ 30973 h 205598"/>
              <a:gd name="connsiteX4" fmla="*/ 1047750 w 1057649"/>
              <a:gd name="connsiteY4" fmla="*/ 173848 h 205598"/>
              <a:gd name="connsiteX5" fmla="*/ 993775 w 1057649"/>
              <a:gd name="connsiteY5" fmla="*/ 119873 h 205598"/>
              <a:gd name="connsiteX6" fmla="*/ 790575 w 1057649"/>
              <a:gd name="connsiteY6" fmla="*/ 11923 h 205598"/>
              <a:gd name="connsiteX7" fmla="*/ 660400 w 1057649"/>
              <a:gd name="connsiteY7" fmla="*/ 5573 h 205598"/>
              <a:gd name="connsiteX8" fmla="*/ 514350 w 1057649"/>
              <a:gd name="connsiteY8" fmla="*/ 37323 h 205598"/>
              <a:gd name="connsiteX9" fmla="*/ 622300 w 1057649"/>
              <a:gd name="connsiteY9" fmla="*/ 5573 h 205598"/>
              <a:gd name="connsiteX10" fmla="*/ 0 w 1057649"/>
              <a:gd name="connsiteY10" fmla="*/ 205598 h 20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7649" h="205598">
                <a:moveTo>
                  <a:pt x="0" y="205598"/>
                </a:moveTo>
                <a:lnTo>
                  <a:pt x="676275" y="11923"/>
                </a:lnTo>
                <a:cubicBezTo>
                  <a:pt x="774700" y="-17181"/>
                  <a:pt x="566738" y="27798"/>
                  <a:pt x="590550" y="30973"/>
                </a:cubicBezTo>
                <a:cubicBezTo>
                  <a:pt x="614363" y="34148"/>
                  <a:pt x="742950" y="7161"/>
                  <a:pt x="819150" y="30973"/>
                </a:cubicBezTo>
                <a:cubicBezTo>
                  <a:pt x="895350" y="54785"/>
                  <a:pt x="1018646" y="159031"/>
                  <a:pt x="1047750" y="173848"/>
                </a:cubicBezTo>
                <a:cubicBezTo>
                  <a:pt x="1076854" y="188665"/>
                  <a:pt x="1036637" y="146860"/>
                  <a:pt x="993775" y="119873"/>
                </a:cubicBezTo>
                <a:cubicBezTo>
                  <a:pt x="950913" y="92886"/>
                  <a:pt x="846138" y="30973"/>
                  <a:pt x="790575" y="11923"/>
                </a:cubicBezTo>
                <a:cubicBezTo>
                  <a:pt x="735013" y="-7127"/>
                  <a:pt x="706438" y="1340"/>
                  <a:pt x="660400" y="5573"/>
                </a:cubicBezTo>
                <a:cubicBezTo>
                  <a:pt x="614363" y="9806"/>
                  <a:pt x="520700" y="37323"/>
                  <a:pt x="514350" y="37323"/>
                </a:cubicBezTo>
                <a:cubicBezTo>
                  <a:pt x="508000" y="37323"/>
                  <a:pt x="622300" y="5573"/>
                  <a:pt x="622300" y="5573"/>
                </a:cubicBezTo>
                <a:lnTo>
                  <a:pt x="0" y="2055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C2F92B1F-79CB-E183-9B7F-CCA8D2B97F99}"/>
              </a:ext>
            </a:extLst>
          </p:cNvPr>
          <p:cNvSpPr/>
          <p:nvPr/>
        </p:nvSpPr>
        <p:spPr>
          <a:xfrm>
            <a:off x="5864185" y="2924172"/>
            <a:ext cx="138151" cy="506013"/>
          </a:xfrm>
          <a:custGeom>
            <a:avLst/>
            <a:gdLst>
              <a:gd name="connsiteX0" fmla="*/ 40 w 138151"/>
              <a:gd name="connsiteY0" fmla="*/ 3 h 506013"/>
              <a:gd name="connsiteX1" fmla="*/ 57190 w 138151"/>
              <a:gd name="connsiteY1" fmla="*/ 352428 h 506013"/>
              <a:gd name="connsiteX2" fmla="*/ 79415 w 138151"/>
              <a:gd name="connsiteY2" fmla="*/ 387353 h 506013"/>
              <a:gd name="connsiteX3" fmla="*/ 41315 w 138151"/>
              <a:gd name="connsiteY3" fmla="*/ 320678 h 506013"/>
              <a:gd name="connsiteX4" fmla="*/ 136565 w 138151"/>
              <a:gd name="connsiteY4" fmla="*/ 501653 h 506013"/>
              <a:gd name="connsiteX5" fmla="*/ 98465 w 138151"/>
              <a:gd name="connsiteY5" fmla="*/ 441328 h 506013"/>
              <a:gd name="connsiteX6" fmla="*/ 66715 w 138151"/>
              <a:gd name="connsiteY6" fmla="*/ 346078 h 506013"/>
              <a:gd name="connsiteX7" fmla="*/ 40 w 138151"/>
              <a:gd name="connsiteY7" fmla="*/ 3 h 50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151" h="506013">
                <a:moveTo>
                  <a:pt x="40" y="3"/>
                </a:moveTo>
                <a:cubicBezTo>
                  <a:pt x="-1548" y="1061"/>
                  <a:pt x="43961" y="287870"/>
                  <a:pt x="57190" y="352428"/>
                </a:cubicBezTo>
                <a:cubicBezTo>
                  <a:pt x="70419" y="416986"/>
                  <a:pt x="82061" y="392645"/>
                  <a:pt x="79415" y="387353"/>
                </a:cubicBezTo>
                <a:cubicBezTo>
                  <a:pt x="76769" y="382061"/>
                  <a:pt x="31790" y="301628"/>
                  <a:pt x="41315" y="320678"/>
                </a:cubicBezTo>
                <a:cubicBezTo>
                  <a:pt x="50840" y="339728"/>
                  <a:pt x="127040" y="481545"/>
                  <a:pt x="136565" y="501653"/>
                </a:cubicBezTo>
                <a:cubicBezTo>
                  <a:pt x="146090" y="521761"/>
                  <a:pt x="110107" y="467257"/>
                  <a:pt x="98465" y="441328"/>
                </a:cubicBezTo>
                <a:cubicBezTo>
                  <a:pt x="86823" y="415399"/>
                  <a:pt x="80473" y="417515"/>
                  <a:pt x="66715" y="346078"/>
                </a:cubicBezTo>
                <a:cubicBezTo>
                  <a:pt x="52957" y="274641"/>
                  <a:pt x="1628" y="-1055"/>
                  <a:pt x="4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8261E3C9-5F11-7248-DF58-43F04EE92099}"/>
              </a:ext>
            </a:extLst>
          </p:cNvPr>
          <p:cNvSpPr/>
          <p:nvPr/>
        </p:nvSpPr>
        <p:spPr>
          <a:xfrm>
            <a:off x="5988047" y="2847879"/>
            <a:ext cx="98568" cy="606576"/>
          </a:xfrm>
          <a:custGeom>
            <a:avLst/>
            <a:gdLst>
              <a:gd name="connsiteX0" fmla="*/ 98428 w 98568"/>
              <a:gd name="connsiteY0" fmla="*/ 96 h 606576"/>
              <a:gd name="connsiteX1" fmla="*/ 60328 w 98568"/>
              <a:gd name="connsiteY1" fmla="*/ 317596 h 606576"/>
              <a:gd name="connsiteX2" fmla="*/ 66678 w 98568"/>
              <a:gd name="connsiteY2" fmla="*/ 447771 h 606576"/>
              <a:gd name="connsiteX3" fmla="*/ 3 w 98568"/>
              <a:gd name="connsiteY3" fmla="*/ 606521 h 606576"/>
              <a:gd name="connsiteX4" fmla="*/ 69853 w 98568"/>
              <a:gd name="connsiteY4" fmla="*/ 463646 h 606576"/>
              <a:gd name="connsiteX5" fmla="*/ 44453 w 98568"/>
              <a:gd name="connsiteY5" fmla="*/ 285846 h 606576"/>
              <a:gd name="connsiteX6" fmla="*/ 98428 w 98568"/>
              <a:gd name="connsiteY6" fmla="*/ 96 h 60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568" h="606576">
                <a:moveTo>
                  <a:pt x="98428" y="96"/>
                </a:moveTo>
                <a:cubicBezTo>
                  <a:pt x="101074" y="5388"/>
                  <a:pt x="65620" y="242984"/>
                  <a:pt x="60328" y="317596"/>
                </a:cubicBezTo>
                <a:cubicBezTo>
                  <a:pt x="55036" y="392208"/>
                  <a:pt x="76732" y="399617"/>
                  <a:pt x="66678" y="447771"/>
                </a:cubicBezTo>
                <a:cubicBezTo>
                  <a:pt x="56624" y="495925"/>
                  <a:pt x="-526" y="603875"/>
                  <a:pt x="3" y="606521"/>
                </a:cubicBezTo>
                <a:cubicBezTo>
                  <a:pt x="532" y="609167"/>
                  <a:pt x="62445" y="517092"/>
                  <a:pt x="69853" y="463646"/>
                </a:cubicBezTo>
                <a:cubicBezTo>
                  <a:pt x="77261" y="410200"/>
                  <a:pt x="32282" y="363104"/>
                  <a:pt x="44453" y="285846"/>
                </a:cubicBezTo>
                <a:cubicBezTo>
                  <a:pt x="56624" y="208588"/>
                  <a:pt x="95782" y="-5196"/>
                  <a:pt x="98428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D56BB57F-5E03-3B38-D942-4981476B634E}"/>
              </a:ext>
            </a:extLst>
          </p:cNvPr>
          <p:cNvSpPr/>
          <p:nvPr/>
        </p:nvSpPr>
        <p:spPr>
          <a:xfrm>
            <a:off x="6451581" y="2949551"/>
            <a:ext cx="134575" cy="409690"/>
          </a:xfrm>
          <a:custGeom>
            <a:avLst/>
            <a:gdLst>
              <a:gd name="connsiteX0" fmla="*/ 19 w 134575"/>
              <a:gd name="connsiteY0" fmla="*/ 24 h 409690"/>
              <a:gd name="connsiteX1" fmla="*/ 117494 w 134575"/>
              <a:gd name="connsiteY1" fmla="*/ 288949 h 409690"/>
              <a:gd name="connsiteX2" fmla="*/ 123844 w 134575"/>
              <a:gd name="connsiteY2" fmla="*/ 409599 h 409690"/>
              <a:gd name="connsiteX3" fmla="*/ 127019 w 134575"/>
              <a:gd name="connsiteY3" fmla="*/ 273074 h 409690"/>
              <a:gd name="connsiteX4" fmla="*/ 19 w 134575"/>
              <a:gd name="connsiteY4" fmla="*/ 24 h 409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575" h="409690">
                <a:moveTo>
                  <a:pt x="19" y="24"/>
                </a:moveTo>
                <a:cubicBezTo>
                  <a:pt x="-1569" y="2670"/>
                  <a:pt x="96857" y="220687"/>
                  <a:pt x="117494" y="288949"/>
                </a:cubicBezTo>
                <a:cubicBezTo>
                  <a:pt x="138132" y="357212"/>
                  <a:pt x="122257" y="412245"/>
                  <a:pt x="123844" y="409599"/>
                </a:cubicBezTo>
                <a:cubicBezTo>
                  <a:pt x="125432" y="406953"/>
                  <a:pt x="145011" y="338691"/>
                  <a:pt x="127019" y="273074"/>
                </a:cubicBezTo>
                <a:cubicBezTo>
                  <a:pt x="109027" y="207457"/>
                  <a:pt x="1607" y="-2622"/>
                  <a:pt x="19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AAE82AFC-1F68-4947-B696-36A9ABB6ED6D}"/>
              </a:ext>
            </a:extLst>
          </p:cNvPr>
          <p:cNvSpPr/>
          <p:nvPr/>
        </p:nvSpPr>
        <p:spPr>
          <a:xfrm>
            <a:off x="6579144" y="3177183"/>
            <a:ext cx="463006" cy="218395"/>
          </a:xfrm>
          <a:custGeom>
            <a:avLst/>
            <a:gdLst>
              <a:gd name="connsiteX0" fmla="*/ 463006 w 463006"/>
              <a:gd name="connsiteY0" fmla="*/ 992 h 218395"/>
              <a:gd name="connsiteX1" fmla="*/ 56606 w 463006"/>
              <a:gd name="connsiteY1" fmla="*/ 121642 h 218395"/>
              <a:gd name="connsiteX2" fmla="*/ 24856 w 463006"/>
              <a:gd name="connsiteY2" fmla="*/ 131167 h 218395"/>
              <a:gd name="connsiteX3" fmla="*/ 104231 w 463006"/>
              <a:gd name="connsiteY3" fmla="*/ 115292 h 218395"/>
              <a:gd name="connsiteX4" fmla="*/ 2631 w 463006"/>
              <a:gd name="connsiteY4" fmla="*/ 216892 h 218395"/>
              <a:gd name="connsiteX5" fmla="*/ 37556 w 463006"/>
              <a:gd name="connsiteY5" fmla="*/ 169267 h 218395"/>
              <a:gd name="connsiteX6" fmla="*/ 120106 w 463006"/>
              <a:gd name="connsiteY6" fmla="*/ 77192 h 218395"/>
              <a:gd name="connsiteX7" fmla="*/ 94706 w 463006"/>
              <a:gd name="connsiteY7" fmla="*/ 58142 h 218395"/>
              <a:gd name="connsiteX8" fmla="*/ 161381 w 463006"/>
              <a:gd name="connsiteY8" fmla="*/ 61317 h 218395"/>
              <a:gd name="connsiteX9" fmla="*/ 53431 w 463006"/>
              <a:gd name="connsiteY9" fmla="*/ 64492 h 218395"/>
              <a:gd name="connsiteX10" fmla="*/ 463006 w 463006"/>
              <a:gd name="connsiteY10" fmla="*/ 992 h 218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3006" h="218395">
                <a:moveTo>
                  <a:pt x="463006" y="992"/>
                </a:moveTo>
                <a:cubicBezTo>
                  <a:pt x="463535" y="10517"/>
                  <a:pt x="56606" y="121642"/>
                  <a:pt x="56606" y="121642"/>
                </a:cubicBezTo>
                <a:cubicBezTo>
                  <a:pt x="-16419" y="143338"/>
                  <a:pt x="16919" y="132225"/>
                  <a:pt x="24856" y="131167"/>
                </a:cubicBezTo>
                <a:cubicBezTo>
                  <a:pt x="32793" y="130109"/>
                  <a:pt x="107935" y="101005"/>
                  <a:pt x="104231" y="115292"/>
                </a:cubicBezTo>
                <a:cubicBezTo>
                  <a:pt x="100527" y="129579"/>
                  <a:pt x="13743" y="207896"/>
                  <a:pt x="2631" y="216892"/>
                </a:cubicBezTo>
                <a:cubicBezTo>
                  <a:pt x="-8481" y="225888"/>
                  <a:pt x="17977" y="192550"/>
                  <a:pt x="37556" y="169267"/>
                </a:cubicBezTo>
                <a:cubicBezTo>
                  <a:pt x="57135" y="145984"/>
                  <a:pt x="110581" y="95713"/>
                  <a:pt x="120106" y="77192"/>
                </a:cubicBezTo>
                <a:cubicBezTo>
                  <a:pt x="129631" y="58671"/>
                  <a:pt x="87827" y="60788"/>
                  <a:pt x="94706" y="58142"/>
                </a:cubicBezTo>
                <a:cubicBezTo>
                  <a:pt x="101585" y="55496"/>
                  <a:pt x="168260" y="60259"/>
                  <a:pt x="161381" y="61317"/>
                </a:cubicBezTo>
                <a:cubicBezTo>
                  <a:pt x="154502" y="62375"/>
                  <a:pt x="1573" y="75604"/>
                  <a:pt x="53431" y="64492"/>
                </a:cubicBezTo>
                <a:cubicBezTo>
                  <a:pt x="105289" y="53380"/>
                  <a:pt x="462477" y="-8533"/>
                  <a:pt x="463006" y="9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C69FC21C-57DB-1730-EAA0-21E70EDEDB0A}"/>
              </a:ext>
            </a:extLst>
          </p:cNvPr>
          <p:cNvSpPr/>
          <p:nvPr/>
        </p:nvSpPr>
        <p:spPr>
          <a:xfrm>
            <a:off x="6130001" y="3152749"/>
            <a:ext cx="395966" cy="226543"/>
          </a:xfrm>
          <a:custGeom>
            <a:avLst/>
            <a:gdLst>
              <a:gd name="connsiteX0" fmla="*/ 42199 w 395966"/>
              <a:gd name="connsiteY0" fmla="*/ 26 h 226543"/>
              <a:gd name="connsiteX1" fmla="*/ 58074 w 395966"/>
              <a:gd name="connsiteY1" fmla="*/ 155601 h 226543"/>
              <a:gd name="connsiteX2" fmla="*/ 108874 w 395966"/>
              <a:gd name="connsiteY2" fmla="*/ 184176 h 226543"/>
              <a:gd name="connsiteX3" fmla="*/ 394624 w 395966"/>
              <a:gd name="connsiteY3" fmla="*/ 184176 h 226543"/>
              <a:gd name="connsiteX4" fmla="*/ 207299 w 395966"/>
              <a:gd name="connsiteY4" fmla="*/ 215926 h 226543"/>
              <a:gd name="connsiteX5" fmla="*/ 924 w 395966"/>
              <a:gd name="connsiteY5" fmla="*/ 225451 h 226543"/>
              <a:gd name="connsiteX6" fmla="*/ 293024 w 395966"/>
              <a:gd name="connsiteY6" fmla="*/ 193701 h 226543"/>
              <a:gd name="connsiteX7" fmla="*/ 51724 w 395966"/>
              <a:gd name="connsiteY7" fmla="*/ 184176 h 226543"/>
              <a:gd name="connsiteX8" fmla="*/ 32674 w 395966"/>
              <a:gd name="connsiteY8" fmla="*/ 114326 h 226543"/>
              <a:gd name="connsiteX9" fmla="*/ 39024 w 395966"/>
              <a:gd name="connsiteY9" fmla="*/ 168301 h 226543"/>
              <a:gd name="connsiteX10" fmla="*/ 42199 w 395966"/>
              <a:gd name="connsiteY10" fmla="*/ 26 h 226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5966" h="226543">
                <a:moveTo>
                  <a:pt x="42199" y="26"/>
                </a:moveTo>
                <a:cubicBezTo>
                  <a:pt x="45374" y="-2091"/>
                  <a:pt x="46962" y="124909"/>
                  <a:pt x="58074" y="155601"/>
                </a:cubicBezTo>
                <a:cubicBezTo>
                  <a:pt x="69187" y="186293"/>
                  <a:pt x="52783" y="179414"/>
                  <a:pt x="108874" y="184176"/>
                </a:cubicBezTo>
                <a:cubicBezTo>
                  <a:pt x="164965" y="188938"/>
                  <a:pt x="378220" y="178884"/>
                  <a:pt x="394624" y="184176"/>
                </a:cubicBezTo>
                <a:cubicBezTo>
                  <a:pt x="411028" y="189468"/>
                  <a:pt x="272916" y="209047"/>
                  <a:pt x="207299" y="215926"/>
                </a:cubicBezTo>
                <a:cubicBezTo>
                  <a:pt x="141682" y="222805"/>
                  <a:pt x="-13363" y="229155"/>
                  <a:pt x="924" y="225451"/>
                </a:cubicBezTo>
                <a:cubicBezTo>
                  <a:pt x="15211" y="221747"/>
                  <a:pt x="284557" y="200580"/>
                  <a:pt x="293024" y="193701"/>
                </a:cubicBezTo>
                <a:cubicBezTo>
                  <a:pt x="301491" y="186822"/>
                  <a:pt x="95116" y="197405"/>
                  <a:pt x="51724" y="184176"/>
                </a:cubicBezTo>
                <a:cubicBezTo>
                  <a:pt x="8332" y="170947"/>
                  <a:pt x="34791" y="116972"/>
                  <a:pt x="32674" y="114326"/>
                </a:cubicBezTo>
                <a:cubicBezTo>
                  <a:pt x="30557" y="111680"/>
                  <a:pt x="37966" y="180472"/>
                  <a:pt x="39024" y="168301"/>
                </a:cubicBezTo>
                <a:cubicBezTo>
                  <a:pt x="40082" y="156130"/>
                  <a:pt x="39024" y="2143"/>
                  <a:pt x="42199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1988D8BC-9266-B7DB-687E-5B7887E5A5BB}"/>
              </a:ext>
            </a:extLst>
          </p:cNvPr>
          <p:cNvSpPr/>
          <p:nvPr/>
        </p:nvSpPr>
        <p:spPr>
          <a:xfrm>
            <a:off x="4565318" y="3516881"/>
            <a:ext cx="460270" cy="79806"/>
          </a:xfrm>
          <a:custGeom>
            <a:avLst/>
            <a:gdLst>
              <a:gd name="connsiteX0" fmla="*/ 332 w 460270"/>
              <a:gd name="connsiteY0" fmla="*/ 20069 h 79806"/>
              <a:gd name="connsiteX1" fmla="*/ 108282 w 460270"/>
              <a:gd name="connsiteY1" fmla="*/ 48644 h 79806"/>
              <a:gd name="connsiteX2" fmla="*/ 251157 w 460270"/>
              <a:gd name="connsiteY2" fmla="*/ 58169 h 79806"/>
              <a:gd name="connsiteX3" fmla="*/ 454357 w 460270"/>
              <a:gd name="connsiteY3" fmla="*/ 1019 h 79806"/>
              <a:gd name="connsiteX4" fmla="*/ 409907 w 460270"/>
              <a:gd name="connsiteY4" fmla="*/ 20069 h 79806"/>
              <a:gd name="connsiteX5" fmla="*/ 314657 w 460270"/>
              <a:gd name="connsiteY5" fmla="*/ 61344 h 79806"/>
              <a:gd name="connsiteX6" fmla="*/ 174957 w 460270"/>
              <a:gd name="connsiteY6" fmla="*/ 77219 h 79806"/>
              <a:gd name="connsiteX7" fmla="*/ 267032 w 460270"/>
              <a:gd name="connsiteY7" fmla="*/ 77219 h 79806"/>
              <a:gd name="connsiteX8" fmla="*/ 143207 w 460270"/>
              <a:gd name="connsiteY8" fmla="*/ 77219 h 79806"/>
              <a:gd name="connsiteX9" fmla="*/ 332 w 460270"/>
              <a:gd name="connsiteY9" fmla="*/ 20069 h 7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0270" h="79806">
                <a:moveTo>
                  <a:pt x="332" y="20069"/>
                </a:moveTo>
                <a:cubicBezTo>
                  <a:pt x="-5489" y="15307"/>
                  <a:pt x="66478" y="42294"/>
                  <a:pt x="108282" y="48644"/>
                </a:cubicBezTo>
                <a:cubicBezTo>
                  <a:pt x="150086" y="54994"/>
                  <a:pt x="193478" y="66107"/>
                  <a:pt x="251157" y="58169"/>
                </a:cubicBezTo>
                <a:cubicBezTo>
                  <a:pt x="308836" y="50232"/>
                  <a:pt x="427899" y="7369"/>
                  <a:pt x="454357" y="1019"/>
                </a:cubicBezTo>
                <a:cubicBezTo>
                  <a:pt x="480815" y="-5331"/>
                  <a:pt x="409907" y="20069"/>
                  <a:pt x="409907" y="20069"/>
                </a:cubicBezTo>
                <a:cubicBezTo>
                  <a:pt x="386624" y="30123"/>
                  <a:pt x="353815" y="51819"/>
                  <a:pt x="314657" y="61344"/>
                </a:cubicBezTo>
                <a:cubicBezTo>
                  <a:pt x="275499" y="70869"/>
                  <a:pt x="182894" y="74573"/>
                  <a:pt x="174957" y="77219"/>
                </a:cubicBezTo>
                <a:cubicBezTo>
                  <a:pt x="167020" y="79865"/>
                  <a:pt x="267032" y="77219"/>
                  <a:pt x="267032" y="77219"/>
                </a:cubicBezTo>
                <a:cubicBezTo>
                  <a:pt x="261740" y="77219"/>
                  <a:pt x="183953" y="83040"/>
                  <a:pt x="143207" y="77219"/>
                </a:cubicBezTo>
                <a:cubicBezTo>
                  <a:pt x="102461" y="71398"/>
                  <a:pt x="6153" y="24831"/>
                  <a:pt x="332" y="200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525315BA-6DB2-1E0E-572B-7276FA137E33}"/>
              </a:ext>
            </a:extLst>
          </p:cNvPr>
          <p:cNvSpPr/>
          <p:nvPr/>
        </p:nvSpPr>
        <p:spPr>
          <a:xfrm>
            <a:off x="5013325" y="3396969"/>
            <a:ext cx="1088005" cy="162224"/>
          </a:xfrm>
          <a:custGeom>
            <a:avLst/>
            <a:gdLst>
              <a:gd name="connsiteX0" fmla="*/ 0 w 1088005"/>
              <a:gd name="connsiteY0" fmla="*/ 162206 h 162224"/>
              <a:gd name="connsiteX1" fmla="*/ 339725 w 1088005"/>
              <a:gd name="connsiteY1" fmla="*/ 25681 h 162224"/>
              <a:gd name="connsiteX2" fmla="*/ 587375 w 1088005"/>
              <a:gd name="connsiteY2" fmla="*/ 12981 h 162224"/>
              <a:gd name="connsiteX3" fmla="*/ 555625 w 1088005"/>
              <a:gd name="connsiteY3" fmla="*/ 9806 h 162224"/>
              <a:gd name="connsiteX4" fmla="*/ 803275 w 1088005"/>
              <a:gd name="connsiteY4" fmla="*/ 54256 h 162224"/>
              <a:gd name="connsiteX5" fmla="*/ 609600 w 1088005"/>
              <a:gd name="connsiteY5" fmla="*/ 281 h 162224"/>
              <a:gd name="connsiteX6" fmla="*/ 936625 w 1088005"/>
              <a:gd name="connsiteY6" fmla="*/ 82831 h 162224"/>
              <a:gd name="connsiteX7" fmla="*/ 1085850 w 1088005"/>
              <a:gd name="connsiteY7" fmla="*/ 101881 h 162224"/>
              <a:gd name="connsiteX8" fmla="*/ 1009650 w 1088005"/>
              <a:gd name="connsiteY8" fmla="*/ 89181 h 162224"/>
              <a:gd name="connsiteX9" fmla="*/ 803275 w 1088005"/>
              <a:gd name="connsiteY9" fmla="*/ 41556 h 162224"/>
              <a:gd name="connsiteX10" fmla="*/ 650875 w 1088005"/>
              <a:gd name="connsiteY10" fmla="*/ 19331 h 162224"/>
              <a:gd name="connsiteX11" fmla="*/ 577850 w 1088005"/>
              <a:gd name="connsiteY11" fmla="*/ 6631 h 162224"/>
              <a:gd name="connsiteX12" fmla="*/ 339725 w 1088005"/>
              <a:gd name="connsiteY12" fmla="*/ 35206 h 162224"/>
              <a:gd name="connsiteX13" fmla="*/ 0 w 1088005"/>
              <a:gd name="connsiteY13" fmla="*/ 162206 h 16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8005" h="162224">
                <a:moveTo>
                  <a:pt x="0" y="162206"/>
                </a:moveTo>
                <a:cubicBezTo>
                  <a:pt x="0" y="160619"/>
                  <a:pt x="241829" y="50552"/>
                  <a:pt x="339725" y="25681"/>
                </a:cubicBezTo>
                <a:cubicBezTo>
                  <a:pt x="437621" y="810"/>
                  <a:pt x="551392" y="15627"/>
                  <a:pt x="587375" y="12981"/>
                </a:cubicBezTo>
                <a:cubicBezTo>
                  <a:pt x="623358" y="10335"/>
                  <a:pt x="519642" y="2927"/>
                  <a:pt x="555625" y="9806"/>
                </a:cubicBezTo>
                <a:cubicBezTo>
                  <a:pt x="591608" y="16685"/>
                  <a:pt x="794279" y="55843"/>
                  <a:pt x="803275" y="54256"/>
                </a:cubicBezTo>
                <a:cubicBezTo>
                  <a:pt x="812271" y="52669"/>
                  <a:pt x="587375" y="-4482"/>
                  <a:pt x="609600" y="281"/>
                </a:cubicBezTo>
                <a:cubicBezTo>
                  <a:pt x="631825" y="5043"/>
                  <a:pt x="857250" y="65898"/>
                  <a:pt x="936625" y="82831"/>
                </a:cubicBezTo>
                <a:cubicBezTo>
                  <a:pt x="1016000" y="99764"/>
                  <a:pt x="1073679" y="100823"/>
                  <a:pt x="1085850" y="101881"/>
                </a:cubicBezTo>
                <a:cubicBezTo>
                  <a:pt x="1098021" y="102939"/>
                  <a:pt x="1056746" y="99235"/>
                  <a:pt x="1009650" y="89181"/>
                </a:cubicBezTo>
                <a:cubicBezTo>
                  <a:pt x="962554" y="79127"/>
                  <a:pt x="863071" y="53198"/>
                  <a:pt x="803275" y="41556"/>
                </a:cubicBezTo>
                <a:cubicBezTo>
                  <a:pt x="743479" y="29914"/>
                  <a:pt x="688446" y="25152"/>
                  <a:pt x="650875" y="19331"/>
                </a:cubicBezTo>
                <a:cubicBezTo>
                  <a:pt x="613304" y="13510"/>
                  <a:pt x="629708" y="3985"/>
                  <a:pt x="577850" y="6631"/>
                </a:cubicBezTo>
                <a:cubicBezTo>
                  <a:pt x="525992" y="9277"/>
                  <a:pt x="438150" y="9277"/>
                  <a:pt x="339725" y="35206"/>
                </a:cubicBezTo>
                <a:cubicBezTo>
                  <a:pt x="241300" y="61135"/>
                  <a:pt x="0" y="163793"/>
                  <a:pt x="0" y="162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FC89FC2D-C6FF-AFDB-0B6A-838AAA49AFBC}"/>
              </a:ext>
            </a:extLst>
          </p:cNvPr>
          <p:cNvSpPr/>
          <p:nvPr/>
        </p:nvSpPr>
        <p:spPr>
          <a:xfrm>
            <a:off x="4965689" y="3375025"/>
            <a:ext cx="1043027" cy="177929"/>
          </a:xfrm>
          <a:custGeom>
            <a:avLst/>
            <a:gdLst>
              <a:gd name="connsiteX0" fmla="*/ 11 w 1043027"/>
              <a:gd name="connsiteY0" fmla="*/ 177800 h 177929"/>
              <a:gd name="connsiteX1" fmla="*/ 355611 w 1043027"/>
              <a:gd name="connsiteY1" fmla="*/ 31750 h 177929"/>
              <a:gd name="connsiteX2" fmla="*/ 276236 w 1043027"/>
              <a:gd name="connsiteY2" fmla="*/ 38100 h 177929"/>
              <a:gd name="connsiteX3" fmla="*/ 542936 w 1043027"/>
              <a:gd name="connsiteY3" fmla="*/ 9525 h 177929"/>
              <a:gd name="connsiteX4" fmla="*/ 708036 w 1043027"/>
              <a:gd name="connsiteY4" fmla="*/ 9525 h 177929"/>
              <a:gd name="connsiteX5" fmla="*/ 654061 w 1043027"/>
              <a:gd name="connsiteY5" fmla="*/ 0 h 177929"/>
              <a:gd name="connsiteX6" fmla="*/ 857261 w 1043027"/>
              <a:gd name="connsiteY6" fmla="*/ 31750 h 177929"/>
              <a:gd name="connsiteX7" fmla="*/ 822336 w 1043027"/>
              <a:gd name="connsiteY7" fmla="*/ 12700 h 177929"/>
              <a:gd name="connsiteX8" fmla="*/ 1038236 w 1043027"/>
              <a:gd name="connsiteY8" fmla="*/ 92075 h 177929"/>
              <a:gd name="connsiteX9" fmla="*/ 952511 w 1043027"/>
              <a:gd name="connsiteY9" fmla="*/ 66675 h 177929"/>
              <a:gd name="connsiteX10" fmla="*/ 730261 w 1043027"/>
              <a:gd name="connsiteY10" fmla="*/ 19050 h 177929"/>
              <a:gd name="connsiteX11" fmla="*/ 552461 w 1043027"/>
              <a:gd name="connsiteY11" fmla="*/ 31750 h 177929"/>
              <a:gd name="connsiteX12" fmla="*/ 590561 w 1043027"/>
              <a:gd name="connsiteY12" fmla="*/ 28575 h 177929"/>
              <a:gd name="connsiteX13" fmla="*/ 422286 w 1043027"/>
              <a:gd name="connsiteY13" fmla="*/ 28575 h 177929"/>
              <a:gd name="connsiteX14" fmla="*/ 365136 w 1043027"/>
              <a:gd name="connsiteY14" fmla="*/ 31750 h 177929"/>
              <a:gd name="connsiteX15" fmla="*/ 342911 w 1043027"/>
              <a:gd name="connsiteY15" fmla="*/ 57150 h 177929"/>
              <a:gd name="connsiteX16" fmla="*/ 11 w 1043027"/>
              <a:gd name="connsiteY16" fmla="*/ 177800 h 17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43027" h="177929">
                <a:moveTo>
                  <a:pt x="11" y="177800"/>
                </a:moveTo>
                <a:cubicBezTo>
                  <a:pt x="2128" y="173567"/>
                  <a:pt x="309574" y="55033"/>
                  <a:pt x="355611" y="31750"/>
                </a:cubicBezTo>
                <a:cubicBezTo>
                  <a:pt x="401649" y="8467"/>
                  <a:pt x="245015" y="41804"/>
                  <a:pt x="276236" y="38100"/>
                </a:cubicBezTo>
                <a:cubicBezTo>
                  <a:pt x="307457" y="34396"/>
                  <a:pt x="470969" y="14287"/>
                  <a:pt x="542936" y="9525"/>
                </a:cubicBezTo>
                <a:cubicBezTo>
                  <a:pt x="614903" y="4763"/>
                  <a:pt x="689515" y="11112"/>
                  <a:pt x="708036" y="9525"/>
                </a:cubicBezTo>
                <a:cubicBezTo>
                  <a:pt x="726557" y="7938"/>
                  <a:pt x="654061" y="0"/>
                  <a:pt x="654061" y="0"/>
                </a:cubicBezTo>
                <a:cubicBezTo>
                  <a:pt x="678932" y="3704"/>
                  <a:pt x="829215" y="29633"/>
                  <a:pt x="857261" y="31750"/>
                </a:cubicBezTo>
                <a:cubicBezTo>
                  <a:pt x="885307" y="33867"/>
                  <a:pt x="792174" y="2646"/>
                  <a:pt x="822336" y="12700"/>
                </a:cubicBezTo>
                <a:cubicBezTo>
                  <a:pt x="852498" y="22754"/>
                  <a:pt x="1016540" y="83079"/>
                  <a:pt x="1038236" y="92075"/>
                </a:cubicBezTo>
                <a:cubicBezTo>
                  <a:pt x="1059932" y="101071"/>
                  <a:pt x="1003840" y="78846"/>
                  <a:pt x="952511" y="66675"/>
                </a:cubicBezTo>
                <a:cubicBezTo>
                  <a:pt x="901182" y="54504"/>
                  <a:pt x="796936" y="24871"/>
                  <a:pt x="730261" y="19050"/>
                </a:cubicBezTo>
                <a:cubicBezTo>
                  <a:pt x="663586" y="13229"/>
                  <a:pt x="575744" y="30162"/>
                  <a:pt x="552461" y="31750"/>
                </a:cubicBezTo>
                <a:cubicBezTo>
                  <a:pt x="529178" y="33337"/>
                  <a:pt x="612257" y="29104"/>
                  <a:pt x="590561" y="28575"/>
                </a:cubicBezTo>
                <a:cubicBezTo>
                  <a:pt x="568865" y="28046"/>
                  <a:pt x="459857" y="28046"/>
                  <a:pt x="422286" y="28575"/>
                </a:cubicBezTo>
                <a:cubicBezTo>
                  <a:pt x="384715" y="29104"/>
                  <a:pt x="378365" y="26988"/>
                  <a:pt x="365136" y="31750"/>
                </a:cubicBezTo>
                <a:cubicBezTo>
                  <a:pt x="351907" y="36512"/>
                  <a:pt x="398473" y="33338"/>
                  <a:pt x="342911" y="57150"/>
                </a:cubicBezTo>
                <a:cubicBezTo>
                  <a:pt x="287349" y="80962"/>
                  <a:pt x="-2106" y="182033"/>
                  <a:pt x="11" y="177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13B10A8B-DCFE-6F67-B5B5-92099821DDAE}"/>
              </a:ext>
            </a:extLst>
          </p:cNvPr>
          <p:cNvSpPr/>
          <p:nvPr/>
        </p:nvSpPr>
        <p:spPr>
          <a:xfrm>
            <a:off x="4438604" y="3825564"/>
            <a:ext cx="502359" cy="280397"/>
          </a:xfrm>
          <a:custGeom>
            <a:avLst/>
            <a:gdLst>
              <a:gd name="connsiteX0" fmla="*/ 46 w 502359"/>
              <a:gd name="connsiteY0" fmla="*/ 311 h 280397"/>
              <a:gd name="connsiteX1" fmla="*/ 222296 w 502359"/>
              <a:gd name="connsiteY1" fmla="*/ 86036 h 280397"/>
              <a:gd name="connsiteX2" fmla="*/ 177846 w 502359"/>
              <a:gd name="connsiteY2" fmla="*/ 51111 h 280397"/>
              <a:gd name="connsiteX3" fmla="*/ 352471 w 502359"/>
              <a:gd name="connsiteY3" fmla="*/ 86036 h 280397"/>
              <a:gd name="connsiteX4" fmla="*/ 400096 w 502359"/>
              <a:gd name="connsiteY4" fmla="*/ 108261 h 280397"/>
              <a:gd name="connsiteX5" fmla="*/ 387396 w 502359"/>
              <a:gd name="connsiteY5" fmla="*/ 60636 h 280397"/>
              <a:gd name="connsiteX6" fmla="*/ 438196 w 502359"/>
              <a:gd name="connsiteY6" fmla="*/ 187636 h 280397"/>
              <a:gd name="connsiteX7" fmla="*/ 501696 w 502359"/>
              <a:gd name="connsiteY7" fmla="*/ 279711 h 280397"/>
              <a:gd name="connsiteX8" fmla="*/ 473121 w 502359"/>
              <a:gd name="connsiteY8" fmla="*/ 232086 h 280397"/>
              <a:gd name="connsiteX9" fmla="*/ 400096 w 502359"/>
              <a:gd name="connsiteY9" fmla="*/ 111436 h 280397"/>
              <a:gd name="connsiteX10" fmla="*/ 215946 w 502359"/>
              <a:gd name="connsiteY10" fmla="*/ 35236 h 280397"/>
              <a:gd name="connsiteX11" fmla="*/ 254046 w 502359"/>
              <a:gd name="connsiteY11" fmla="*/ 63811 h 280397"/>
              <a:gd name="connsiteX12" fmla="*/ 203246 w 502359"/>
              <a:gd name="connsiteY12" fmla="*/ 57461 h 280397"/>
              <a:gd name="connsiteX13" fmla="*/ 46 w 502359"/>
              <a:gd name="connsiteY13" fmla="*/ 311 h 28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2359" h="280397">
                <a:moveTo>
                  <a:pt x="46" y="311"/>
                </a:moveTo>
                <a:cubicBezTo>
                  <a:pt x="3221" y="5073"/>
                  <a:pt x="192663" y="77569"/>
                  <a:pt x="222296" y="86036"/>
                </a:cubicBezTo>
                <a:cubicBezTo>
                  <a:pt x="251929" y="94503"/>
                  <a:pt x="156150" y="51111"/>
                  <a:pt x="177846" y="51111"/>
                </a:cubicBezTo>
                <a:cubicBezTo>
                  <a:pt x="199542" y="51111"/>
                  <a:pt x="315429" y="76511"/>
                  <a:pt x="352471" y="86036"/>
                </a:cubicBezTo>
                <a:cubicBezTo>
                  <a:pt x="389513" y="95561"/>
                  <a:pt x="394275" y="112494"/>
                  <a:pt x="400096" y="108261"/>
                </a:cubicBezTo>
                <a:cubicBezTo>
                  <a:pt x="405917" y="104028"/>
                  <a:pt x="381046" y="47407"/>
                  <a:pt x="387396" y="60636"/>
                </a:cubicBezTo>
                <a:cubicBezTo>
                  <a:pt x="393746" y="73865"/>
                  <a:pt x="419146" y="151124"/>
                  <a:pt x="438196" y="187636"/>
                </a:cubicBezTo>
                <a:cubicBezTo>
                  <a:pt x="457246" y="224148"/>
                  <a:pt x="495875" y="272303"/>
                  <a:pt x="501696" y="279711"/>
                </a:cubicBezTo>
                <a:cubicBezTo>
                  <a:pt x="507517" y="287119"/>
                  <a:pt x="473121" y="232086"/>
                  <a:pt x="473121" y="232086"/>
                </a:cubicBezTo>
                <a:cubicBezTo>
                  <a:pt x="456188" y="204040"/>
                  <a:pt x="442959" y="144244"/>
                  <a:pt x="400096" y="111436"/>
                </a:cubicBezTo>
                <a:cubicBezTo>
                  <a:pt x="357234" y="78628"/>
                  <a:pt x="240288" y="43173"/>
                  <a:pt x="215946" y="35236"/>
                </a:cubicBezTo>
                <a:cubicBezTo>
                  <a:pt x="191604" y="27299"/>
                  <a:pt x="256163" y="60107"/>
                  <a:pt x="254046" y="63811"/>
                </a:cubicBezTo>
                <a:cubicBezTo>
                  <a:pt x="251929" y="67515"/>
                  <a:pt x="249283" y="68044"/>
                  <a:pt x="203246" y="57461"/>
                </a:cubicBezTo>
                <a:cubicBezTo>
                  <a:pt x="157209" y="46878"/>
                  <a:pt x="-3129" y="-4451"/>
                  <a:pt x="46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9723BF7A-4284-C828-3EE5-B3F1F6991D54}"/>
              </a:ext>
            </a:extLst>
          </p:cNvPr>
          <p:cNvSpPr/>
          <p:nvPr/>
        </p:nvSpPr>
        <p:spPr>
          <a:xfrm>
            <a:off x="5022319" y="3502285"/>
            <a:ext cx="308360" cy="206243"/>
          </a:xfrm>
          <a:custGeom>
            <a:avLst/>
            <a:gdLst>
              <a:gd name="connsiteX0" fmla="*/ 531 w 308360"/>
              <a:gd name="connsiteY0" fmla="*/ 206115 h 206243"/>
              <a:gd name="connsiteX1" fmla="*/ 298981 w 308360"/>
              <a:gd name="connsiteY1" fmla="*/ 6090 h 206243"/>
              <a:gd name="connsiteX2" fmla="*/ 222781 w 308360"/>
              <a:gd name="connsiteY2" fmla="*/ 56890 h 206243"/>
              <a:gd name="connsiteX3" fmla="*/ 114831 w 308360"/>
              <a:gd name="connsiteY3" fmla="*/ 110865 h 206243"/>
              <a:gd name="connsiteX4" fmla="*/ 222781 w 308360"/>
              <a:gd name="connsiteY4" fmla="*/ 37840 h 206243"/>
              <a:gd name="connsiteX5" fmla="*/ 531 w 308360"/>
              <a:gd name="connsiteY5" fmla="*/ 206115 h 20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360" h="206243">
                <a:moveTo>
                  <a:pt x="531" y="206115"/>
                </a:moveTo>
                <a:cubicBezTo>
                  <a:pt x="13231" y="200823"/>
                  <a:pt x="298981" y="6090"/>
                  <a:pt x="298981" y="6090"/>
                </a:cubicBezTo>
                <a:cubicBezTo>
                  <a:pt x="336023" y="-18781"/>
                  <a:pt x="253473" y="39427"/>
                  <a:pt x="222781" y="56890"/>
                </a:cubicBezTo>
                <a:cubicBezTo>
                  <a:pt x="192089" y="74352"/>
                  <a:pt x="114831" y="114040"/>
                  <a:pt x="114831" y="110865"/>
                </a:cubicBezTo>
                <a:cubicBezTo>
                  <a:pt x="114831" y="107690"/>
                  <a:pt x="238656" y="24082"/>
                  <a:pt x="222781" y="37840"/>
                </a:cubicBezTo>
                <a:cubicBezTo>
                  <a:pt x="206906" y="51598"/>
                  <a:pt x="-12169" y="211407"/>
                  <a:pt x="531" y="206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B98BCE42-A924-1882-CAEC-8968207043B5}"/>
              </a:ext>
            </a:extLst>
          </p:cNvPr>
          <p:cNvSpPr/>
          <p:nvPr/>
        </p:nvSpPr>
        <p:spPr>
          <a:xfrm>
            <a:off x="5295237" y="3482300"/>
            <a:ext cx="482071" cy="45307"/>
          </a:xfrm>
          <a:custGeom>
            <a:avLst/>
            <a:gdLst>
              <a:gd name="connsiteX0" fmla="*/ 663 w 482071"/>
              <a:gd name="connsiteY0" fmla="*/ 45125 h 45307"/>
              <a:gd name="connsiteX1" fmla="*/ 226088 w 482071"/>
              <a:gd name="connsiteY1" fmla="*/ 16550 h 45307"/>
              <a:gd name="connsiteX2" fmla="*/ 476913 w 482071"/>
              <a:gd name="connsiteY2" fmla="*/ 19725 h 45307"/>
              <a:gd name="connsiteX3" fmla="*/ 388013 w 482071"/>
              <a:gd name="connsiteY3" fmla="*/ 16550 h 45307"/>
              <a:gd name="connsiteX4" fmla="*/ 299113 w 482071"/>
              <a:gd name="connsiteY4" fmla="*/ 675 h 45307"/>
              <a:gd name="connsiteX5" fmla="*/ 663 w 482071"/>
              <a:gd name="connsiteY5" fmla="*/ 45125 h 45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071" h="45307">
                <a:moveTo>
                  <a:pt x="663" y="45125"/>
                </a:moveTo>
                <a:cubicBezTo>
                  <a:pt x="-11508" y="47771"/>
                  <a:pt x="146713" y="20783"/>
                  <a:pt x="226088" y="16550"/>
                </a:cubicBezTo>
                <a:cubicBezTo>
                  <a:pt x="305463" y="12317"/>
                  <a:pt x="449926" y="19725"/>
                  <a:pt x="476913" y="19725"/>
                </a:cubicBezTo>
                <a:cubicBezTo>
                  <a:pt x="503900" y="19725"/>
                  <a:pt x="417646" y="19725"/>
                  <a:pt x="388013" y="16550"/>
                </a:cubicBezTo>
                <a:cubicBezTo>
                  <a:pt x="358380" y="13375"/>
                  <a:pt x="371080" y="-3558"/>
                  <a:pt x="299113" y="675"/>
                </a:cubicBezTo>
                <a:cubicBezTo>
                  <a:pt x="227146" y="4908"/>
                  <a:pt x="12834" y="42479"/>
                  <a:pt x="663" y="45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826D66DA-7E2E-B059-CC19-0E0C2B82E216}"/>
              </a:ext>
            </a:extLst>
          </p:cNvPr>
          <p:cNvSpPr/>
          <p:nvPr/>
        </p:nvSpPr>
        <p:spPr>
          <a:xfrm>
            <a:off x="5765711" y="3495675"/>
            <a:ext cx="281758" cy="431800"/>
          </a:xfrm>
          <a:custGeom>
            <a:avLst/>
            <a:gdLst>
              <a:gd name="connsiteX0" fmla="*/ 89 w 281758"/>
              <a:gd name="connsiteY0" fmla="*/ 0 h 431800"/>
              <a:gd name="connsiteX1" fmla="*/ 146139 w 281758"/>
              <a:gd name="connsiteY1" fmla="*/ 79375 h 431800"/>
              <a:gd name="connsiteX2" fmla="*/ 225514 w 281758"/>
              <a:gd name="connsiteY2" fmla="*/ 146050 h 431800"/>
              <a:gd name="connsiteX3" fmla="*/ 219164 w 281758"/>
              <a:gd name="connsiteY3" fmla="*/ 123825 h 431800"/>
              <a:gd name="connsiteX4" fmla="*/ 273139 w 281758"/>
              <a:gd name="connsiteY4" fmla="*/ 244475 h 431800"/>
              <a:gd name="connsiteX5" fmla="*/ 279489 w 281758"/>
              <a:gd name="connsiteY5" fmla="*/ 292100 h 431800"/>
              <a:gd name="connsiteX6" fmla="*/ 250914 w 281758"/>
              <a:gd name="connsiteY6" fmla="*/ 431800 h 431800"/>
              <a:gd name="connsiteX7" fmla="*/ 276314 w 281758"/>
              <a:gd name="connsiteY7" fmla="*/ 292100 h 431800"/>
              <a:gd name="connsiteX8" fmla="*/ 168364 w 281758"/>
              <a:gd name="connsiteY8" fmla="*/ 79375 h 431800"/>
              <a:gd name="connsiteX9" fmla="*/ 89 w 281758"/>
              <a:gd name="connsiteY9" fmla="*/ 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758" h="431800">
                <a:moveTo>
                  <a:pt x="89" y="0"/>
                </a:moveTo>
                <a:cubicBezTo>
                  <a:pt x="-3615" y="0"/>
                  <a:pt x="108568" y="55033"/>
                  <a:pt x="146139" y="79375"/>
                </a:cubicBezTo>
                <a:cubicBezTo>
                  <a:pt x="183710" y="103717"/>
                  <a:pt x="213343" y="138642"/>
                  <a:pt x="225514" y="146050"/>
                </a:cubicBezTo>
                <a:cubicBezTo>
                  <a:pt x="237685" y="153458"/>
                  <a:pt x="211227" y="107421"/>
                  <a:pt x="219164" y="123825"/>
                </a:cubicBezTo>
                <a:cubicBezTo>
                  <a:pt x="227102" y="140229"/>
                  <a:pt x="263085" y="216429"/>
                  <a:pt x="273139" y="244475"/>
                </a:cubicBezTo>
                <a:cubicBezTo>
                  <a:pt x="283193" y="272521"/>
                  <a:pt x="283193" y="260879"/>
                  <a:pt x="279489" y="292100"/>
                </a:cubicBezTo>
                <a:cubicBezTo>
                  <a:pt x="275785" y="323321"/>
                  <a:pt x="251443" y="431800"/>
                  <a:pt x="250914" y="431800"/>
                </a:cubicBezTo>
                <a:cubicBezTo>
                  <a:pt x="250385" y="431800"/>
                  <a:pt x="290072" y="350838"/>
                  <a:pt x="276314" y="292100"/>
                </a:cubicBezTo>
                <a:cubicBezTo>
                  <a:pt x="262556" y="233363"/>
                  <a:pt x="211756" y="125412"/>
                  <a:pt x="168364" y="79375"/>
                </a:cubicBezTo>
                <a:cubicBezTo>
                  <a:pt x="124972" y="33338"/>
                  <a:pt x="3793" y="0"/>
                  <a:pt x="8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95A8923D-BD04-9A72-0ECC-698E3CD28879}"/>
              </a:ext>
            </a:extLst>
          </p:cNvPr>
          <p:cNvSpPr/>
          <p:nvPr/>
        </p:nvSpPr>
        <p:spPr>
          <a:xfrm>
            <a:off x="5950580" y="3632156"/>
            <a:ext cx="142900" cy="580072"/>
          </a:xfrm>
          <a:custGeom>
            <a:avLst/>
            <a:gdLst>
              <a:gd name="connsiteX0" fmla="*/ 75570 w 142900"/>
              <a:gd name="connsiteY0" fmla="*/ 44 h 580072"/>
              <a:gd name="connsiteX1" fmla="*/ 104145 w 142900"/>
              <a:gd name="connsiteY1" fmla="*/ 260394 h 580072"/>
              <a:gd name="connsiteX2" fmla="*/ 129545 w 142900"/>
              <a:gd name="connsiteY2" fmla="*/ 231819 h 580072"/>
              <a:gd name="connsiteX3" fmla="*/ 116845 w 142900"/>
              <a:gd name="connsiteY3" fmla="*/ 336594 h 580072"/>
              <a:gd name="connsiteX4" fmla="*/ 43820 w 142900"/>
              <a:gd name="connsiteY4" fmla="*/ 508044 h 580072"/>
              <a:gd name="connsiteX5" fmla="*/ 2545 w 142900"/>
              <a:gd name="connsiteY5" fmla="*/ 574719 h 580072"/>
              <a:gd name="connsiteX6" fmla="*/ 116845 w 142900"/>
              <a:gd name="connsiteY6" fmla="*/ 377869 h 580072"/>
              <a:gd name="connsiteX7" fmla="*/ 142245 w 142900"/>
              <a:gd name="connsiteY7" fmla="*/ 247694 h 580072"/>
              <a:gd name="connsiteX8" fmla="*/ 100970 w 142900"/>
              <a:gd name="connsiteY8" fmla="*/ 104819 h 580072"/>
              <a:gd name="connsiteX9" fmla="*/ 104145 w 142900"/>
              <a:gd name="connsiteY9" fmla="*/ 238169 h 580072"/>
              <a:gd name="connsiteX10" fmla="*/ 75570 w 142900"/>
              <a:gd name="connsiteY10" fmla="*/ 44 h 58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900" h="580072">
                <a:moveTo>
                  <a:pt x="75570" y="44"/>
                </a:moveTo>
                <a:cubicBezTo>
                  <a:pt x="75570" y="3748"/>
                  <a:pt x="95149" y="221765"/>
                  <a:pt x="104145" y="260394"/>
                </a:cubicBezTo>
                <a:cubicBezTo>
                  <a:pt x="113141" y="299023"/>
                  <a:pt x="127428" y="219119"/>
                  <a:pt x="129545" y="231819"/>
                </a:cubicBezTo>
                <a:cubicBezTo>
                  <a:pt x="131662" y="244519"/>
                  <a:pt x="131132" y="290557"/>
                  <a:pt x="116845" y="336594"/>
                </a:cubicBezTo>
                <a:cubicBezTo>
                  <a:pt x="102558" y="382631"/>
                  <a:pt x="62870" y="468356"/>
                  <a:pt x="43820" y="508044"/>
                </a:cubicBezTo>
                <a:cubicBezTo>
                  <a:pt x="24770" y="547732"/>
                  <a:pt x="-9626" y="596415"/>
                  <a:pt x="2545" y="574719"/>
                </a:cubicBezTo>
                <a:cubicBezTo>
                  <a:pt x="14716" y="553023"/>
                  <a:pt x="93562" y="432373"/>
                  <a:pt x="116845" y="377869"/>
                </a:cubicBezTo>
                <a:cubicBezTo>
                  <a:pt x="140128" y="323365"/>
                  <a:pt x="144891" y="293202"/>
                  <a:pt x="142245" y="247694"/>
                </a:cubicBezTo>
                <a:cubicBezTo>
                  <a:pt x="139599" y="202186"/>
                  <a:pt x="107320" y="106407"/>
                  <a:pt x="100970" y="104819"/>
                </a:cubicBezTo>
                <a:cubicBezTo>
                  <a:pt x="94620" y="103232"/>
                  <a:pt x="108908" y="252986"/>
                  <a:pt x="104145" y="238169"/>
                </a:cubicBezTo>
                <a:cubicBezTo>
                  <a:pt x="99382" y="223352"/>
                  <a:pt x="75570" y="-3660"/>
                  <a:pt x="75570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C92434AE-4F6D-C936-1E39-4CB91BCB6DA7}"/>
              </a:ext>
            </a:extLst>
          </p:cNvPr>
          <p:cNvSpPr/>
          <p:nvPr/>
        </p:nvSpPr>
        <p:spPr>
          <a:xfrm>
            <a:off x="5984875" y="3808790"/>
            <a:ext cx="99213" cy="340943"/>
          </a:xfrm>
          <a:custGeom>
            <a:avLst/>
            <a:gdLst>
              <a:gd name="connsiteX0" fmla="*/ 98425 w 99213"/>
              <a:gd name="connsiteY0" fmla="*/ 1210 h 340943"/>
              <a:gd name="connsiteX1" fmla="*/ 25400 w 99213"/>
              <a:gd name="connsiteY1" fmla="*/ 255210 h 340943"/>
              <a:gd name="connsiteX2" fmla="*/ 47625 w 99213"/>
              <a:gd name="connsiteY2" fmla="*/ 207585 h 340943"/>
              <a:gd name="connsiteX3" fmla="*/ 0 w 99213"/>
              <a:gd name="connsiteY3" fmla="*/ 340935 h 340943"/>
              <a:gd name="connsiteX4" fmla="*/ 47625 w 99213"/>
              <a:gd name="connsiteY4" fmla="*/ 213935 h 340943"/>
              <a:gd name="connsiteX5" fmla="*/ 63500 w 99213"/>
              <a:gd name="connsiteY5" fmla="*/ 159960 h 340943"/>
              <a:gd name="connsiteX6" fmla="*/ 98425 w 99213"/>
              <a:gd name="connsiteY6" fmla="*/ 1210 h 3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213" h="340943">
                <a:moveTo>
                  <a:pt x="98425" y="1210"/>
                </a:moveTo>
                <a:cubicBezTo>
                  <a:pt x="92075" y="17085"/>
                  <a:pt x="33867" y="220814"/>
                  <a:pt x="25400" y="255210"/>
                </a:cubicBezTo>
                <a:cubicBezTo>
                  <a:pt x="16933" y="289606"/>
                  <a:pt x="51858" y="193298"/>
                  <a:pt x="47625" y="207585"/>
                </a:cubicBezTo>
                <a:cubicBezTo>
                  <a:pt x="43392" y="221872"/>
                  <a:pt x="0" y="339877"/>
                  <a:pt x="0" y="340935"/>
                </a:cubicBezTo>
                <a:cubicBezTo>
                  <a:pt x="0" y="341993"/>
                  <a:pt x="37042" y="244098"/>
                  <a:pt x="47625" y="213935"/>
                </a:cubicBezTo>
                <a:cubicBezTo>
                  <a:pt x="58208" y="183773"/>
                  <a:pt x="56092" y="189593"/>
                  <a:pt x="63500" y="159960"/>
                </a:cubicBezTo>
                <a:cubicBezTo>
                  <a:pt x="70908" y="130327"/>
                  <a:pt x="104775" y="-14665"/>
                  <a:pt x="98425" y="1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FAF714EB-1257-65A3-092A-4137E91FC8A2}"/>
              </a:ext>
            </a:extLst>
          </p:cNvPr>
          <p:cNvSpPr/>
          <p:nvPr/>
        </p:nvSpPr>
        <p:spPr>
          <a:xfrm>
            <a:off x="5695888" y="4123941"/>
            <a:ext cx="295649" cy="219625"/>
          </a:xfrm>
          <a:custGeom>
            <a:avLst/>
            <a:gdLst>
              <a:gd name="connsiteX0" fmla="*/ 295337 w 295649"/>
              <a:gd name="connsiteY0" fmla="*/ 384 h 219625"/>
              <a:gd name="connsiteX1" fmla="*/ 165162 w 295649"/>
              <a:gd name="connsiteY1" fmla="*/ 143259 h 219625"/>
              <a:gd name="connsiteX2" fmla="*/ 62 w 295649"/>
              <a:gd name="connsiteY2" fmla="*/ 219459 h 219625"/>
              <a:gd name="connsiteX3" fmla="*/ 184212 w 295649"/>
              <a:gd name="connsiteY3" fmla="*/ 124209 h 219625"/>
              <a:gd name="connsiteX4" fmla="*/ 130237 w 295649"/>
              <a:gd name="connsiteY4" fmla="*/ 155959 h 219625"/>
              <a:gd name="connsiteX5" fmla="*/ 200087 w 295649"/>
              <a:gd name="connsiteY5" fmla="*/ 101984 h 219625"/>
              <a:gd name="connsiteX6" fmla="*/ 295337 w 295649"/>
              <a:gd name="connsiteY6" fmla="*/ 384 h 21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649" h="219625">
                <a:moveTo>
                  <a:pt x="295337" y="384"/>
                </a:moveTo>
                <a:cubicBezTo>
                  <a:pt x="289516" y="7263"/>
                  <a:pt x="214374" y="106747"/>
                  <a:pt x="165162" y="143259"/>
                </a:cubicBezTo>
                <a:cubicBezTo>
                  <a:pt x="115949" y="179772"/>
                  <a:pt x="-3113" y="222634"/>
                  <a:pt x="62" y="219459"/>
                </a:cubicBezTo>
                <a:cubicBezTo>
                  <a:pt x="3237" y="216284"/>
                  <a:pt x="162516" y="134792"/>
                  <a:pt x="184212" y="124209"/>
                </a:cubicBezTo>
                <a:cubicBezTo>
                  <a:pt x="205908" y="113626"/>
                  <a:pt x="127591" y="159663"/>
                  <a:pt x="130237" y="155959"/>
                </a:cubicBezTo>
                <a:cubicBezTo>
                  <a:pt x="132883" y="152255"/>
                  <a:pt x="176274" y="123151"/>
                  <a:pt x="200087" y="101984"/>
                </a:cubicBezTo>
                <a:cubicBezTo>
                  <a:pt x="223899" y="80817"/>
                  <a:pt x="301158" y="-6495"/>
                  <a:pt x="295337" y="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AC118201-1F17-C996-21A4-52C6773560A8}"/>
              </a:ext>
            </a:extLst>
          </p:cNvPr>
          <p:cNvSpPr/>
          <p:nvPr/>
        </p:nvSpPr>
        <p:spPr>
          <a:xfrm>
            <a:off x="5527460" y="4174503"/>
            <a:ext cx="512099" cy="245101"/>
          </a:xfrm>
          <a:custGeom>
            <a:avLst/>
            <a:gdLst>
              <a:gd name="connsiteX0" fmla="*/ 511390 w 512099"/>
              <a:gd name="connsiteY0" fmla="*/ 622 h 245101"/>
              <a:gd name="connsiteX1" fmla="*/ 301840 w 512099"/>
              <a:gd name="connsiteY1" fmla="*/ 149847 h 245101"/>
              <a:gd name="connsiteX2" fmla="*/ 228815 w 512099"/>
              <a:gd name="connsiteY2" fmla="*/ 194297 h 245101"/>
              <a:gd name="connsiteX3" fmla="*/ 215 w 512099"/>
              <a:gd name="connsiteY3" fmla="*/ 245097 h 245101"/>
              <a:gd name="connsiteX4" fmla="*/ 273265 w 512099"/>
              <a:gd name="connsiteY4" fmla="*/ 197472 h 245101"/>
              <a:gd name="connsiteX5" fmla="*/ 222465 w 512099"/>
              <a:gd name="connsiteY5" fmla="*/ 213347 h 245101"/>
              <a:gd name="connsiteX6" fmla="*/ 511390 w 512099"/>
              <a:gd name="connsiteY6" fmla="*/ 622 h 245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2099" h="245101">
                <a:moveTo>
                  <a:pt x="511390" y="622"/>
                </a:moveTo>
                <a:cubicBezTo>
                  <a:pt x="524619" y="-9961"/>
                  <a:pt x="348936" y="117568"/>
                  <a:pt x="301840" y="149847"/>
                </a:cubicBezTo>
                <a:cubicBezTo>
                  <a:pt x="254744" y="182126"/>
                  <a:pt x="279086" y="178422"/>
                  <a:pt x="228815" y="194297"/>
                </a:cubicBezTo>
                <a:cubicBezTo>
                  <a:pt x="178544" y="210172"/>
                  <a:pt x="-7193" y="244568"/>
                  <a:pt x="215" y="245097"/>
                </a:cubicBezTo>
                <a:cubicBezTo>
                  <a:pt x="7623" y="245626"/>
                  <a:pt x="236223" y="202764"/>
                  <a:pt x="273265" y="197472"/>
                </a:cubicBezTo>
                <a:cubicBezTo>
                  <a:pt x="310307" y="192180"/>
                  <a:pt x="187011" y="240335"/>
                  <a:pt x="222465" y="213347"/>
                </a:cubicBezTo>
                <a:cubicBezTo>
                  <a:pt x="257919" y="186360"/>
                  <a:pt x="498161" y="11205"/>
                  <a:pt x="511390" y="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B416BAFE-7E76-9819-378B-5983C3289132}"/>
              </a:ext>
            </a:extLst>
          </p:cNvPr>
          <p:cNvSpPr/>
          <p:nvPr/>
        </p:nvSpPr>
        <p:spPr>
          <a:xfrm>
            <a:off x="5406598" y="4301694"/>
            <a:ext cx="418239" cy="83605"/>
          </a:xfrm>
          <a:custGeom>
            <a:avLst/>
            <a:gdLst>
              <a:gd name="connsiteX0" fmla="*/ 427 w 418239"/>
              <a:gd name="connsiteY0" fmla="*/ 82981 h 83605"/>
              <a:gd name="connsiteX1" fmla="*/ 248077 w 418239"/>
              <a:gd name="connsiteY1" fmla="*/ 70281 h 83605"/>
              <a:gd name="connsiteX2" fmla="*/ 416352 w 418239"/>
              <a:gd name="connsiteY2" fmla="*/ 431 h 83605"/>
              <a:gd name="connsiteX3" fmla="*/ 336977 w 418239"/>
              <a:gd name="connsiteY3" fmla="*/ 41706 h 83605"/>
              <a:gd name="connsiteX4" fmla="*/ 311577 w 418239"/>
              <a:gd name="connsiteY4" fmla="*/ 60756 h 83605"/>
              <a:gd name="connsiteX5" fmla="*/ 427 w 418239"/>
              <a:gd name="connsiteY5" fmla="*/ 82981 h 8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8239" h="83605">
                <a:moveTo>
                  <a:pt x="427" y="82981"/>
                </a:moveTo>
                <a:cubicBezTo>
                  <a:pt x="-10156" y="84569"/>
                  <a:pt x="178756" y="84039"/>
                  <a:pt x="248077" y="70281"/>
                </a:cubicBezTo>
                <a:cubicBezTo>
                  <a:pt x="317398" y="56523"/>
                  <a:pt x="401535" y="5194"/>
                  <a:pt x="416352" y="431"/>
                </a:cubicBezTo>
                <a:cubicBezTo>
                  <a:pt x="431169" y="-4332"/>
                  <a:pt x="354439" y="31652"/>
                  <a:pt x="336977" y="41706"/>
                </a:cubicBezTo>
                <a:cubicBezTo>
                  <a:pt x="319515" y="51760"/>
                  <a:pt x="366610" y="53348"/>
                  <a:pt x="311577" y="60756"/>
                </a:cubicBezTo>
                <a:cubicBezTo>
                  <a:pt x="256544" y="68164"/>
                  <a:pt x="11010" y="81393"/>
                  <a:pt x="427" y="82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EEA69D62-AC33-F6F3-4834-23149040E54E}"/>
              </a:ext>
            </a:extLst>
          </p:cNvPr>
          <p:cNvSpPr/>
          <p:nvPr/>
        </p:nvSpPr>
        <p:spPr>
          <a:xfrm>
            <a:off x="4989983" y="3905948"/>
            <a:ext cx="143635" cy="373743"/>
          </a:xfrm>
          <a:custGeom>
            <a:avLst/>
            <a:gdLst>
              <a:gd name="connsiteX0" fmla="*/ 13817 w 143635"/>
              <a:gd name="connsiteY0" fmla="*/ 2477 h 373743"/>
              <a:gd name="connsiteX1" fmla="*/ 1117 w 143635"/>
              <a:gd name="connsiteY1" fmla="*/ 126302 h 373743"/>
              <a:gd name="connsiteX2" fmla="*/ 42392 w 143635"/>
              <a:gd name="connsiteY2" fmla="*/ 253302 h 373743"/>
              <a:gd name="connsiteX3" fmla="*/ 26517 w 143635"/>
              <a:gd name="connsiteY3" fmla="*/ 224727 h 373743"/>
              <a:gd name="connsiteX4" fmla="*/ 140817 w 143635"/>
              <a:gd name="connsiteY4" fmla="*/ 370777 h 373743"/>
              <a:gd name="connsiteX5" fmla="*/ 102717 w 143635"/>
              <a:gd name="connsiteY5" fmla="*/ 316802 h 373743"/>
              <a:gd name="connsiteX6" fmla="*/ 36042 w 143635"/>
              <a:gd name="connsiteY6" fmla="*/ 243777 h 373743"/>
              <a:gd name="connsiteX7" fmla="*/ 13817 w 143635"/>
              <a:gd name="connsiteY7" fmla="*/ 2477 h 37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635" h="373743">
                <a:moveTo>
                  <a:pt x="13817" y="2477"/>
                </a:moveTo>
                <a:cubicBezTo>
                  <a:pt x="7996" y="-17102"/>
                  <a:pt x="-3645" y="84498"/>
                  <a:pt x="1117" y="126302"/>
                </a:cubicBezTo>
                <a:cubicBezTo>
                  <a:pt x="5879" y="168106"/>
                  <a:pt x="38159" y="236898"/>
                  <a:pt x="42392" y="253302"/>
                </a:cubicBezTo>
                <a:cubicBezTo>
                  <a:pt x="46625" y="269706"/>
                  <a:pt x="10113" y="205148"/>
                  <a:pt x="26517" y="224727"/>
                </a:cubicBezTo>
                <a:cubicBezTo>
                  <a:pt x="42921" y="244306"/>
                  <a:pt x="128117" y="355431"/>
                  <a:pt x="140817" y="370777"/>
                </a:cubicBezTo>
                <a:cubicBezTo>
                  <a:pt x="153517" y="386123"/>
                  <a:pt x="120179" y="337969"/>
                  <a:pt x="102717" y="316802"/>
                </a:cubicBezTo>
                <a:cubicBezTo>
                  <a:pt x="85255" y="295635"/>
                  <a:pt x="52975" y="292989"/>
                  <a:pt x="36042" y="243777"/>
                </a:cubicBezTo>
                <a:cubicBezTo>
                  <a:pt x="19109" y="194565"/>
                  <a:pt x="19638" y="22056"/>
                  <a:pt x="13817" y="2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90556801-A83E-A10E-7A69-3AB635935779}"/>
              </a:ext>
            </a:extLst>
          </p:cNvPr>
          <p:cNvSpPr/>
          <p:nvPr/>
        </p:nvSpPr>
        <p:spPr>
          <a:xfrm>
            <a:off x="5165300" y="4273550"/>
            <a:ext cx="262552" cy="112099"/>
          </a:xfrm>
          <a:custGeom>
            <a:avLst/>
            <a:gdLst>
              <a:gd name="connsiteX0" fmla="*/ 425 w 262552"/>
              <a:gd name="connsiteY0" fmla="*/ 0 h 112099"/>
              <a:gd name="connsiteX1" fmla="*/ 92500 w 262552"/>
              <a:gd name="connsiteY1" fmla="*/ 66675 h 112099"/>
              <a:gd name="connsiteX2" fmla="*/ 257600 w 262552"/>
              <a:gd name="connsiteY2" fmla="*/ 111125 h 112099"/>
              <a:gd name="connsiteX3" fmla="*/ 222675 w 262552"/>
              <a:gd name="connsiteY3" fmla="*/ 98425 h 112099"/>
              <a:gd name="connsiteX4" fmla="*/ 127425 w 262552"/>
              <a:gd name="connsiteY4" fmla="*/ 66675 h 112099"/>
              <a:gd name="connsiteX5" fmla="*/ 425 w 262552"/>
              <a:gd name="connsiteY5" fmla="*/ 0 h 112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552" h="112099">
                <a:moveTo>
                  <a:pt x="425" y="0"/>
                </a:moveTo>
                <a:cubicBezTo>
                  <a:pt x="-5396" y="0"/>
                  <a:pt x="49638" y="48154"/>
                  <a:pt x="92500" y="66675"/>
                </a:cubicBezTo>
                <a:cubicBezTo>
                  <a:pt x="135363" y="85196"/>
                  <a:pt x="235904" y="105833"/>
                  <a:pt x="257600" y="111125"/>
                </a:cubicBezTo>
                <a:cubicBezTo>
                  <a:pt x="279296" y="116417"/>
                  <a:pt x="222675" y="98425"/>
                  <a:pt x="222675" y="98425"/>
                </a:cubicBezTo>
                <a:cubicBezTo>
                  <a:pt x="200979" y="91017"/>
                  <a:pt x="163938" y="83608"/>
                  <a:pt x="127425" y="66675"/>
                </a:cubicBezTo>
                <a:cubicBezTo>
                  <a:pt x="90913" y="49742"/>
                  <a:pt x="6246" y="0"/>
                  <a:pt x="42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6783BA6E-42DC-8906-4F88-F05852E43F44}"/>
              </a:ext>
            </a:extLst>
          </p:cNvPr>
          <p:cNvSpPr/>
          <p:nvPr/>
        </p:nvSpPr>
        <p:spPr>
          <a:xfrm>
            <a:off x="4980162" y="3917875"/>
            <a:ext cx="604671" cy="511580"/>
          </a:xfrm>
          <a:custGeom>
            <a:avLst/>
            <a:gdLst>
              <a:gd name="connsiteX0" fmla="*/ 4588 w 604671"/>
              <a:gd name="connsiteY0" fmla="*/ 75 h 511580"/>
              <a:gd name="connsiteX1" fmla="*/ 4588 w 604671"/>
              <a:gd name="connsiteY1" fmla="*/ 184225 h 511580"/>
              <a:gd name="connsiteX2" fmla="*/ 64913 w 604671"/>
              <a:gd name="connsiteY2" fmla="*/ 320750 h 511580"/>
              <a:gd name="connsiteX3" fmla="*/ 80788 w 604671"/>
              <a:gd name="connsiteY3" fmla="*/ 323925 h 511580"/>
              <a:gd name="connsiteX4" fmla="*/ 182388 w 604671"/>
              <a:gd name="connsiteY4" fmla="*/ 416000 h 511580"/>
              <a:gd name="connsiteX5" fmla="*/ 169688 w 604671"/>
              <a:gd name="connsiteY5" fmla="*/ 393775 h 511580"/>
              <a:gd name="connsiteX6" fmla="*/ 328438 w 604671"/>
              <a:gd name="connsiteY6" fmla="*/ 485850 h 511580"/>
              <a:gd name="connsiteX7" fmla="*/ 296688 w 604671"/>
              <a:gd name="connsiteY7" fmla="*/ 454100 h 511580"/>
              <a:gd name="connsiteX8" fmla="*/ 458613 w 604671"/>
              <a:gd name="connsiteY8" fmla="*/ 501725 h 511580"/>
              <a:gd name="connsiteX9" fmla="*/ 604663 w 604671"/>
              <a:gd name="connsiteY9" fmla="*/ 511250 h 511580"/>
              <a:gd name="connsiteX10" fmla="*/ 452263 w 604671"/>
              <a:gd name="connsiteY10" fmla="*/ 495375 h 511580"/>
              <a:gd name="connsiteX11" fmla="*/ 185563 w 604671"/>
              <a:gd name="connsiteY11" fmla="*/ 425525 h 511580"/>
              <a:gd name="connsiteX12" fmla="*/ 71263 w 604671"/>
              <a:gd name="connsiteY12" fmla="*/ 314400 h 511580"/>
              <a:gd name="connsiteX13" fmla="*/ 74438 w 604671"/>
              <a:gd name="connsiteY13" fmla="*/ 346150 h 511580"/>
              <a:gd name="connsiteX14" fmla="*/ 7763 w 604671"/>
              <a:gd name="connsiteY14" fmla="*/ 206450 h 511580"/>
              <a:gd name="connsiteX15" fmla="*/ 4588 w 604671"/>
              <a:gd name="connsiteY15" fmla="*/ 75 h 51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4671" h="511580">
                <a:moveTo>
                  <a:pt x="4588" y="75"/>
                </a:moveTo>
                <a:cubicBezTo>
                  <a:pt x="4059" y="-3629"/>
                  <a:pt x="-5466" y="130779"/>
                  <a:pt x="4588" y="184225"/>
                </a:cubicBezTo>
                <a:cubicBezTo>
                  <a:pt x="14642" y="237671"/>
                  <a:pt x="64913" y="320750"/>
                  <a:pt x="64913" y="320750"/>
                </a:cubicBezTo>
                <a:cubicBezTo>
                  <a:pt x="77613" y="344033"/>
                  <a:pt x="61209" y="308050"/>
                  <a:pt x="80788" y="323925"/>
                </a:cubicBezTo>
                <a:cubicBezTo>
                  <a:pt x="100367" y="339800"/>
                  <a:pt x="167572" y="404358"/>
                  <a:pt x="182388" y="416000"/>
                </a:cubicBezTo>
                <a:cubicBezTo>
                  <a:pt x="197204" y="427642"/>
                  <a:pt x="145346" y="382133"/>
                  <a:pt x="169688" y="393775"/>
                </a:cubicBezTo>
                <a:cubicBezTo>
                  <a:pt x="194030" y="405417"/>
                  <a:pt x="307271" y="475796"/>
                  <a:pt x="328438" y="485850"/>
                </a:cubicBezTo>
                <a:cubicBezTo>
                  <a:pt x="349605" y="495904"/>
                  <a:pt x="274992" y="451454"/>
                  <a:pt x="296688" y="454100"/>
                </a:cubicBezTo>
                <a:cubicBezTo>
                  <a:pt x="318384" y="456746"/>
                  <a:pt x="407284" y="492200"/>
                  <a:pt x="458613" y="501725"/>
                </a:cubicBezTo>
                <a:cubicBezTo>
                  <a:pt x="509942" y="511250"/>
                  <a:pt x="605721" y="512308"/>
                  <a:pt x="604663" y="511250"/>
                </a:cubicBezTo>
                <a:cubicBezTo>
                  <a:pt x="603605" y="510192"/>
                  <a:pt x="522113" y="509662"/>
                  <a:pt x="452263" y="495375"/>
                </a:cubicBezTo>
                <a:cubicBezTo>
                  <a:pt x="382413" y="481088"/>
                  <a:pt x="249063" y="455687"/>
                  <a:pt x="185563" y="425525"/>
                </a:cubicBezTo>
                <a:cubicBezTo>
                  <a:pt x="122063" y="395363"/>
                  <a:pt x="89784" y="327629"/>
                  <a:pt x="71263" y="314400"/>
                </a:cubicBezTo>
                <a:cubicBezTo>
                  <a:pt x="52742" y="301171"/>
                  <a:pt x="85021" y="364142"/>
                  <a:pt x="74438" y="346150"/>
                </a:cubicBezTo>
                <a:cubicBezTo>
                  <a:pt x="63855" y="328158"/>
                  <a:pt x="22050" y="264129"/>
                  <a:pt x="7763" y="206450"/>
                </a:cubicBezTo>
                <a:cubicBezTo>
                  <a:pt x="-6524" y="148771"/>
                  <a:pt x="5117" y="3779"/>
                  <a:pt x="4588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6C8B0966-2CD9-58CF-37E2-8525729CAC30}"/>
              </a:ext>
            </a:extLst>
          </p:cNvPr>
          <p:cNvSpPr/>
          <p:nvPr/>
        </p:nvSpPr>
        <p:spPr>
          <a:xfrm>
            <a:off x="4965689" y="4016355"/>
            <a:ext cx="226284" cy="308308"/>
          </a:xfrm>
          <a:custGeom>
            <a:avLst/>
            <a:gdLst>
              <a:gd name="connsiteX0" fmla="*/ 11 w 226284"/>
              <a:gd name="connsiteY0" fmla="*/ 20 h 308308"/>
              <a:gd name="connsiteX1" fmla="*/ 104786 w 226284"/>
              <a:gd name="connsiteY1" fmla="*/ 215920 h 308308"/>
              <a:gd name="connsiteX2" fmla="*/ 225436 w 226284"/>
              <a:gd name="connsiteY2" fmla="*/ 307995 h 308308"/>
              <a:gd name="connsiteX3" fmla="*/ 155586 w 226284"/>
              <a:gd name="connsiteY3" fmla="*/ 244495 h 308308"/>
              <a:gd name="connsiteX4" fmla="*/ 98436 w 226284"/>
              <a:gd name="connsiteY4" fmla="*/ 203220 h 308308"/>
              <a:gd name="connsiteX5" fmla="*/ 11 w 226284"/>
              <a:gd name="connsiteY5" fmla="*/ 20 h 30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284" h="308308">
                <a:moveTo>
                  <a:pt x="11" y="20"/>
                </a:moveTo>
                <a:cubicBezTo>
                  <a:pt x="1069" y="2137"/>
                  <a:pt x="67215" y="164591"/>
                  <a:pt x="104786" y="215920"/>
                </a:cubicBezTo>
                <a:cubicBezTo>
                  <a:pt x="142357" y="267249"/>
                  <a:pt x="216969" y="303232"/>
                  <a:pt x="225436" y="307995"/>
                </a:cubicBezTo>
                <a:cubicBezTo>
                  <a:pt x="233903" y="312758"/>
                  <a:pt x="176753" y="261957"/>
                  <a:pt x="155586" y="244495"/>
                </a:cubicBezTo>
                <a:cubicBezTo>
                  <a:pt x="134419" y="227033"/>
                  <a:pt x="124894" y="243437"/>
                  <a:pt x="98436" y="203220"/>
                </a:cubicBezTo>
                <a:cubicBezTo>
                  <a:pt x="71978" y="163003"/>
                  <a:pt x="-1047" y="-2097"/>
                  <a:pt x="11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503F4981-4309-E207-576C-7527B111A115}"/>
              </a:ext>
            </a:extLst>
          </p:cNvPr>
          <p:cNvSpPr/>
          <p:nvPr/>
        </p:nvSpPr>
        <p:spPr>
          <a:xfrm>
            <a:off x="5397500" y="4292485"/>
            <a:ext cx="648318" cy="200140"/>
          </a:xfrm>
          <a:custGeom>
            <a:avLst/>
            <a:gdLst>
              <a:gd name="connsiteX0" fmla="*/ 647700 w 648318"/>
              <a:gd name="connsiteY0" fmla="*/ 115 h 200140"/>
              <a:gd name="connsiteX1" fmla="*/ 431800 w 648318"/>
              <a:gd name="connsiteY1" fmla="*/ 130290 h 200140"/>
              <a:gd name="connsiteX2" fmla="*/ 234950 w 648318"/>
              <a:gd name="connsiteY2" fmla="*/ 177915 h 200140"/>
              <a:gd name="connsiteX3" fmla="*/ 336550 w 648318"/>
              <a:gd name="connsiteY3" fmla="*/ 174740 h 200140"/>
              <a:gd name="connsiteX4" fmla="*/ 0 w 648318"/>
              <a:gd name="connsiteY4" fmla="*/ 200140 h 200140"/>
              <a:gd name="connsiteX5" fmla="*/ 377825 w 648318"/>
              <a:gd name="connsiteY5" fmla="*/ 171565 h 200140"/>
              <a:gd name="connsiteX6" fmla="*/ 238125 w 648318"/>
              <a:gd name="connsiteY6" fmla="*/ 165215 h 200140"/>
              <a:gd name="connsiteX7" fmla="*/ 488950 w 648318"/>
              <a:gd name="connsiteY7" fmla="*/ 108065 h 200140"/>
              <a:gd name="connsiteX8" fmla="*/ 647700 w 648318"/>
              <a:gd name="connsiteY8" fmla="*/ 115 h 20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318" h="200140">
                <a:moveTo>
                  <a:pt x="647700" y="115"/>
                </a:moveTo>
                <a:cubicBezTo>
                  <a:pt x="638175" y="3819"/>
                  <a:pt x="500592" y="100657"/>
                  <a:pt x="431800" y="130290"/>
                </a:cubicBezTo>
                <a:cubicBezTo>
                  <a:pt x="363008" y="159923"/>
                  <a:pt x="250825" y="170507"/>
                  <a:pt x="234950" y="177915"/>
                </a:cubicBezTo>
                <a:cubicBezTo>
                  <a:pt x="219075" y="185323"/>
                  <a:pt x="375708" y="171036"/>
                  <a:pt x="336550" y="174740"/>
                </a:cubicBezTo>
                <a:cubicBezTo>
                  <a:pt x="297392" y="178444"/>
                  <a:pt x="0" y="200140"/>
                  <a:pt x="0" y="200140"/>
                </a:cubicBezTo>
                <a:lnTo>
                  <a:pt x="377825" y="171565"/>
                </a:lnTo>
                <a:cubicBezTo>
                  <a:pt x="417512" y="165744"/>
                  <a:pt x="219604" y="175798"/>
                  <a:pt x="238125" y="165215"/>
                </a:cubicBezTo>
                <a:cubicBezTo>
                  <a:pt x="256646" y="154632"/>
                  <a:pt x="423333" y="132936"/>
                  <a:pt x="488950" y="108065"/>
                </a:cubicBezTo>
                <a:cubicBezTo>
                  <a:pt x="554567" y="83194"/>
                  <a:pt x="657225" y="-3589"/>
                  <a:pt x="647700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FB65CF54-CC08-4356-D4E1-1D925996C01B}"/>
              </a:ext>
            </a:extLst>
          </p:cNvPr>
          <p:cNvSpPr/>
          <p:nvPr/>
        </p:nvSpPr>
        <p:spPr>
          <a:xfrm>
            <a:off x="4974898" y="4216149"/>
            <a:ext cx="721499" cy="260661"/>
          </a:xfrm>
          <a:custGeom>
            <a:avLst/>
            <a:gdLst>
              <a:gd name="connsiteX0" fmla="*/ 327 w 721499"/>
              <a:gd name="connsiteY0" fmla="*/ 251 h 260661"/>
              <a:gd name="connsiteX1" fmla="*/ 108277 w 721499"/>
              <a:gd name="connsiteY1" fmla="*/ 136776 h 260661"/>
              <a:gd name="connsiteX2" fmla="*/ 159077 w 721499"/>
              <a:gd name="connsiteY2" fmla="*/ 162176 h 260661"/>
              <a:gd name="connsiteX3" fmla="*/ 120977 w 721499"/>
              <a:gd name="connsiteY3" fmla="*/ 149476 h 260661"/>
              <a:gd name="connsiteX4" fmla="*/ 228927 w 721499"/>
              <a:gd name="connsiteY4" fmla="*/ 193926 h 260661"/>
              <a:gd name="connsiteX5" fmla="*/ 298777 w 721499"/>
              <a:gd name="connsiteY5" fmla="*/ 235201 h 260661"/>
              <a:gd name="connsiteX6" fmla="*/ 301952 w 721499"/>
              <a:gd name="connsiteY6" fmla="*/ 225676 h 260661"/>
              <a:gd name="connsiteX7" fmla="*/ 365452 w 721499"/>
              <a:gd name="connsiteY7" fmla="*/ 241551 h 260661"/>
              <a:gd name="connsiteX8" fmla="*/ 413077 w 721499"/>
              <a:gd name="connsiteY8" fmla="*/ 241551 h 260661"/>
              <a:gd name="connsiteX9" fmla="*/ 721052 w 721499"/>
              <a:gd name="connsiteY9" fmla="*/ 260601 h 260661"/>
              <a:gd name="connsiteX10" fmla="*/ 476577 w 721499"/>
              <a:gd name="connsiteY10" fmla="*/ 247901 h 260661"/>
              <a:gd name="connsiteX11" fmla="*/ 270202 w 721499"/>
              <a:gd name="connsiteY11" fmla="*/ 257426 h 260661"/>
              <a:gd name="connsiteX12" fmla="*/ 327352 w 721499"/>
              <a:gd name="connsiteY12" fmla="*/ 251076 h 260661"/>
              <a:gd name="connsiteX13" fmla="*/ 146377 w 721499"/>
              <a:gd name="connsiteY13" fmla="*/ 174876 h 260661"/>
              <a:gd name="connsiteX14" fmla="*/ 327 w 721499"/>
              <a:gd name="connsiteY14" fmla="*/ 251 h 26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1499" h="260661">
                <a:moveTo>
                  <a:pt x="327" y="251"/>
                </a:moveTo>
                <a:cubicBezTo>
                  <a:pt x="-6023" y="-6099"/>
                  <a:pt x="81819" y="109788"/>
                  <a:pt x="108277" y="136776"/>
                </a:cubicBezTo>
                <a:cubicBezTo>
                  <a:pt x="134735" y="163764"/>
                  <a:pt x="156960" y="160059"/>
                  <a:pt x="159077" y="162176"/>
                </a:cubicBezTo>
                <a:cubicBezTo>
                  <a:pt x="161194" y="164293"/>
                  <a:pt x="109335" y="144184"/>
                  <a:pt x="120977" y="149476"/>
                </a:cubicBezTo>
                <a:cubicBezTo>
                  <a:pt x="132619" y="154768"/>
                  <a:pt x="199294" y="179638"/>
                  <a:pt x="228927" y="193926"/>
                </a:cubicBezTo>
                <a:cubicBezTo>
                  <a:pt x="258560" y="208214"/>
                  <a:pt x="286606" y="229909"/>
                  <a:pt x="298777" y="235201"/>
                </a:cubicBezTo>
                <a:cubicBezTo>
                  <a:pt x="310948" y="240493"/>
                  <a:pt x="290840" y="224618"/>
                  <a:pt x="301952" y="225676"/>
                </a:cubicBezTo>
                <a:cubicBezTo>
                  <a:pt x="313064" y="226734"/>
                  <a:pt x="346931" y="238905"/>
                  <a:pt x="365452" y="241551"/>
                </a:cubicBezTo>
                <a:cubicBezTo>
                  <a:pt x="383973" y="244197"/>
                  <a:pt x="413077" y="241551"/>
                  <a:pt x="413077" y="241551"/>
                </a:cubicBezTo>
                <a:lnTo>
                  <a:pt x="721052" y="260601"/>
                </a:lnTo>
                <a:cubicBezTo>
                  <a:pt x="731635" y="261659"/>
                  <a:pt x="551719" y="248430"/>
                  <a:pt x="476577" y="247901"/>
                </a:cubicBezTo>
                <a:cubicBezTo>
                  <a:pt x="401435" y="247372"/>
                  <a:pt x="295073" y="256897"/>
                  <a:pt x="270202" y="257426"/>
                </a:cubicBezTo>
                <a:cubicBezTo>
                  <a:pt x="245331" y="257955"/>
                  <a:pt x="347990" y="264834"/>
                  <a:pt x="327352" y="251076"/>
                </a:cubicBezTo>
                <a:cubicBezTo>
                  <a:pt x="306714" y="237318"/>
                  <a:pt x="198764" y="217209"/>
                  <a:pt x="146377" y="174876"/>
                </a:cubicBezTo>
                <a:cubicBezTo>
                  <a:pt x="93990" y="132543"/>
                  <a:pt x="6677" y="6601"/>
                  <a:pt x="327" y="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3B40D501-0D2C-A840-3063-9B311EAF761D}"/>
              </a:ext>
            </a:extLst>
          </p:cNvPr>
          <p:cNvSpPr/>
          <p:nvPr/>
        </p:nvSpPr>
        <p:spPr>
          <a:xfrm>
            <a:off x="4693310" y="3619267"/>
            <a:ext cx="15699" cy="248743"/>
          </a:xfrm>
          <a:custGeom>
            <a:avLst/>
            <a:gdLst>
              <a:gd name="connsiteX0" fmla="*/ 15215 w 15699"/>
              <a:gd name="connsiteY0" fmla="*/ 233 h 248743"/>
              <a:gd name="connsiteX1" fmla="*/ 12040 w 15699"/>
              <a:gd name="connsiteY1" fmla="*/ 247883 h 248743"/>
              <a:gd name="connsiteX2" fmla="*/ 2515 w 15699"/>
              <a:gd name="connsiteY2" fmla="*/ 85958 h 248743"/>
              <a:gd name="connsiteX3" fmla="*/ 2515 w 15699"/>
              <a:gd name="connsiteY3" fmla="*/ 200258 h 248743"/>
              <a:gd name="connsiteX4" fmla="*/ 15215 w 15699"/>
              <a:gd name="connsiteY4" fmla="*/ 233 h 2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99" h="248743">
                <a:moveTo>
                  <a:pt x="15215" y="233"/>
                </a:moveTo>
                <a:cubicBezTo>
                  <a:pt x="16803" y="8171"/>
                  <a:pt x="14157" y="233596"/>
                  <a:pt x="12040" y="247883"/>
                </a:cubicBezTo>
                <a:cubicBezTo>
                  <a:pt x="9923" y="262171"/>
                  <a:pt x="4103" y="93896"/>
                  <a:pt x="2515" y="85958"/>
                </a:cubicBezTo>
                <a:cubicBezTo>
                  <a:pt x="927" y="78020"/>
                  <a:pt x="-2248" y="210841"/>
                  <a:pt x="2515" y="200258"/>
                </a:cubicBezTo>
                <a:cubicBezTo>
                  <a:pt x="7277" y="189675"/>
                  <a:pt x="13627" y="-7705"/>
                  <a:pt x="15215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08285724-CBA3-4DDC-F53F-71E4D1B0D2E1}"/>
              </a:ext>
            </a:extLst>
          </p:cNvPr>
          <p:cNvSpPr/>
          <p:nvPr/>
        </p:nvSpPr>
        <p:spPr>
          <a:xfrm>
            <a:off x="4323917" y="3538408"/>
            <a:ext cx="338852" cy="410315"/>
          </a:xfrm>
          <a:custGeom>
            <a:avLst/>
            <a:gdLst>
              <a:gd name="connsiteX0" fmla="*/ 238558 w 338852"/>
              <a:gd name="connsiteY0" fmla="*/ 1717 h 410315"/>
              <a:gd name="connsiteX1" fmla="*/ 327458 w 338852"/>
              <a:gd name="connsiteY1" fmla="*/ 258892 h 410315"/>
              <a:gd name="connsiteX2" fmla="*/ 295708 w 338852"/>
              <a:gd name="connsiteY2" fmla="*/ 176342 h 410315"/>
              <a:gd name="connsiteX3" fmla="*/ 327458 w 338852"/>
              <a:gd name="connsiteY3" fmla="*/ 335092 h 410315"/>
              <a:gd name="connsiteX4" fmla="*/ 327458 w 338852"/>
              <a:gd name="connsiteY4" fmla="*/ 319217 h 410315"/>
              <a:gd name="connsiteX5" fmla="*/ 190933 w 338852"/>
              <a:gd name="connsiteY5" fmla="*/ 262067 h 410315"/>
              <a:gd name="connsiteX6" fmla="*/ 305233 w 338852"/>
              <a:gd name="connsiteY6" fmla="*/ 331917 h 410315"/>
              <a:gd name="connsiteX7" fmla="*/ 197283 w 338852"/>
              <a:gd name="connsiteY7" fmla="*/ 306517 h 410315"/>
              <a:gd name="connsiteX8" fmla="*/ 190933 w 338852"/>
              <a:gd name="connsiteY8" fmla="*/ 169992 h 410315"/>
              <a:gd name="connsiteX9" fmla="*/ 433 w 338852"/>
              <a:gd name="connsiteY9" fmla="*/ 408117 h 410315"/>
              <a:gd name="connsiteX10" fmla="*/ 238558 w 338852"/>
              <a:gd name="connsiteY10" fmla="*/ 1717 h 410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8852" h="410315">
                <a:moveTo>
                  <a:pt x="238558" y="1717"/>
                </a:moveTo>
                <a:cubicBezTo>
                  <a:pt x="293062" y="-23154"/>
                  <a:pt x="317933" y="229788"/>
                  <a:pt x="327458" y="258892"/>
                </a:cubicBezTo>
                <a:cubicBezTo>
                  <a:pt x="336983" y="287996"/>
                  <a:pt x="295708" y="163642"/>
                  <a:pt x="295708" y="176342"/>
                </a:cubicBezTo>
                <a:cubicBezTo>
                  <a:pt x="295708" y="189042"/>
                  <a:pt x="327458" y="335092"/>
                  <a:pt x="327458" y="335092"/>
                </a:cubicBezTo>
                <a:cubicBezTo>
                  <a:pt x="332750" y="358905"/>
                  <a:pt x="350212" y="331388"/>
                  <a:pt x="327458" y="319217"/>
                </a:cubicBezTo>
                <a:cubicBezTo>
                  <a:pt x="304704" y="307046"/>
                  <a:pt x="194637" y="259950"/>
                  <a:pt x="190933" y="262067"/>
                </a:cubicBezTo>
                <a:cubicBezTo>
                  <a:pt x="187229" y="264184"/>
                  <a:pt x="304175" y="324509"/>
                  <a:pt x="305233" y="331917"/>
                </a:cubicBezTo>
                <a:cubicBezTo>
                  <a:pt x="306291" y="339325"/>
                  <a:pt x="216333" y="333504"/>
                  <a:pt x="197283" y="306517"/>
                </a:cubicBezTo>
                <a:cubicBezTo>
                  <a:pt x="178233" y="279530"/>
                  <a:pt x="223741" y="153059"/>
                  <a:pt x="190933" y="169992"/>
                </a:cubicBezTo>
                <a:cubicBezTo>
                  <a:pt x="158125" y="186925"/>
                  <a:pt x="-9621" y="436163"/>
                  <a:pt x="433" y="408117"/>
                </a:cubicBezTo>
                <a:cubicBezTo>
                  <a:pt x="10487" y="380071"/>
                  <a:pt x="184054" y="26588"/>
                  <a:pt x="238558" y="1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7C439A2C-6373-467B-479C-9913F927C7FB}"/>
              </a:ext>
            </a:extLst>
          </p:cNvPr>
          <p:cNvSpPr/>
          <p:nvPr/>
        </p:nvSpPr>
        <p:spPr>
          <a:xfrm>
            <a:off x="4754133" y="3584173"/>
            <a:ext cx="234396" cy="229109"/>
          </a:xfrm>
          <a:custGeom>
            <a:avLst/>
            <a:gdLst>
              <a:gd name="connsiteX0" fmla="*/ 46467 w 234396"/>
              <a:gd name="connsiteY0" fmla="*/ 402 h 229109"/>
              <a:gd name="connsiteX1" fmla="*/ 2017 w 234396"/>
              <a:gd name="connsiteY1" fmla="*/ 121052 h 229109"/>
              <a:gd name="connsiteX2" fmla="*/ 125842 w 234396"/>
              <a:gd name="connsiteY2" fmla="*/ 187727 h 229109"/>
              <a:gd name="connsiteX3" fmla="*/ 97267 w 234396"/>
              <a:gd name="connsiteY3" fmla="*/ 178202 h 229109"/>
              <a:gd name="connsiteX4" fmla="*/ 233792 w 234396"/>
              <a:gd name="connsiteY4" fmla="*/ 229002 h 229109"/>
              <a:gd name="connsiteX5" fmla="*/ 141717 w 234396"/>
              <a:gd name="connsiteY5" fmla="*/ 190902 h 229109"/>
              <a:gd name="connsiteX6" fmla="*/ 11542 w 234396"/>
              <a:gd name="connsiteY6" fmla="*/ 165502 h 229109"/>
              <a:gd name="connsiteX7" fmla="*/ 46467 w 234396"/>
              <a:gd name="connsiteY7" fmla="*/ 402 h 229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396" h="229109">
                <a:moveTo>
                  <a:pt x="46467" y="402"/>
                </a:moveTo>
                <a:cubicBezTo>
                  <a:pt x="44880" y="-7006"/>
                  <a:pt x="-11212" y="89831"/>
                  <a:pt x="2017" y="121052"/>
                </a:cubicBezTo>
                <a:cubicBezTo>
                  <a:pt x="15246" y="152273"/>
                  <a:pt x="109967" y="178202"/>
                  <a:pt x="125842" y="187727"/>
                </a:cubicBezTo>
                <a:cubicBezTo>
                  <a:pt x="141717" y="197252"/>
                  <a:pt x="79275" y="171323"/>
                  <a:pt x="97267" y="178202"/>
                </a:cubicBezTo>
                <a:cubicBezTo>
                  <a:pt x="115259" y="185081"/>
                  <a:pt x="226384" y="226885"/>
                  <a:pt x="233792" y="229002"/>
                </a:cubicBezTo>
                <a:cubicBezTo>
                  <a:pt x="241200" y="231119"/>
                  <a:pt x="178759" y="201485"/>
                  <a:pt x="141717" y="190902"/>
                </a:cubicBezTo>
                <a:cubicBezTo>
                  <a:pt x="104675" y="180319"/>
                  <a:pt x="29005" y="194606"/>
                  <a:pt x="11542" y="165502"/>
                </a:cubicBezTo>
                <a:cubicBezTo>
                  <a:pt x="-5921" y="136398"/>
                  <a:pt x="48054" y="7810"/>
                  <a:pt x="46467" y="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E7D4FDDD-3F35-F2CA-9E67-2DA5F01D3000}"/>
              </a:ext>
            </a:extLst>
          </p:cNvPr>
          <p:cNvSpPr/>
          <p:nvPr/>
        </p:nvSpPr>
        <p:spPr>
          <a:xfrm>
            <a:off x="4689409" y="3787775"/>
            <a:ext cx="275027" cy="342901"/>
          </a:xfrm>
          <a:custGeom>
            <a:avLst/>
            <a:gdLst>
              <a:gd name="connsiteX0" fmla="*/ 66 w 275027"/>
              <a:gd name="connsiteY0" fmla="*/ 0 h 342901"/>
              <a:gd name="connsiteX1" fmla="*/ 149291 w 275027"/>
              <a:gd name="connsiteY1" fmla="*/ 38100 h 342901"/>
              <a:gd name="connsiteX2" fmla="*/ 111191 w 275027"/>
              <a:gd name="connsiteY2" fmla="*/ 28575 h 342901"/>
              <a:gd name="connsiteX3" fmla="*/ 247716 w 275027"/>
              <a:gd name="connsiteY3" fmla="*/ 79375 h 342901"/>
              <a:gd name="connsiteX4" fmla="*/ 241366 w 275027"/>
              <a:gd name="connsiteY4" fmla="*/ 155575 h 342901"/>
              <a:gd name="connsiteX5" fmla="*/ 241366 w 275027"/>
              <a:gd name="connsiteY5" fmla="*/ 114300 h 342901"/>
              <a:gd name="connsiteX6" fmla="*/ 238191 w 275027"/>
              <a:gd name="connsiteY6" fmla="*/ 342900 h 342901"/>
              <a:gd name="connsiteX7" fmla="*/ 273116 w 275027"/>
              <a:gd name="connsiteY7" fmla="*/ 111125 h 342901"/>
              <a:gd name="connsiteX8" fmla="*/ 171516 w 275027"/>
              <a:gd name="connsiteY8" fmla="*/ 38100 h 342901"/>
              <a:gd name="connsiteX9" fmla="*/ 66 w 275027"/>
              <a:gd name="connsiteY9" fmla="*/ 0 h 34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5027" h="342901">
                <a:moveTo>
                  <a:pt x="66" y="0"/>
                </a:moveTo>
                <a:cubicBezTo>
                  <a:pt x="-3638" y="0"/>
                  <a:pt x="149291" y="38100"/>
                  <a:pt x="149291" y="38100"/>
                </a:cubicBezTo>
                <a:cubicBezTo>
                  <a:pt x="167812" y="42863"/>
                  <a:pt x="94787" y="21696"/>
                  <a:pt x="111191" y="28575"/>
                </a:cubicBezTo>
                <a:cubicBezTo>
                  <a:pt x="127595" y="35454"/>
                  <a:pt x="226020" y="58208"/>
                  <a:pt x="247716" y="79375"/>
                </a:cubicBezTo>
                <a:cubicBezTo>
                  <a:pt x="269412" y="100542"/>
                  <a:pt x="242424" y="149754"/>
                  <a:pt x="241366" y="155575"/>
                </a:cubicBezTo>
                <a:cubicBezTo>
                  <a:pt x="240308" y="161396"/>
                  <a:pt x="241895" y="83079"/>
                  <a:pt x="241366" y="114300"/>
                </a:cubicBezTo>
                <a:cubicBezTo>
                  <a:pt x="240837" y="145521"/>
                  <a:pt x="232899" y="343429"/>
                  <a:pt x="238191" y="342900"/>
                </a:cubicBezTo>
                <a:cubicBezTo>
                  <a:pt x="243483" y="342371"/>
                  <a:pt x="284229" y="161925"/>
                  <a:pt x="273116" y="111125"/>
                </a:cubicBezTo>
                <a:cubicBezTo>
                  <a:pt x="262004" y="60325"/>
                  <a:pt x="217553" y="55562"/>
                  <a:pt x="171516" y="38100"/>
                </a:cubicBezTo>
                <a:cubicBezTo>
                  <a:pt x="125479" y="20638"/>
                  <a:pt x="3770" y="0"/>
                  <a:pt x="6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2D1272A7-3507-88A1-0655-8504764329B0}"/>
              </a:ext>
            </a:extLst>
          </p:cNvPr>
          <p:cNvSpPr/>
          <p:nvPr/>
        </p:nvSpPr>
        <p:spPr>
          <a:xfrm>
            <a:off x="4773317" y="3582493"/>
            <a:ext cx="454219" cy="196256"/>
          </a:xfrm>
          <a:custGeom>
            <a:avLst/>
            <a:gdLst>
              <a:gd name="connsiteX0" fmla="*/ 1883 w 454219"/>
              <a:gd name="connsiteY0" fmla="*/ 2082 h 196256"/>
              <a:gd name="connsiteX1" fmla="*/ 113008 w 454219"/>
              <a:gd name="connsiteY1" fmla="*/ 65582 h 196256"/>
              <a:gd name="connsiteX2" fmla="*/ 157458 w 454219"/>
              <a:gd name="connsiteY2" fmla="*/ 116382 h 196256"/>
              <a:gd name="connsiteX3" fmla="*/ 195558 w 454219"/>
              <a:gd name="connsiteY3" fmla="*/ 110032 h 196256"/>
              <a:gd name="connsiteX4" fmla="*/ 170158 w 454219"/>
              <a:gd name="connsiteY4" fmla="*/ 189407 h 196256"/>
              <a:gd name="connsiteX5" fmla="*/ 449558 w 454219"/>
              <a:gd name="connsiteY5" fmla="*/ 49707 h 196256"/>
              <a:gd name="connsiteX6" fmla="*/ 335258 w 454219"/>
              <a:gd name="connsiteY6" fmla="*/ 122732 h 196256"/>
              <a:gd name="connsiteX7" fmla="*/ 208258 w 454219"/>
              <a:gd name="connsiteY7" fmla="*/ 195757 h 196256"/>
              <a:gd name="connsiteX8" fmla="*/ 214608 w 454219"/>
              <a:gd name="connsiteY8" fmla="*/ 148132 h 196256"/>
              <a:gd name="connsiteX9" fmla="*/ 1883 w 454219"/>
              <a:gd name="connsiteY9" fmla="*/ 2082 h 19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4219" h="196256">
                <a:moveTo>
                  <a:pt x="1883" y="2082"/>
                </a:moveTo>
                <a:cubicBezTo>
                  <a:pt x="-15050" y="-11676"/>
                  <a:pt x="87079" y="46532"/>
                  <a:pt x="113008" y="65582"/>
                </a:cubicBezTo>
                <a:cubicBezTo>
                  <a:pt x="138937" y="84632"/>
                  <a:pt x="143700" y="108974"/>
                  <a:pt x="157458" y="116382"/>
                </a:cubicBezTo>
                <a:cubicBezTo>
                  <a:pt x="171216" y="123790"/>
                  <a:pt x="193441" y="97861"/>
                  <a:pt x="195558" y="110032"/>
                </a:cubicBezTo>
                <a:cubicBezTo>
                  <a:pt x="197675" y="122203"/>
                  <a:pt x="127825" y="199461"/>
                  <a:pt x="170158" y="189407"/>
                </a:cubicBezTo>
                <a:cubicBezTo>
                  <a:pt x="212491" y="179353"/>
                  <a:pt x="422041" y="60819"/>
                  <a:pt x="449558" y="49707"/>
                </a:cubicBezTo>
                <a:cubicBezTo>
                  <a:pt x="477075" y="38595"/>
                  <a:pt x="375475" y="98390"/>
                  <a:pt x="335258" y="122732"/>
                </a:cubicBezTo>
                <a:cubicBezTo>
                  <a:pt x="295041" y="147074"/>
                  <a:pt x="228366" y="191524"/>
                  <a:pt x="208258" y="195757"/>
                </a:cubicBezTo>
                <a:cubicBezTo>
                  <a:pt x="188150" y="199990"/>
                  <a:pt x="245829" y="176707"/>
                  <a:pt x="214608" y="148132"/>
                </a:cubicBezTo>
                <a:cubicBezTo>
                  <a:pt x="183387" y="119557"/>
                  <a:pt x="18816" y="15840"/>
                  <a:pt x="1883" y="20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4480091A-470C-D880-1419-C6F52FFE11D9}"/>
              </a:ext>
            </a:extLst>
          </p:cNvPr>
          <p:cNvSpPr/>
          <p:nvPr/>
        </p:nvSpPr>
        <p:spPr>
          <a:xfrm>
            <a:off x="6143573" y="3710552"/>
            <a:ext cx="61178" cy="366910"/>
          </a:xfrm>
          <a:custGeom>
            <a:avLst/>
            <a:gdLst>
              <a:gd name="connsiteX0" fmla="*/ 52 w 61178"/>
              <a:gd name="connsiteY0" fmla="*/ 1023 h 366910"/>
              <a:gd name="connsiteX1" fmla="*/ 41327 w 61178"/>
              <a:gd name="connsiteY1" fmla="*/ 83573 h 366910"/>
              <a:gd name="connsiteX2" fmla="*/ 47677 w 61178"/>
              <a:gd name="connsiteY2" fmla="*/ 197873 h 366910"/>
              <a:gd name="connsiteX3" fmla="*/ 60377 w 61178"/>
              <a:gd name="connsiteY3" fmla="*/ 153423 h 366910"/>
              <a:gd name="connsiteX4" fmla="*/ 22277 w 61178"/>
              <a:gd name="connsiteY4" fmla="*/ 359798 h 366910"/>
              <a:gd name="connsiteX5" fmla="*/ 25452 w 61178"/>
              <a:gd name="connsiteY5" fmla="*/ 302648 h 366910"/>
              <a:gd name="connsiteX6" fmla="*/ 50852 w 61178"/>
              <a:gd name="connsiteY6" fmla="*/ 140723 h 366910"/>
              <a:gd name="connsiteX7" fmla="*/ 52 w 61178"/>
              <a:gd name="connsiteY7" fmla="*/ 1023 h 366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78" h="366910">
                <a:moveTo>
                  <a:pt x="52" y="1023"/>
                </a:moveTo>
                <a:cubicBezTo>
                  <a:pt x="-1536" y="-8502"/>
                  <a:pt x="33390" y="50765"/>
                  <a:pt x="41327" y="83573"/>
                </a:cubicBezTo>
                <a:cubicBezTo>
                  <a:pt x="49264" y="116381"/>
                  <a:pt x="44502" y="186231"/>
                  <a:pt x="47677" y="197873"/>
                </a:cubicBezTo>
                <a:cubicBezTo>
                  <a:pt x="50852" y="209515"/>
                  <a:pt x="64610" y="126436"/>
                  <a:pt x="60377" y="153423"/>
                </a:cubicBezTo>
                <a:cubicBezTo>
                  <a:pt x="56144" y="180411"/>
                  <a:pt x="28098" y="334927"/>
                  <a:pt x="22277" y="359798"/>
                </a:cubicBezTo>
                <a:cubicBezTo>
                  <a:pt x="16456" y="384669"/>
                  <a:pt x="20690" y="339161"/>
                  <a:pt x="25452" y="302648"/>
                </a:cubicBezTo>
                <a:cubicBezTo>
                  <a:pt x="30215" y="266136"/>
                  <a:pt x="53498" y="184115"/>
                  <a:pt x="50852" y="140723"/>
                </a:cubicBezTo>
                <a:cubicBezTo>
                  <a:pt x="48206" y="97331"/>
                  <a:pt x="1640" y="10548"/>
                  <a:pt x="52" y="10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AFA75B56-497B-4BFE-B694-F8BEBF41C10F}"/>
              </a:ext>
            </a:extLst>
          </p:cNvPr>
          <p:cNvSpPr/>
          <p:nvPr/>
        </p:nvSpPr>
        <p:spPr>
          <a:xfrm>
            <a:off x="6019081" y="3641262"/>
            <a:ext cx="203926" cy="676965"/>
          </a:xfrm>
          <a:custGeom>
            <a:avLst/>
            <a:gdLst>
              <a:gd name="connsiteX0" fmla="*/ 168994 w 203926"/>
              <a:gd name="connsiteY0" fmla="*/ 463 h 676965"/>
              <a:gd name="connsiteX1" fmla="*/ 168994 w 203926"/>
              <a:gd name="connsiteY1" fmla="*/ 95713 h 676965"/>
              <a:gd name="connsiteX2" fmla="*/ 203919 w 203926"/>
              <a:gd name="connsiteY2" fmla="*/ 184613 h 676965"/>
              <a:gd name="connsiteX3" fmla="*/ 172169 w 203926"/>
              <a:gd name="connsiteY3" fmla="*/ 359238 h 676965"/>
              <a:gd name="connsiteX4" fmla="*/ 181694 w 203926"/>
              <a:gd name="connsiteY4" fmla="*/ 305263 h 676965"/>
              <a:gd name="connsiteX5" fmla="*/ 140419 w 203926"/>
              <a:gd name="connsiteY5" fmla="*/ 476713 h 676965"/>
              <a:gd name="connsiteX6" fmla="*/ 57869 w 203926"/>
              <a:gd name="connsiteY6" fmla="*/ 559263 h 676965"/>
              <a:gd name="connsiteX7" fmla="*/ 95969 w 203926"/>
              <a:gd name="connsiteY7" fmla="*/ 521163 h 676965"/>
              <a:gd name="connsiteX8" fmla="*/ 719 w 203926"/>
              <a:gd name="connsiteY8" fmla="*/ 676738 h 676965"/>
              <a:gd name="connsiteX9" fmla="*/ 57869 w 203926"/>
              <a:gd name="connsiteY9" fmla="*/ 552913 h 676965"/>
              <a:gd name="connsiteX10" fmla="*/ 159469 w 203926"/>
              <a:gd name="connsiteY10" fmla="*/ 432263 h 676965"/>
              <a:gd name="connsiteX11" fmla="*/ 194394 w 203926"/>
              <a:gd name="connsiteY11" fmla="*/ 219538 h 676965"/>
              <a:gd name="connsiteX12" fmla="*/ 175344 w 203926"/>
              <a:gd name="connsiteY12" fmla="*/ 136988 h 676965"/>
              <a:gd name="connsiteX13" fmla="*/ 168994 w 203926"/>
              <a:gd name="connsiteY13" fmla="*/ 463 h 67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3926" h="676965">
                <a:moveTo>
                  <a:pt x="168994" y="463"/>
                </a:moveTo>
                <a:cubicBezTo>
                  <a:pt x="167936" y="-6416"/>
                  <a:pt x="163173" y="65021"/>
                  <a:pt x="168994" y="95713"/>
                </a:cubicBezTo>
                <a:cubicBezTo>
                  <a:pt x="174815" y="126405"/>
                  <a:pt x="203390" y="140692"/>
                  <a:pt x="203919" y="184613"/>
                </a:cubicBezTo>
                <a:cubicBezTo>
                  <a:pt x="204448" y="228534"/>
                  <a:pt x="175873" y="339130"/>
                  <a:pt x="172169" y="359238"/>
                </a:cubicBezTo>
                <a:cubicBezTo>
                  <a:pt x="168465" y="379346"/>
                  <a:pt x="186986" y="285684"/>
                  <a:pt x="181694" y="305263"/>
                </a:cubicBezTo>
                <a:cubicBezTo>
                  <a:pt x="176402" y="324842"/>
                  <a:pt x="161057" y="434380"/>
                  <a:pt x="140419" y="476713"/>
                </a:cubicBezTo>
                <a:cubicBezTo>
                  <a:pt x="119781" y="519046"/>
                  <a:pt x="57869" y="559263"/>
                  <a:pt x="57869" y="559263"/>
                </a:cubicBezTo>
                <a:cubicBezTo>
                  <a:pt x="50461" y="566671"/>
                  <a:pt x="105494" y="501584"/>
                  <a:pt x="95969" y="521163"/>
                </a:cubicBezTo>
                <a:cubicBezTo>
                  <a:pt x="86444" y="540742"/>
                  <a:pt x="7069" y="671446"/>
                  <a:pt x="719" y="676738"/>
                </a:cubicBezTo>
                <a:cubicBezTo>
                  <a:pt x="-5631" y="682030"/>
                  <a:pt x="31411" y="593659"/>
                  <a:pt x="57869" y="552913"/>
                </a:cubicBezTo>
                <a:cubicBezTo>
                  <a:pt x="84327" y="512167"/>
                  <a:pt x="136715" y="487825"/>
                  <a:pt x="159469" y="432263"/>
                </a:cubicBezTo>
                <a:cubicBezTo>
                  <a:pt x="182223" y="376701"/>
                  <a:pt x="191748" y="268751"/>
                  <a:pt x="194394" y="219538"/>
                </a:cubicBezTo>
                <a:cubicBezTo>
                  <a:pt x="197040" y="170326"/>
                  <a:pt x="180106" y="167679"/>
                  <a:pt x="175344" y="136988"/>
                </a:cubicBezTo>
                <a:cubicBezTo>
                  <a:pt x="170582" y="106297"/>
                  <a:pt x="170052" y="7342"/>
                  <a:pt x="168994" y="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ADD827C6-4250-6B1E-5519-2C66283AA3CA}"/>
              </a:ext>
            </a:extLst>
          </p:cNvPr>
          <p:cNvSpPr/>
          <p:nvPr/>
        </p:nvSpPr>
        <p:spPr>
          <a:xfrm>
            <a:off x="6016617" y="3473448"/>
            <a:ext cx="41461" cy="251431"/>
          </a:xfrm>
          <a:custGeom>
            <a:avLst/>
            <a:gdLst>
              <a:gd name="connsiteX0" fmla="*/ 34933 w 41461"/>
              <a:gd name="connsiteY0" fmla="*/ 2 h 251431"/>
              <a:gd name="connsiteX1" fmla="*/ 34933 w 41461"/>
              <a:gd name="connsiteY1" fmla="*/ 120652 h 251431"/>
              <a:gd name="connsiteX2" fmla="*/ 8 w 41461"/>
              <a:gd name="connsiteY2" fmla="*/ 111127 h 251431"/>
              <a:gd name="connsiteX3" fmla="*/ 31758 w 41461"/>
              <a:gd name="connsiteY3" fmla="*/ 250827 h 251431"/>
              <a:gd name="connsiteX4" fmla="*/ 41283 w 41461"/>
              <a:gd name="connsiteY4" fmla="*/ 161927 h 251431"/>
              <a:gd name="connsiteX5" fmla="*/ 25408 w 41461"/>
              <a:gd name="connsiteY5" fmla="*/ 165102 h 251431"/>
              <a:gd name="connsiteX6" fmla="*/ 15883 w 41461"/>
              <a:gd name="connsiteY6" fmla="*/ 117477 h 251431"/>
              <a:gd name="connsiteX7" fmla="*/ 34933 w 41461"/>
              <a:gd name="connsiteY7" fmla="*/ 2 h 25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61" h="251431">
                <a:moveTo>
                  <a:pt x="34933" y="2"/>
                </a:moveTo>
                <a:cubicBezTo>
                  <a:pt x="38108" y="531"/>
                  <a:pt x="40754" y="102131"/>
                  <a:pt x="34933" y="120652"/>
                </a:cubicBezTo>
                <a:cubicBezTo>
                  <a:pt x="29112" y="139173"/>
                  <a:pt x="537" y="89431"/>
                  <a:pt x="8" y="111127"/>
                </a:cubicBezTo>
                <a:cubicBezTo>
                  <a:pt x="-521" y="132823"/>
                  <a:pt x="24879" y="242360"/>
                  <a:pt x="31758" y="250827"/>
                </a:cubicBezTo>
                <a:cubicBezTo>
                  <a:pt x="38637" y="259294"/>
                  <a:pt x="42341" y="176214"/>
                  <a:pt x="41283" y="161927"/>
                </a:cubicBezTo>
                <a:cubicBezTo>
                  <a:pt x="40225" y="147640"/>
                  <a:pt x="29641" y="172510"/>
                  <a:pt x="25408" y="165102"/>
                </a:cubicBezTo>
                <a:cubicBezTo>
                  <a:pt x="21175" y="157694"/>
                  <a:pt x="12708" y="139702"/>
                  <a:pt x="15883" y="117477"/>
                </a:cubicBezTo>
                <a:cubicBezTo>
                  <a:pt x="19058" y="95252"/>
                  <a:pt x="31758" y="-527"/>
                  <a:pt x="3493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A2B2263B-6D1D-0CA8-FC49-6B1D4B0BD3D2}"/>
              </a:ext>
            </a:extLst>
          </p:cNvPr>
          <p:cNvSpPr/>
          <p:nvPr/>
        </p:nvSpPr>
        <p:spPr>
          <a:xfrm>
            <a:off x="6032208" y="3441325"/>
            <a:ext cx="357885" cy="200507"/>
          </a:xfrm>
          <a:custGeom>
            <a:avLst/>
            <a:gdLst>
              <a:gd name="connsiteX0" fmla="*/ 57442 w 357885"/>
              <a:gd name="connsiteY0" fmla="*/ 375 h 200507"/>
              <a:gd name="connsiteX1" fmla="*/ 73317 w 357885"/>
              <a:gd name="connsiteY1" fmla="*/ 79750 h 200507"/>
              <a:gd name="connsiteX2" fmla="*/ 89192 w 357885"/>
              <a:gd name="connsiteY2" fmla="*/ 130550 h 200507"/>
              <a:gd name="connsiteX3" fmla="*/ 143167 w 357885"/>
              <a:gd name="connsiteY3" fmla="*/ 171825 h 200507"/>
              <a:gd name="connsiteX4" fmla="*/ 127292 w 357885"/>
              <a:gd name="connsiteY4" fmla="*/ 181350 h 200507"/>
              <a:gd name="connsiteX5" fmla="*/ 171742 w 357885"/>
              <a:gd name="connsiteY5" fmla="*/ 181350 h 200507"/>
              <a:gd name="connsiteX6" fmla="*/ 273342 w 357885"/>
              <a:gd name="connsiteY6" fmla="*/ 140075 h 200507"/>
              <a:gd name="connsiteX7" fmla="*/ 355892 w 357885"/>
              <a:gd name="connsiteY7" fmla="*/ 140075 h 200507"/>
              <a:gd name="connsiteX8" fmla="*/ 187617 w 357885"/>
              <a:gd name="connsiteY8" fmla="*/ 184525 h 200507"/>
              <a:gd name="connsiteX9" fmla="*/ 124117 w 357885"/>
              <a:gd name="connsiteY9" fmla="*/ 200400 h 200507"/>
              <a:gd name="connsiteX10" fmla="*/ 292 w 357885"/>
              <a:gd name="connsiteY10" fmla="*/ 178175 h 200507"/>
              <a:gd name="connsiteX11" fmla="*/ 162217 w 357885"/>
              <a:gd name="connsiteY11" fmla="*/ 181350 h 200507"/>
              <a:gd name="connsiteX12" fmla="*/ 101892 w 357885"/>
              <a:gd name="connsiteY12" fmla="*/ 184525 h 200507"/>
              <a:gd name="connsiteX13" fmla="*/ 89192 w 357885"/>
              <a:gd name="connsiteY13" fmla="*/ 127375 h 200507"/>
              <a:gd name="connsiteX14" fmla="*/ 86017 w 357885"/>
              <a:gd name="connsiteY14" fmla="*/ 114675 h 200507"/>
              <a:gd name="connsiteX15" fmla="*/ 57442 w 357885"/>
              <a:gd name="connsiteY15" fmla="*/ 375 h 20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7885" h="200507">
                <a:moveTo>
                  <a:pt x="57442" y="375"/>
                </a:moveTo>
                <a:cubicBezTo>
                  <a:pt x="55325" y="-5446"/>
                  <a:pt x="68025" y="58054"/>
                  <a:pt x="73317" y="79750"/>
                </a:cubicBezTo>
                <a:cubicBezTo>
                  <a:pt x="78609" y="101446"/>
                  <a:pt x="77550" y="115204"/>
                  <a:pt x="89192" y="130550"/>
                </a:cubicBezTo>
                <a:cubicBezTo>
                  <a:pt x="100834" y="145896"/>
                  <a:pt x="136817" y="163358"/>
                  <a:pt x="143167" y="171825"/>
                </a:cubicBezTo>
                <a:cubicBezTo>
                  <a:pt x="149517" y="180292"/>
                  <a:pt x="122530" y="179763"/>
                  <a:pt x="127292" y="181350"/>
                </a:cubicBezTo>
                <a:cubicBezTo>
                  <a:pt x="132054" y="182937"/>
                  <a:pt x="147400" y="188229"/>
                  <a:pt x="171742" y="181350"/>
                </a:cubicBezTo>
                <a:cubicBezTo>
                  <a:pt x="196084" y="174471"/>
                  <a:pt x="242650" y="146954"/>
                  <a:pt x="273342" y="140075"/>
                </a:cubicBezTo>
                <a:cubicBezTo>
                  <a:pt x="304034" y="133196"/>
                  <a:pt x="370179" y="132667"/>
                  <a:pt x="355892" y="140075"/>
                </a:cubicBezTo>
                <a:cubicBezTo>
                  <a:pt x="341605" y="147483"/>
                  <a:pt x="226246" y="174471"/>
                  <a:pt x="187617" y="184525"/>
                </a:cubicBezTo>
                <a:cubicBezTo>
                  <a:pt x="148988" y="194579"/>
                  <a:pt x="155338" y="201458"/>
                  <a:pt x="124117" y="200400"/>
                </a:cubicBezTo>
                <a:cubicBezTo>
                  <a:pt x="92896" y="199342"/>
                  <a:pt x="-6058" y="181350"/>
                  <a:pt x="292" y="178175"/>
                </a:cubicBezTo>
                <a:cubicBezTo>
                  <a:pt x="6642" y="175000"/>
                  <a:pt x="145284" y="180292"/>
                  <a:pt x="162217" y="181350"/>
                </a:cubicBezTo>
                <a:cubicBezTo>
                  <a:pt x="179150" y="182408"/>
                  <a:pt x="114063" y="193521"/>
                  <a:pt x="101892" y="184525"/>
                </a:cubicBezTo>
                <a:cubicBezTo>
                  <a:pt x="89721" y="175529"/>
                  <a:pt x="91838" y="139017"/>
                  <a:pt x="89192" y="127375"/>
                </a:cubicBezTo>
                <a:cubicBezTo>
                  <a:pt x="86546" y="115733"/>
                  <a:pt x="89721" y="132137"/>
                  <a:pt x="86017" y="114675"/>
                </a:cubicBezTo>
                <a:cubicBezTo>
                  <a:pt x="82313" y="97213"/>
                  <a:pt x="59559" y="6196"/>
                  <a:pt x="57442" y="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9D92650E-4DE0-5017-C374-BDC5BFDE8069}"/>
              </a:ext>
            </a:extLst>
          </p:cNvPr>
          <p:cNvSpPr/>
          <p:nvPr/>
        </p:nvSpPr>
        <p:spPr>
          <a:xfrm>
            <a:off x="6013186" y="3395005"/>
            <a:ext cx="225559" cy="142031"/>
          </a:xfrm>
          <a:custGeom>
            <a:avLst/>
            <a:gdLst>
              <a:gd name="connsiteX0" fmla="*/ 264 w 225559"/>
              <a:gd name="connsiteY0" fmla="*/ 141945 h 142031"/>
              <a:gd name="connsiteX1" fmla="*/ 159014 w 225559"/>
              <a:gd name="connsiteY1" fmla="*/ 37170 h 142031"/>
              <a:gd name="connsiteX2" fmla="*/ 219339 w 225559"/>
              <a:gd name="connsiteY2" fmla="*/ 2245 h 142031"/>
              <a:gd name="connsiteX3" fmla="*/ 200289 w 225559"/>
              <a:gd name="connsiteY3" fmla="*/ 18120 h 142031"/>
              <a:gd name="connsiteX4" fmla="*/ 264 w 225559"/>
              <a:gd name="connsiteY4" fmla="*/ 141945 h 14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559" h="142031">
                <a:moveTo>
                  <a:pt x="264" y="141945"/>
                </a:moveTo>
                <a:cubicBezTo>
                  <a:pt x="-6615" y="145120"/>
                  <a:pt x="122502" y="60453"/>
                  <a:pt x="159014" y="37170"/>
                </a:cubicBezTo>
                <a:cubicBezTo>
                  <a:pt x="195527" y="13887"/>
                  <a:pt x="219339" y="2245"/>
                  <a:pt x="219339" y="2245"/>
                </a:cubicBezTo>
                <a:cubicBezTo>
                  <a:pt x="226218" y="-930"/>
                  <a:pt x="234685" y="-4105"/>
                  <a:pt x="200289" y="18120"/>
                </a:cubicBezTo>
                <a:cubicBezTo>
                  <a:pt x="165893" y="40345"/>
                  <a:pt x="7143" y="138770"/>
                  <a:pt x="264" y="141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DCBCE312-8BE8-3474-8E33-568D05556E9E}"/>
              </a:ext>
            </a:extLst>
          </p:cNvPr>
          <p:cNvSpPr/>
          <p:nvPr/>
        </p:nvSpPr>
        <p:spPr>
          <a:xfrm>
            <a:off x="6023135" y="3371376"/>
            <a:ext cx="207738" cy="123863"/>
          </a:xfrm>
          <a:custGeom>
            <a:avLst/>
            <a:gdLst>
              <a:gd name="connsiteX0" fmla="*/ 206215 w 207738"/>
              <a:gd name="connsiteY0" fmla="*/ 474 h 123863"/>
              <a:gd name="connsiteX1" fmla="*/ 3015 w 207738"/>
              <a:gd name="connsiteY1" fmla="*/ 121124 h 123863"/>
              <a:gd name="connsiteX2" fmla="*/ 91915 w 207738"/>
              <a:gd name="connsiteY2" fmla="*/ 79849 h 123863"/>
              <a:gd name="connsiteX3" fmla="*/ 206215 w 207738"/>
              <a:gd name="connsiteY3" fmla="*/ 474 h 12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738" h="123863">
                <a:moveTo>
                  <a:pt x="206215" y="474"/>
                </a:moveTo>
                <a:cubicBezTo>
                  <a:pt x="191398" y="7353"/>
                  <a:pt x="22065" y="107895"/>
                  <a:pt x="3015" y="121124"/>
                </a:cubicBezTo>
                <a:cubicBezTo>
                  <a:pt x="-16035" y="134353"/>
                  <a:pt x="60165" y="96253"/>
                  <a:pt x="91915" y="79849"/>
                </a:cubicBezTo>
                <a:cubicBezTo>
                  <a:pt x="123665" y="63445"/>
                  <a:pt x="221032" y="-6405"/>
                  <a:pt x="206215" y="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90282F10-937E-DF30-527C-50FE0BFA7BE2}"/>
              </a:ext>
            </a:extLst>
          </p:cNvPr>
          <p:cNvSpPr/>
          <p:nvPr/>
        </p:nvSpPr>
        <p:spPr>
          <a:xfrm>
            <a:off x="6153040" y="3402729"/>
            <a:ext cx="533510" cy="56435"/>
          </a:xfrm>
          <a:custGeom>
            <a:avLst/>
            <a:gdLst>
              <a:gd name="connsiteX0" fmla="*/ 110 w 533510"/>
              <a:gd name="connsiteY0" fmla="*/ 16746 h 56435"/>
              <a:gd name="connsiteX1" fmla="*/ 282685 w 533510"/>
              <a:gd name="connsiteY1" fmla="*/ 4046 h 56435"/>
              <a:gd name="connsiteX2" fmla="*/ 374760 w 533510"/>
              <a:gd name="connsiteY2" fmla="*/ 4046 h 56435"/>
              <a:gd name="connsiteX3" fmla="*/ 479535 w 533510"/>
              <a:gd name="connsiteY3" fmla="*/ 51671 h 56435"/>
              <a:gd name="connsiteX4" fmla="*/ 533510 w 533510"/>
              <a:gd name="connsiteY4" fmla="*/ 51671 h 56435"/>
              <a:gd name="connsiteX5" fmla="*/ 479535 w 533510"/>
              <a:gd name="connsiteY5" fmla="*/ 54846 h 56435"/>
              <a:gd name="connsiteX6" fmla="*/ 419210 w 533510"/>
              <a:gd name="connsiteY6" fmla="*/ 23096 h 56435"/>
              <a:gd name="connsiteX7" fmla="*/ 317610 w 533510"/>
              <a:gd name="connsiteY7" fmla="*/ 16746 h 56435"/>
              <a:gd name="connsiteX8" fmla="*/ 110 w 533510"/>
              <a:gd name="connsiteY8" fmla="*/ 16746 h 56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510" h="56435">
                <a:moveTo>
                  <a:pt x="110" y="16746"/>
                </a:moveTo>
                <a:cubicBezTo>
                  <a:pt x="-5711" y="14629"/>
                  <a:pt x="220243" y="6163"/>
                  <a:pt x="282685" y="4046"/>
                </a:cubicBezTo>
                <a:cubicBezTo>
                  <a:pt x="345127" y="1929"/>
                  <a:pt x="341952" y="-3891"/>
                  <a:pt x="374760" y="4046"/>
                </a:cubicBezTo>
                <a:cubicBezTo>
                  <a:pt x="407568" y="11983"/>
                  <a:pt x="453077" y="43733"/>
                  <a:pt x="479535" y="51671"/>
                </a:cubicBezTo>
                <a:cubicBezTo>
                  <a:pt x="505993" y="59609"/>
                  <a:pt x="533510" y="51142"/>
                  <a:pt x="533510" y="51671"/>
                </a:cubicBezTo>
                <a:cubicBezTo>
                  <a:pt x="533510" y="52200"/>
                  <a:pt x="498585" y="59608"/>
                  <a:pt x="479535" y="54846"/>
                </a:cubicBezTo>
                <a:cubicBezTo>
                  <a:pt x="460485" y="50084"/>
                  <a:pt x="446197" y="29446"/>
                  <a:pt x="419210" y="23096"/>
                </a:cubicBezTo>
                <a:cubicBezTo>
                  <a:pt x="392223" y="16746"/>
                  <a:pt x="381639" y="18863"/>
                  <a:pt x="317610" y="16746"/>
                </a:cubicBezTo>
                <a:cubicBezTo>
                  <a:pt x="253581" y="14629"/>
                  <a:pt x="5931" y="18863"/>
                  <a:pt x="110" y="16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9BD6A76A-A5D1-82C1-C895-626ABAD8B75B}"/>
              </a:ext>
            </a:extLst>
          </p:cNvPr>
          <p:cNvSpPr/>
          <p:nvPr/>
        </p:nvSpPr>
        <p:spPr>
          <a:xfrm>
            <a:off x="6137275" y="3380721"/>
            <a:ext cx="535054" cy="79107"/>
          </a:xfrm>
          <a:custGeom>
            <a:avLst/>
            <a:gdLst>
              <a:gd name="connsiteX0" fmla="*/ 0 w 535054"/>
              <a:gd name="connsiteY0" fmla="*/ 32404 h 79107"/>
              <a:gd name="connsiteX1" fmla="*/ 288925 w 535054"/>
              <a:gd name="connsiteY1" fmla="*/ 654 h 79107"/>
              <a:gd name="connsiteX2" fmla="*/ 415925 w 535054"/>
              <a:gd name="connsiteY2" fmla="*/ 10179 h 79107"/>
              <a:gd name="connsiteX3" fmla="*/ 400050 w 535054"/>
              <a:gd name="connsiteY3" fmla="*/ 654 h 79107"/>
              <a:gd name="connsiteX4" fmla="*/ 530225 w 535054"/>
              <a:gd name="connsiteY4" fmla="*/ 76854 h 79107"/>
              <a:gd name="connsiteX5" fmla="*/ 498475 w 535054"/>
              <a:gd name="connsiteY5" fmla="*/ 54629 h 79107"/>
              <a:gd name="connsiteX6" fmla="*/ 415925 w 535054"/>
              <a:gd name="connsiteY6" fmla="*/ 10179 h 79107"/>
              <a:gd name="connsiteX7" fmla="*/ 263525 w 535054"/>
              <a:gd name="connsiteY7" fmla="*/ 13354 h 79107"/>
              <a:gd name="connsiteX8" fmla="*/ 307975 w 535054"/>
              <a:gd name="connsiteY8" fmla="*/ 13354 h 79107"/>
              <a:gd name="connsiteX9" fmla="*/ 0 w 535054"/>
              <a:gd name="connsiteY9" fmla="*/ 32404 h 79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5054" h="79107">
                <a:moveTo>
                  <a:pt x="0" y="32404"/>
                </a:moveTo>
                <a:cubicBezTo>
                  <a:pt x="109802" y="18381"/>
                  <a:pt x="219604" y="4358"/>
                  <a:pt x="288925" y="654"/>
                </a:cubicBezTo>
                <a:cubicBezTo>
                  <a:pt x="358246" y="-3050"/>
                  <a:pt x="415925" y="10179"/>
                  <a:pt x="415925" y="10179"/>
                </a:cubicBezTo>
                <a:cubicBezTo>
                  <a:pt x="434446" y="10179"/>
                  <a:pt x="400050" y="654"/>
                  <a:pt x="400050" y="654"/>
                </a:cubicBezTo>
                <a:lnTo>
                  <a:pt x="530225" y="76854"/>
                </a:lnTo>
                <a:cubicBezTo>
                  <a:pt x="546629" y="85850"/>
                  <a:pt x="517525" y="65741"/>
                  <a:pt x="498475" y="54629"/>
                </a:cubicBezTo>
                <a:cubicBezTo>
                  <a:pt x="479425" y="43517"/>
                  <a:pt x="455083" y="17058"/>
                  <a:pt x="415925" y="10179"/>
                </a:cubicBezTo>
                <a:cubicBezTo>
                  <a:pt x="376767" y="3300"/>
                  <a:pt x="281517" y="12825"/>
                  <a:pt x="263525" y="13354"/>
                </a:cubicBezTo>
                <a:cubicBezTo>
                  <a:pt x="245533" y="13883"/>
                  <a:pt x="307975" y="13354"/>
                  <a:pt x="307975" y="13354"/>
                </a:cubicBezTo>
                <a:lnTo>
                  <a:pt x="0" y="324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F1151CBD-F1BB-1BD4-27AB-C82D0F36123F}"/>
              </a:ext>
            </a:extLst>
          </p:cNvPr>
          <p:cNvSpPr/>
          <p:nvPr/>
        </p:nvSpPr>
        <p:spPr>
          <a:xfrm>
            <a:off x="6280107" y="3574690"/>
            <a:ext cx="244762" cy="16235"/>
          </a:xfrm>
          <a:custGeom>
            <a:avLst/>
            <a:gdLst>
              <a:gd name="connsiteX0" fmla="*/ 43 w 244762"/>
              <a:gd name="connsiteY0" fmla="*/ 13060 h 16235"/>
              <a:gd name="connsiteX1" fmla="*/ 225468 w 244762"/>
              <a:gd name="connsiteY1" fmla="*/ 16235 h 16235"/>
              <a:gd name="connsiteX2" fmla="*/ 206418 w 244762"/>
              <a:gd name="connsiteY2" fmla="*/ 360 h 16235"/>
              <a:gd name="connsiteX3" fmla="*/ 43 w 244762"/>
              <a:gd name="connsiteY3" fmla="*/ 13060 h 16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762" h="16235">
                <a:moveTo>
                  <a:pt x="43" y="13060"/>
                </a:moveTo>
                <a:cubicBezTo>
                  <a:pt x="3218" y="15706"/>
                  <a:pt x="225468" y="16235"/>
                  <a:pt x="225468" y="16235"/>
                </a:cubicBezTo>
                <a:cubicBezTo>
                  <a:pt x="259864" y="14118"/>
                  <a:pt x="245047" y="3006"/>
                  <a:pt x="206418" y="360"/>
                </a:cubicBezTo>
                <a:cubicBezTo>
                  <a:pt x="167789" y="-2286"/>
                  <a:pt x="-3132" y="10414"/>
                  <a:pt x="43" y="130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24A58A0C-0D46-BD8F-59FA-23B331EA0B58}"/>
              </a:ext>
            </a:extLst>
          </p:cNvPr>
          <p:cNvSpPr/>
          <p:nvPr/>
        </p:nvSpPr>
        <p:spPr>
          <a:xfrm>
            <a:off x="6501570" y="3555406"/>
            <a:ext cx="55147" cy="472823"/>
          </a:xfrm>
          <a:custGeom>
            <a:avLst/>
            <a:gdLst>
              <a:gd name="connsiteX0" fmla="*/ 29405 w 55147"/>
              <a:gd name="connsiteY0" fmla="*/ 594 h 472823"/>
              <a:gd name="connsiteX1" fmla="*/ 45280 w 55147"/>
              <a:gd name="connsiteY1" fmla="*/ 111719 h 472823"/>
              <a:gd name="connsiteX2" fmla="*/ 26230 w 55147"/>
              <a:gd name="connsiteY2" fmla="*/ 213319 h 472823"/>
              <a:gd name="connsiteX3" fmla="*/ 830 w 55147"/>
              <a:gd name="connsiteY3" fmla="*/ 257769 h 472823"/>
              <a:gd name="connsiteX4" fmla="*/ 13530 w 55147"/>
              <a:gd name="connsiteY4" fmla="*/ 467319 h 472823"/>
              <a:gd name="connsiteX5" fmla="*/ 830 w 55147"/>
              <a:gd name="connsiteY5" fmla="*/ 400644 h 472823"/>
              <a:gd name="connsiteX6" fmla="*/ 7180 w 55147"/>
              <a:gd name="connsiteY6" fmla="*/ 279994 h 472823"/>
              <a:gd name="connsiteX7" fmla="*/ 54805 w 55147"/>
              <a:gd name="connsiteY7" fmla="*/ 162519 h 472823"/>
              <a:gd name="connsiteX8" fmla="*/ 29405 w 55147"/>
              <a:gd name="connsiteY8" fmla="*/ 594 h 47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47" h="472823">
                <a:moveTo>
                  <a:pt x="29405" y="594"/>
                </a:moveTo>
                <a:cubicBezTo>
                  <a:pt x="27818" y="-7873"/>
                  <a:pt x="45809" y="76265"/>
                  <a:pt x="45280" y="111719"/>
                </a:cubicBezTo>
                <a:cubicBezTo>
                  <a:pt x="44751" y="147173"/>
                  <a:pt x="33638" y="188977"/>
                  <a:pt x="26230" y="213319"/>
                </a:cubicBezTo>
                <a:cubicBezTo>
                  <a:pt x="18822" y="237661"/>
                  <a:pt x="2947" y="215436"/>
                  <a:pt x="830" y="257769"/>
                </a:cubicBezTo>
                <a:cubicBezTo>
                  <a:pt x="-1287" y="300102"/>
                  <a:pt x="13530" y="443507"/>
                  <a:pt x="13530" y="467319"/>
                </a:cubicBezTo>
                <a:cubicBezTo>
                  <a:pt x="13530" y="491131"/>
                  <a:pt x="1888" y="431865"/>
                  <a:pt x="830" y="400644"/>
                </a:cubicBezTo>
                <a:cubicBezTo>
                  <a:pt x="-228" y="369423"/>
                  <a:pt x="-1816" y="319681"/>
                  <a:pt x="7180" y="279994"/>
                </a:cubicBezTo>
                <a:cubicBezTo>
                  <a:pt x="16176" y="240307"/>
                  <a:pt x="51101" y="205911"/>
                  <a:pt x="54805" y="162519"/>
                </a:cubicBezTo>
                <a:cubicBezTo>
                  <a:pt x="58509" y="119127"/>
                  <a:pt x="30992" y="9061"/>
                  <a:pt x="29405" y="5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DD4406D8-D997-6B52-BCD5-444E6BAB7191}"/>
              </a:ext>
            </a:extLst>
          </p:cNvPr>
          <p:cNvSpPr/>
          <p:nvPr/>
        </p:nvSpPr>
        <p:spPr>
          <a:xfrm>
            <a:off x="6480069" y="3560738"/>
            <a:ext cx="74228" cy="465939"/>
          </a:xfrm>
          <a:custGeom>
            <a:avLst/>
            <a:gdLst>
              <a:gd name="connsiteX0" fmla="*/ 73131 w 74228"/>
              <a:gd name="connsiteY0" fmla="*/ 1612 h 465939"/>
              <a:gd name="connsiteX1" fmla="*/ 44556 w 74228"/>
              <a:gd name="connsiteY1" fmla="*/ 115912 h 465939"/>
              <a:gd name="connsiteX2" fmla="*/ 106 w 74228"/>
              <a:gd name="connsiteY2" fmla="*/ 188937 h 465939"/>
              <a:gd name="connsiteX3" fmla="*/ 31856 w 74228"/>
              <a:gd name="connsiteY3" fmla="*/ 461987 h 465939"/>
              <a:gd name="connsiteX4" fmla="*/ 22331 w 74228"/>
              <a:gd name="connsiteY4" fmla="*/ 341337 h 465939"/>
              <a:gd name="connsiteX5" fmla="*/ 6456 w 74228"/>
              <a:gd name="connsiteY5" fmla="*/ 207987 h 465939"/>
              <a:gd name="connsiteX6" fmla="*/ 73131 w 74228"/>
              <a:gd name="connsiteY6" fmla="*/ 1612 h 465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228" h="465939">
                <a:moveTo>
                  <a:pt x="73131" y="1612"/>
                </a:moveTo>
                <a:cubicBezTo>
                  <a:pt x="79481" y="-13734"/>
                  <a:pt x="56727" y="84691"/>
                  <a:pt x="44556" y="115912"/>
                </a:cubicBezTo>
                <a:cubicBezTo>
                  <a:pt x="32385" y="147133"/>
                  <a:pt x="2223" y="131258"/>
                  <a:pt x="106" y="188937"/>
                </a:cubicBezTo>
                <a:cubicBezTo>
                  <a:pt x="-2011" y="246616"/>
                  <a:pt x="28152" y="436587"/>
                  <a:pt x="31856" y="461987"/>
                </a:cubicBezTo>
                <a:cubicBezTo>
                  <a:pt x="35560" y="487387"/>
                  <a:pt x="26564" y="383670"/>
                  <a:pt x="22331" y="341337"/>
                </a:cubicBezTo>
                <a:cubicBezTo>
                  <a:pt x="18098" y="299004"/>
                  <a:pt x="-3598" y="261433"/>
                  <a:pt x="6456" y="207987"/>
                </a:cubicBezTo>
                <a:cubicBezTo>
                  <a:pt x="16510" y="154541"/>
                  <a:pt x="66781" y="16958"/>
                  <a:pt x="73131" y="1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976C0E91-BAA3-70B6-CF1C-3EF2F631B04A}"/>
              </a:ext>
            </a:extLst>
          </p:cNvPr>
          <p:cNvSpPr/>
          <p:nvPr/>
        </p:nvSpPr>
        <p:spPr>
          <a:xfrm>
            <a:off x="6530484" y="3942132"/>
            <a:ext cx="230389" cy="437953"/>
          </a:xfrm>
          <a:custGeom>
            <a:avLst/>
            <a:gdLst>
              <a:gd name="connsiteX0" fmla="*/ 491 w 230389"/>
              <a:gd name="connsiteY0" fmla="*/ 1218 h 437953"/>
              <a:gd name="connsiteX1" fmla="*/ 13191 w 230389"/>
              <a:gd name="connsiteY1" fmla="*/ 112343 h 437953"/>
              <a:gd name="connsiteX2" fmla="*/ 95741 w 230389"/>
              <a:gd name="connsiteY2" fmla="*/ 248868 h 437953"/>
              <a:gd name="connsiteX3" fmla="*/ 86216 w 230389"/>
              <a:gd name="connsiteY3" fmla="*/ 223468 h 437953"/>
              <a:gd name="connsiteX4" fmla="*/ 225916 w 230389"/>
              <a:gd name="connsiteY4" fmla="*/ 433018 h 437953"/>
              <a:gd name="connsiteX5" fmla="*/ 181466 w 230389"/>
              <a:gd name="connsiteY5" fmla="*/ 359993 h 437953"/>
              <a:gd name="connsiteX6" fmla="*/ 38591 w 230389"/>
              <a:gd name="connsiteY6" fmla="*/ 226643 h 437953"/>
              <a:gd name="connsiteX7" fmla="*/ 86216 w 230389"/>
              <a:gd name="connsiteY7" fmla="*/ 286968 h 437953"/>
              <a:gd name="connsiteX8" fmla="*/ 6841 w 230389"/>
              <a:gd name="connsiteY8" fmla="*/ 144093 h 437953"/>
              <a:gd name="connsiteX9" fmla="*/ 16366 w 230389"/>
              <a:gd name="connsiteY9" fmla="*/ 185368 h 437953"/>
              <a:gd name="connsiteX10" fmla="*/ 491 w 230389"/>
              <a:gd name="connsiteY10" fmla="*/ 1218 h 43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0389" h="437953">
                <a:moveTo>
                  <a:pt x="491" y="1218"/>
                </a:moveTo>
                <a:cubicBezTo>
                  <a:pt x="-38" y="-10953"/>
                  <a:pt x="-2684" y="71068"/>
                  <a:pt x="13191" y="112343"/>
                </a:cubicBezTo>
                <a:cubicBezTo>
                  <a:pt x="29066" y="153618"/>
                  <a:pt x="83570" y="230347"/>
                  <a:pt x="95741" y="248868"/>
                </a:cubicBezTo>
                <a:cubicBezTo>
                  <a:pt x="107912" y="267389"/>
                  <a:pt x="64520" y="192776"/>
                  <a:pt x="86216" y="223468"/>
                </a:cubicBezTo>
                <a:cubicBezTo>
                  <a:pt x="107912" y="254160"/>
                  <a:pt x="210041" y="410264"/>
                  <a:pt x="225916" y="433018"/>
                </a:cubicBezTo>
                <a:cubicBezTo>
                  <a:pt x="241791" y="455772"/>
                  <a:pt x="212687" y="394389"/>
                  <a:pt x="181466" y="359993"/>
                </a:cubicBezTo>
                <a:cubicBezTo>
                  <a:pt x="150245" y="325597"/>
                  <a:pt x="54466" y="238814"/>
                  <a:pt x="38591" y="226643"/>
                </a:cubicBezTo>
                <a:cubicBezTo>
                  <a:pt x="22716" y="214472"/>
                  <a:pt x="91508" y="300726"/>
                  <a:pt x="86216" y="286968"/>
                </a:cubicBezTo>
                <a:cubicBezTo>
                  <a:pt x="80924" y="273210"/>
                  <a:pt x="18483" y="161026"/>
                  <a:pt x="6841" y="144093"/>
                </a:cubicBezTo>
                <a:cubicBezTo>
                  <a:pt x="-4801" y="127160"/>
                  <a:pt x="17954" y="202301"/>
                  <a:pt x="16366" y="185368"/>
                </a:cubicBezTo>
                <a:cubicBezTo>
                  <a:pt x="14779" y="168435"/>
                  <a:pt x="1020" y="13389"/>
                  <a:pt x="491" y="1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9E724D4C-9FF6-765B-0F69-D46781893427}"/>
              </a:ext>
            </a:extLst>
          </p:cNvPr>
          <p:cNvSpPr/>
          <p:nvPr/>
        </p:nvSpPr>
        <p:spPr>
          <a:xfrm>
            <a:off x="7254867" y="3971153"/>
            <a:ext cx="512968" cy="423209"/>
          </a:xfrm>
          <a:custGeom>
            <a:avLst/>
            <a:gdLst>
              <a:gd name="connsiteX0" fmla="*/ 511183 w 512968"/>
              <a:gd name="connsiteY0" fmla="*/ 772 h 423209"/>
              <a:gd name="connsiteX1" fmla="*/ 441333 w 512968"/>
              <a:gd name="connsiteY1" fmla="*/ 134122 h 423209"/>
              <a:gd name="connsiteX2" fmla="*/ 282583 w 512968"/>
              <a:gd name="connsiteY2" fmla="*/ 318272 h 423209"/>
              <a:gd name="connsiteX3" fmla="*/ 8 w 512968"/>
              <a:gd name="connsiteY3" fmla="*/ 423047 h 423209"/>
              <a:gd name="connsiteX4" fmla="*/ 273058 w 512968"/>
              <a:gd name="connsiteY4" fmla="*/ 296047 h 423209"/>
              <a:gd name="connsiteX5" fmla="*/ 241308 w 512968"/>
              <a:gd name="connsiteY5" fmla="*/ 327797 h 423209"/>
              <a:gd name="connsiteX6" fmla="*/ 428633 w 512968"/>
              <a:gd name="connsiteY6" fmla="*/ 140472 h 423209"/>
              <a:gd name="connsiteX7" fmla="*/ 374658 w 512968"/>
              <a:gd name="connsiteY7" fmla="*/ 194447 h 423209"/>
              <a:gd name="connsiteX8" fmla="*/ 511183 w 512968"/>
              <a:gd name="connsiteY8" fmla="*/ 772 h 42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968" h="423209">
                <a:moveTo>
                  <a:pt x="511183" y="772"/>
                </a:moveTo>
                <a:cubicBezTo>
                  <a:pt x="522295" y="-9282"/>
                  <a:pt x="479433" y="81205"/>
                  <a:pt x="441333" y="134122"/>
                </a:cubicBezTo>
                <a:cubicBezTo>
                  <a:pt x="403233" y="187039"/>
                  <a:pt x="356137" y="270118"/>
                  <a:pt x="282583" y="318272"/>
                </a:cubicBezTo>
                <a:cubicBezTo>
                  <a:pt x="209029" y="366426"/>
                  <a:pt x="1595" y="426751"/>
                  <a:pt x="8" y="423047"/>
                </a:cubicBezTo>
                <a:cubicBezTo>
                  <a:pt x="-1579" y="419343"/>
                  <a:pt x="232841" y="311922"/>
                  <a:pt x="273058" y="296047"/>
                </a:cubicBezTo>
                <a:cubicBezTo>
                  <a:pt x="313275" y="280172"/>
                  <a:pt x="241308" y="327797"/>
                  <a:pt x="241308" y="327797"/>
                </a:cubicBezTo>
                <a:lnTo>
                  <a:pt x="428633" y="140472"/>
                </a:lnTo>
                <a:cubicBezTo>
                  <a:pt x="450858" y="118247"/>
                  <a:pt x="363546" y="214026"/>
                  <a:pt x="374658" y="194447"/>
                </a:cubicBezTo>
                <a:cubicBezTo>
                  <a:pt x="385770" y="174868"/>
                  <a:pt x="500071" y="10826"/>
                  <a:pt x="511183" y="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5B2E6676-3F6D-7C48-AF0B-57533267FA6B}"/>
              </a:ext>
            </a:extLst>
          </p:cNvPr>
          <p:cNvSpPr/>
          <p:nvPr/>
        </p:nvSpPr>
        <p:spPr>
          <a:xfrm>
            <a:off x="6742533" y="4343174"/>
            <a:ext cx="554866" cy="72804"/>
          </a:xfrm>
          <a:custGeom>
            <a:avLst/>
            <a:gdLst>
              <a:gd name="connsiteX0" fmla="*/ 4342 w 554866"/>
              <a:gd name="connsiteY0" fmla="*/ 226 h 72804"/>
              <a:gd name="connsiteX1" fmla="*/ 115467 w 554866"/>
              <a:gd name="connsiteY1" fmla="*/ 47851 h 72804"/>
              <a:gd name="connsiteX2" fmla="*/ 359942 w 554866"/>
              <a:gd name="connsiteY2" fmla="*/ 51026 h 72804"/>
              <a:gd name="connsiteX3" fmla="*/ 251992 w 554866"/>
              <a:gd name="connsiteY3" fmla="*/ 63726 h 72804"/>
              <a:gd name="connsiteX4" fmla="*/ 553617 w 554866"/>
              <a:gd name="connsiteY4" fmla="*/ 51026 h 72804"/>
              <a:gd name="connsiteX5" fmla="*/ 350417 w 554866"/>
              <a:gd name="connsiteY5" fmla="*/ 54201 h 72804"/>
              <a:gd name="connsiteX6" fmla="*/ 131342 w 554866"/>
              <a:gd name="connsiteY6" fmla="*/ 63726 h 72804"/>
              <a:gd name="connsiteX7" fmla="*/ 255167 w 554866"/>
              <a:gd name="connsiteY7" fmla="*/ 70076 h 72804"/>
              <a:gd name="connsiteX8" fmla="*/ 4342 w 554866"/>
              <a:gd name="connsiteY8" fmla="*/ 226 h 7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866" h="72804">
                <a:moveTo>
                  <a:pt x="4342" y="226"/>
                </a:moveTo>
                <a:cubicBezTo>
                  <a:pt x="-18941" y="-3478"/>
                  <a:pt x="56200" y="39384"/>
                  <a:pt x="115467" y="47851"/>
                </a:cubicBezTo>
                <a:cubicBezTo>
                  <a:pt x="174734" y="56318"/>
                  <a:pt x="337188" y="48380"/>
                  <a:pt x="359942" y="51026"/>
                </a:cubicBezTo>
                <a:cubicBezTo>
                  <a:pt x="382696" y="53672"/>
                  <a:pt x="219713" y="63726"/>
                  <a:pt x="251992" y="63726"/>
                </a:cubicBezTo>
                <a:cubicBezTo>
                  <a:pt x="284271" y="63726"/>
                  <a:pt x="537213" y="52613"/>
                  <a:pt x="553617" y="51026"/>
                </a:cubicBezTo>
                <a:cubicBezTo>
                  <a:pt x="570021" y="49439"/>
                  <a:pt x="420796" y="52084"/>
                  <a:pt x="350417" y="54201"/>
                </a:cubicBezTo>
                <a:cubicBezTo>
                  <a:pt x="280038" y="56318"/>
                  <a:pt x="147217" y="61080"/>
                  <a:pt x="131342" y="63726"/>
                </a:cubicBezTo>
                <a:cubicBezTo>
                  <a:pt x="115467" y="66372"/>
                  <a:pt x="274217" y="78013"/>
                  <a:pt x="255167" y="70076"/>
                </a:cubicBezTo>
                <a:cubicBezTo>
                  <a:pt x="236117" y="62139"/>
                  <a:pt x="27625" y="3930"/>
                  <a:pt x="4342" y="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BD51D297-8270-C49F-2B77-8D0331F5001E}"/>
              </a:ext>
            </a:extLst>
          </p:cNvPr>
          <p:cNvSpPr/>
          <p:nvPr/>
        </p:nvSpPr>
        <p:spPr>
          <a:xfrm>
            <a:off x="6638679" y="3470275"/>
            <a:ext cx="247896" cy="324153"/>
          </a:xfrm>
          <a:custGeom>
            <a:avLst/>
            <a:gdLst>
              <a:gd name="connsiteX0" fmla="*/ 247896 w 247896"/>
              <a:gd name="connsiteY0" fmla="*/ 0 h 324153"/>
              <a:gd name="connsiteX1" fmla="*/ 76446 w 247896"/>
              <a:gd name="connsiteY1" fmla="*/ 165100 h 324153"/>
              <a:gd name="connsiteX2" fmla="*/ 246 w 247896"/>
              <a:gd name="connsiteY2" fmla="*/ 323850 h 324153"/>
              <a:gd name="connsiteX3" fmla="*/ 98671 w 247896"/>
              <a:gd name="connsiteY3" fmla="*/ 123825 h 324153"/>
              <a:gd name="connsiteX4" fmla="*/ 73271 w 247896"/>
              <a:gd name="connsiteY4" fmla="*/ 146050 h 324153"/>
              <a:gd name="connsiteX5" fmla="*/ 247896 w 247896"/>
              <a:gd name="connsiteY5" fmla="*/ 0 h 324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896" h="324153">
                <a:moveTo>
                  <a:pt x="247896" y="0"/>
                </a:moveTo>
                <a:cubicBezTo>
                  <a:pt x="182808" y="55562"/>
                  <a:pt x="117721" y="111125"/>
                  <a:pt x="76446" y="165100"/>
                </a:cubicBezTo>
                <a:cubicBezTo>
                  <a:pt x="35171" y="219075"/>
                  <a:pt x="-3458" y="330729"/>
                  <a:pt x="246" y="323850"/>
                </a:cubicBezTo>
                <a:cubicBezTo>
                  <a:pt x="3950" y="316971"/>
                  <a:pt x="86500" y="153458"/>
                  <a:pt x="98671" y="123825"/>
                </a:cubicBezTo>
                <a:cubicBezTo>
                  <a:pt x="110842" y="94192"/>
                  <a:pt x="73271" y="146050"/>
                  <a:pt x="73271" y="146050"/>
                </a:cubicBezTo>
                <a:lnTo>
                  <a:pt x="24789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6093F122-3AD8-F9FD-FE4C-F16FB343C131}"/>
              </a:ext>
            </a:extLst>
          </p:cNvPr>
          <p:cNvSpPr/>
          <p:nvPr/>
        </p:nvSpPr>
        <p:spPr>
          <a:xfrm>
            <a:off x="6632575" y="3733677"/>
            <a:ext cx="27844" cy="310782"/>
          </a:xfrm>
          <a:custGeom>
            <a:avLst/>
            <a:gdLst>
              <a:gd name="connsiteX0" fmla="*/ 19050 w 27844"/>
              <a:gd name="connsiteY0" fmla="*/ 123 h 310782"/>
              <a:gd name="connsiteX1" fmla="*/ 12700 w 27844"/>
              <a:gd name="connsiteY1" fmla="*/ 162048 h 310782"/>
              <a:gd name="connsiteX2" fmla="*/ 25400 w 27844"/>
              <a:gd name="connsiteY2" fmla="*/ 308098 h 310782"/>
              <a:gd name="connsiteX3" fmla="*/ 25400 w 27844"/>
              <a:gd name="connsiteY3" fmla="*/ 247773 h 310782"/>
              <a:gd name="connsiteX4" fmla="*/ 0 w 27844"/>
              <a:gd name="connsiteY4" fmla="*/ 136648 h 310782"/>
              <a:gd name="connsiteX5" fmla="*/ 19050 w 27844"/>
              <a:gd name="connsiteY5" fmla="*/ 123 h 3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844" h="310782">
                <a:moveTo>
                  <a:pt x="19050" y="123"/>
                </a:moveTo>
                <a:cubicBezTo>
                  <a:pt x="21167" y="4356"/>
                  <a:pt x="11642" y="110719"/>
                  <a:pt x="12700" y="162048"/>
                </a:cubicBezTo>
                <a:cubicBezTo>
                  <a:pt x="13758" y="213377"/>
                  <a:pt x="23283" y="293811"/>
                  <a:pt x="25400" y="308098"/>
                </a:cubicBezTo>
                <a:cubicBezTo>
                  <a:pt x="27517" y="322386"/>
                  <a:pt x="29633" y="276348"/>
                  <a:pt x="25400" y="247773"/>
                </a:cubicBezTo>
                <a:cubicBezTo>
                  <a:pt x="21167" y="219198"/>
                  <a:pt x="0" y="171573"/>
                  <a:pt x="0" y="136648"/>
                </a:cubicBezTo>
                <a:cubicBezTo>
                  <a:pt x="0" y="101723"/>
                  <a:pt x="16933" y="-4110"/>
                  <a:pt x="19050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12167150-D22F-6657-D2CE-6FE4CB1820BE}"/>
              </a:ext>
            </a:extLst>
          </p:cNvPr>
          <p:cNvSpPr/>
          <p:nvPr/>
        </p:nvSpPr>
        <p:spPr>
          <a:xfrm>
            <a:off x="6628816" y="3720980"/>
            <a:ext cx="6985" cy="337064"/>
          </a:xfrm>
          <a:custGeom>
            <a:avLst/>
            <a:gdLst>
              <a:gd name="connsiteX0" fmla="*/ 6934 w 6985"/>
              <a:gd name="connsiteY0" fmla="*/ 120 h 337064"/>
              <a:gd name="connsiteX1" fmla="*/ 3759 w 6985"/>
              <a:gd name="connsiteY1" fmla="*/ 206495 h 337064"/>
              <a:gd name="connsiteX2" fmla="*/ 6934 w 6985"/>
              <a:gd name="connsiteY2" fmla="*/ 336670 h 337064"/>
              <a:gd name="connsiteX3" fmla="*/ 3759 w 6985"/>
              <a:gd name="connsiteY3" fmla="*/ 244595 h 337064"/>
              <a:gd name="connsiteX4" fmla="*/ 584 w 6985"/>
              <a:gd name="connsiteY4" fmla="*/ 177920 h 337064"/>
              <a:gd name="connsiteX5" fmla="*/ 6934 w 6985"/>
              <a:gd name="connsiteY5" fmla="*/ 120 h 33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85" h="337064">
                <a:moveTo>
                  <a:pt x="6934" y="120"/>
                </a:moveTo>
                <a:cubicBezTo>
                  <a:pt x="7463" y="4883"/>
                  <a:pt x="3759" y="150403"/>
                  <a:pt x="3759" y="206495"/>
                </a:cubicBezTo>
                <a:cubicBezTo>
                  <a:pt x="3759" y="262587"/>
                  <a:pt x="6934" y="330320"/>
                  <a:pt x="6934" y="336670"/>
                </a:cubicBezTo>
                <a:cubicBezTo>
                  <a:pt x="6934" y="343020"/>
                  <a:pt x="4817" y="271053"/>
                  <a:pt x="3759" y="244595"/>
                </a:cubicBezTo>
                <a:cubicBezTo>
                  <a:pt x="2701" y="218137"/>
                  <a:pt x="-1533" y="222370"/>
                  <a:pt x="584" y="177920"/>
                </a:cubicBezTo>
                <a:cubicBezTo>
                  <a:pt x="2701" y="133470"/>
                  <a:pt x="6405" y="-4643"/>
                  <a:pt x="6934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2BC1D8C2-A278-9B2E-255A-C5FCC4AD41A2}"/>
              </a:ext>
            </a:extLst>
          </p:cNvPr>
          <p:cNvSpPr/>
          <p:nvPr/>
        </p:nvSpPr>
        <p:spPr>
          <a:xfrm>
            <a:off x="6648356" y="4035186"/>
            <a:ext cx="576990" cy="313387"/>
          </a:xfrm>
          <a:custGeom>
            <a:avLst/>
            <a:gdLst>
              <a:gd name="connsiteX0" fmla="*/ 94 w 576990"/>
              <a:gd name="connsiteY0" fmla="*/ 239 h 313387"/>
              <a:gd name="connsiteX1" fmla="*/ 79469 w 576990"/>
              <a:gd name="connsiteY1" fmla="*/ 181214 h 313387"/>
              <a:gd name="connsiteX2" fmla="*/ 57244 w 576990"/>
              <a:gd name="connsiteY2" fmla="*/ 155814 h 313387"/>
              <a:gd name="connsiteX3" fmla="*/ 200119 w 576990"/>
              <a:gd name="connsiteY3" fmla="*/ 244714 h 313387"/>
              <a:gd name="connsiteX4" fmla="*/ 263619 w 576990"/>
              <a:gd name="connsiteY4" fmla="*/ 282814 h 313387"/>
              <a:gd name="connsiteX5" fmla="*/ 571594 w 576990"/>
              <a:gd name="connsiteY5" fmla="*/ 311389 h 313387"/>
              <a:gd name="connsiteX6" fmla="*/ 444594 w 576990"/>
              <a:gd name="connsiteY6" fmla="*/ 308214 h 313387"/>
              <a:gd name="connsiteX7" fmla="*/ 250919 w 576990"/>
              <a:gd name="connsiteY7" fmla="*/ 285989 h 313387"/>
              <a:gd name="connsiteX8" fmla="*/ 215994 w 576990"/>
              <a:gd name="connsiteY8" fmla="*/ 270114 h 313387"/>
              <a:gd name="connsiteX9" fmla="*/ 66769 w 576990"/>
              <a:gd name="connsiteY9" fmla="*/ 146289 h 313387"/>
              <a:gd name="connsiteX10" fmla="*/ 94 w 576990"/>
              <a:gd name="connsiteY10" fmla="*/ 239 h 31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6990" h="313387">
                <a:moveTo>
                  <a:pt x="94" y="239"/>
                </a:moveTo>
                <a:cubicBezTo>
                  <a:pt x="2211" y="6060"/>
                  <a:pt x="69944" y="155285"/>
                  <a:pt x="79469" y="181214"/>
                </a:cubicBezTo>
                <a:cubicBezTo>
                  <a:pt x="88994" y="207143"/>
                  <a:pt x="37136" y="145231"/>
                  <a:pt x="57244" y="155814"/>
                </a:cubicBezTo>
                <a:cubicBezTo>
                  <a:pt x="77352" y="166397"/>
                  <a:pt x="165723" y="223547"/>
                  <a:pt x="200119" y="244714"/>
                </a:cubicBezTo>
                <a:cubicBezTo>
                  <a:pt x="234515" y="265881"/>
                  <a:pt x="201706" y="271701"/>
                  <a:pt x="263619" y="282814"/>
                </a:cubicBezTo>
                <a:cubicBezTo>
                  <a:pt x="325532" y="293927"/>
                  <a:pt x="541432" y="307156"/>
                  <a:pt x="571594" y="311389"/>
                </a:cubicBezTo>
                <a:cubicBezTo>
                  <a:pt x="601756" y="315622"/>
                  <a:pt x="498040" y="312447"/>
                  <a:pt x="444594" y="308214"/>
                </a:cubicBezTo>
                <a:cubicBezTo>
                  <a:pt x="391148" y="303981"/>
                  <a:pt x="289019" y="292339"/>
                  <a:pt x="250919" y="285989"/>
                </a:cubicBezTo>
                <a:cubicBezTo>
                  <a:pt x="212819" y="279639"/>
                  <a:pt x="246686" y="293397"/>
                  <a:pt x="215994" y="270114"/>
                </a:cubicBezTo>
                <a:cubicBezTo>
                  <a:pt x="185302" y="246831"/>
                  <a:pt x="101694" y="196560"/>
                  <a:pt x="66769" y="146289"/>
                </a:cubicBezTo>
                <a:cubicBezTo>
                  <a:pt x="31844" y="96018"/>
                  <a:pt x="-2023" y="-5582"/>
                  <a:pt x="94" y="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1F499390-E0B1-7A41-061B-AB3431008A0D}"/>
              </a:ext>
            </a:extLst>
          </p:cNvPr>
          <p:cNvSpPr/>
          <p:nvPr/>
        </p:nvSpPr>
        <p:spPr>
          <a:xfrm>
            <a:off x="6642091" y="3990829"/>
            <a:ext cx="629152" cy="316104"/>
          </a:xfrm>
          <a:custGeom>
            <a:avLst/>
            <a:gdLst>
              <a:gd name="connsiteX0" fmla="*/ 9 w 629152"/>
              <a:gd name="connsiteY0" fmla="*/ 146 h 316104"/>
              <a:gd name="connsiteX1" fmla="*/ 130184 w 629152"/>
              <a:gd name="connsiteY1" fmla="*/ 209696 h 316104"/>
              <a:gd name="connsiteX2" fmla="*/ 292109 w 629152"/>
              <a:gd name="connsiteY2" fmla="*/ 273196 h 316104"/>
              <a:gd name="connsiteX3" fmla="*/ 288934 w 629152"/>
              <a:gd name="connsiteY3" fmla="*/ 292246 h 316104"/>
              <a:gd name="connsiteX4" fmla="*/ 622309 w 629152"/>
              <a:gd name="connsiteY4" fmla="*/ 311296 h 316104"/>
              <a:gd name="connsiteX5" fmla="*/ 501659 w 629152"/>
              <a:gd name="connsiteY5" fmla="*/ 314471 h 316104"/>
              <a:gd name="connsiteX6" fmla="*/ 355609 w 629152"/>
              <a:gd name="connsiteY6" fmla="*/ 311296 h 316104"/>
              <a:gd name="connsiteX7" fmla="*/ 209559 w 629152"/>
              <a:gd name="connsiteY7" fmla="*/ 263671 h 316104"/>
              <a:gd name="connsiteX8" fmla="*/ 123834 w 629152"/>
              <a:gd name="connsiteY8" fmla="*/ 177946 h 316104"/>
              <a:gd name="connsiteX9" fmla="*/ 9 w 629152"/>
              <a:gd name="connsiteY9" fmla="*/ 146 h 31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9152" h="316104">
                <a:moveTo>
                  <a:pt x="9" y="146"/>
                </a:moveTo>
                <a:cubicBezTo>
                  <a:pt x="1067" y="5437"/>
                  <a:pt x="81501" y="164188"/>
                  <a:pt x="130184" y="209696"/>
                </a:cubicBezTo>
                <a:cubicBezTo>
                  <a:pt x="178867" y="255204"/>
                  <a:pt x="265651" y="259438"/>
                  <a:pt x="292109" y="273196"/>
                </a:cubicBezTo>
                <a:cubicBezTo>
                  <a:pt x="318567" y="286954"/>
                  <a:pt x="233901" y="285896"/>
                  <a:pt x="288934" y="292246"/>
                </a:cubicBezTo>
                <a:cubicBezTo>
                  <a:pt x="343967" y="298596"/>
                  <a:pt x="586855" y="307592"/>
                  <a:pt x="622309" y="311296"/>
                </a:cubicBezTo>
                <a:cubicBezTo>
                  <a:pt x="657763" y="315000"/>
                  <a:pt x="546109" y="314471"/>
                  <a:pt x="501659" y="314471"/>
                </a:cubicBezTo>
                <a:cubicBezTo>
                  <a:pt x="457209" y="314471"/>
                  <a:pt x="404292" y="319763"/>
                  <a:pt x="355609" y="311296"/>
                </a:cubicBezTo>
                <a:cubicBezTo>
                  <a:pt x="306926" y="302829"/>
                  <a:pt x="248188" y="285896"/>
                  <a:pt x="209559" y="263671"/>
                </a:cubicBezTo>
                <a:cubicBezTo>
                  <a:pt x="170930" y="241446"/>
                  <a:pt x="165109" y="221338"/>
                  <a:pt x="123834" y="177946"/>
                </a:cubicBezTo>
                <a:cubicBezTo>
                  <a:pt x="82559" y="134554"/>
                  <a:pt x="-1049" y="-5145"/>
                  <a:pt x="9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FD07E33F-96C5-8EBA-05F8-C83A37832E25}"/>
              </a:ext>
            </a:extLst>
          </p:cNvPr>
          <p:cNvSpPr/>
          <p:nvPr/>
        </p:nvSpPr>
        <p:spPr>
          <a:xfrm>
            <a:off x="6820890" y="3401438"/>
            <a:ext cx="582947" cy="77676"/>
          </a:xfrm>
          <a:custGeom>
            <a:avLst/>
            <a:gdLst>
              <a:gd name="connsiteX0" fmla="*/ 81560 w 582947"/>
              <a:gd name="connsiteY0" fmla="*/ 75187 h 77676"/>
              <a:gd name="connsiteX1" fmla="*/ 360960 w 582947"/>
              <a:gd name="connsiteY1" fmla="*/ 18037 h 77676"/>
              <a:gd name="connsiteX2" fmla="*/ 576860 w 582947"/>
              <a:gd name="connsiteY2" fmla="*/ 46612 h 77676"/>
              <a:gd name="connsiteX3" fmla="*/ 510185 w 582947"/>
              <a:gd name="connsiteY3" fmla="*/ 30737 h 77676"/>
              <a:gd name="connsiteX4" fmla="*/ 370485 w 582947"/>
              <a:gd name="connsiteY4" fmla="*/ 5337 h 77676"/>
              <a:gd name="connsiteX5" fmla="*/ 430810 w 582947"/>
              <a:gd name="connsiteY5" fmla="*/ 5337 h 77676"/>
              <a:gd name="connsiteX6" fmla="*/ 24410 w 582947"/>
              <a:gd name="connsiteY6" fmla="*/ 62487 h 77676"/>
              <a:gd name="connsiteX7" fmla="*/ 81560 w 582947"/>
              <a:gd name="connsiteY7" fmla="*/ 75187 h 7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2947" h="77676">
                <a:moveTo>
                  <a:pt x="81560" y="75187"/>
                </a:moveTo>
                <a:cubicBezTo>
                  <a:pt x="137652" y="67779"/>
                  <a:pt x="278410" y="22799"/>
                  <a:pt x="360960" y="18037"/>
                </a:cubicBezTo>
                <a:cubicBezTo>
                  <a:pt x="443510" y="13275"/>
                  <a:pt x="551989" y="44495"/>
                  <a:pt x="576860" y="46612"/>
                </a:cubicBezTo>
                <a:cubicBezTo>
                  <a:pt x="601731" y="48729"/>
                  <a:pt x="544581" y="37616"/>
                  <a:pt x="510185" y="30737"/>
                </a:cubicBezTo>
                <a:cubicBezTo>
                  <a:pt x="475789" y="23858"/>
                  <a:pt x="383714" y="9570"/>
                  <a:pt x="370485" y="5337"/>
                </a:cubicBezTo>
                <a:cubicBezTo>
                  <a:pt x="357256" y="1104"/>
                  <a:pt x="488489" y="-4188"/>
                  <a:pt x="430810" y="5337"/>
                </a:cubicBezTo>
                <a:cubicBezTo>
                  <a:pt x="373131" y="14862"/>
                  <a:pt x="83677" y="52962"/>
                  <a:pt x="24410" y="62487"/>
                </a:cubicBezTo>
                <a:cubicBezTo>
                  <a:pt x="-34857" y="72012"/>
                  <a:pt x="25468" y="82595"/>
                  <a:pt x="81560" y="75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057F1F71-60DE-4EF0-7BD4-E8279804593C}"/>
              </a:ext>
            </a:extLst>
          </p:cNvPr>
          <p:cNvSpPr/>
          <p:nvPr/>
        </p:nvSpPr>
        <p:spPr>
          <a:xfrm>
            <a:off x="7454899" y="3460744"/>
            <a:ext cx="235720" cy="489593"/>
          </a:xfrm>
          <a:custGeom>
            <a:avLst/>
            <a:gdLst>
              <a:gd name="connsiteX0" fmla="*/ 1 w 235720"/>
              <a:gd name="connsiteY0" fmla="*/ 6 h 489593"/>
              <a:gd name="connsiteX1" fmla="*/ 193676 w 235720"/>
              <a:gd name="connsiteY1" fmla="*/ 155581 h 489593"/>
              <a:gd name="connsiteX2" fmla="*/ 231776 w 235720"/>
              <a:gd name="connsiteY2" fmla="*/ 212731 h 489593"/>
              <a:gd name="connsiteX3" fmla="*/ 219076 w 235720"/>
              <a:gd name="connsiteY3" fmla="*/ 203206 h 489593"/>
              <a:gd name="connsiteX4" fmla="*/ 231776 w 235720"/>
              <a:gd name="connsiteY4" fmla="*/ 361956 h 489593"/>
              <a:gd name="connsiteX5" fmla="*/ 234951 w 235720"/>
              <a:gd name="connsiteY5" fmla="*/ 488956 h 489593"/>
              <a:gd name="connsiteX6" fmla="*/ 219076 w 235720"/>
              <a:gd name="connsiteY6" fmla="*/ 307981 h 489593"/>
              <a:gd name="connsiteX7" fmla="*/ 206376 w 235720"/>
              <a:gd name="connsiteY7" fmla="*/ 180981 h 489593"/>
              <a:gd name="connsiteX8" fmla="*/ 177801 w 235720"/>
              <a:gd name="connsiteY8" fmla="*/ 133356 h 489593"/>
              <a:gd name="connsiteX9" fmla="*/ 196851 w 235720"/>
              <a:gd name="connsiteY9" fmla="*/ 161931 h 489593"/>
              <a:gd name="connsiteX10" fmla="*/ 1 w 235720"/>
              <a:gd name="connsiteY10" fmla="*/ 6 h 48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5720" h="489593">
                <a:moveTo>
                  <a:pt x="1" y="6"/>
                </a:moveTo>
                <a:cubicBezTo>
                  <a:pt x="-528" y="-1052"/>
                  <a:pt x="155047" y="120127"/>
                  <a:pt x="193676" y="155581"/>
                </a:cubicBezTo>
                <a:cubicBezTo>
                  <a:pt x="232305" y="191035"/>
                  <a:pt x="231776" y="212731"/>
                  <a:pt x="231776" y="212731"/>
                </a:cubicBezTo>
                <a:cubicBezTo>
                  <a:pt x="236009" y="220668"/>
                  <a:pt x="219076" y="178335"/>
                  <a:pt x="219076" y="203206"/>
                </a:cubicBezTo>
                <a:cubicBezTo>
                  <a:pt x="219076" y="228077"/>
                  <a:pt x="229130" y="314331"/>
                  <a:pt x="231776" y="361956"/>
                </a:cubicBezTo>
                <a:cubicBezTo>
                  <a:pt x="234422" y="409581"/>
                  <a:pt x="237068" y="497952"/>
                  <a:pt x="234951" y="488956"/>
                </a:cubicBezTo>
                <a:cubicBezTo>
                  <a:pt x="232834" y="479960"/>
                  <a:pt x="223838" y="359310"/>
                  <a:pt x="219076" y="307981"/>
                </a:cubicBezTo>
                <a:cubicBezTo>
                  <a:pt x="214314" y="256652"/>
                  <a:pt x="213255" y="210085"/>
                  <a:pt x="206376" y="180981"/>
                </a:cubicBezTo>
                <a:cubicBezTo>
                  <a:pt x="199497" y="151877"/>
                  <a:pt x="179388" y="136531"/>
                  <a:pt x="177801" y="133356"/>
                </a:cubicBezTo>
                <a:cubicBezTo>
                  <a:pt x="176214" y="130181"/>
                  <a:pt x="231776" y="188389"/>
                  <a:pt x="196851" y="161931"/>
                </a:cubicBezTo>
                <a:cubicBezTo>
                  <a:pt x="161926" y="135473"/>
                  <a:pt x="530" y="1064"/>
                  <a:pt x="1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B6CCA7F1-8392-7E54-4531-779FA35BCB11}"/>
              </a:ext>
            </a:extLst>
          </p:cNvPr>
          <p:cNvSpPr/>
          <p:nvPr/>
        </p:nvSpPr>
        <p:spPr>
          <a:xfrm>
            <a:off x="7289799" y="3422381"/>
            <a:ext cx="252032" cy="130672"/>
          </a:xfrm>
          <a:custGeom>
            <a:avLst/>
            <a:gdLst>
              <a:gd name="connsiteX0" fmla="*/ 1 w 252032"/>
              <a:gd name="connsiteY0" fmla="*/ 269 h 130672"/>
              <a:gd name="connsiteX1" fmla="*/ 171451 w 252032"/>
              <a:gd name="connsiteY1" fmla="*/ 70119 h 130672"/>
              <a:gd name="connsiteX2" fmla="*/ 250826 w 252032"/>
              <a:gd name="connsiteY2" fmla="*/ 130444 h 130672"/>
              <a:gd name="connsiteX3" fmla="*/ 215901 w 252032"/>
              <a:gd name="connsiteY3" fmla="*/ 89169 h 130672"/>
              <a:gd name="connsiteX4" fmla="*/ 168276 w 252032"/>
              <a:gd name="connsiteY4" fmla="*/ 47894 h 130672"/>
              <a:gd name="connsiteX5" fmla="*/ 1 w 252032"/>
              <a:gd name="connsiteY5" fmla="*/ 269 h 13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32" h="130672">
                <a:moveTo>
                  <a:pt x="1" y="269"/>
                </a:moveTo>
                <a:cubicBezTo>
                  <a:pt x="530" y="3973"/>
                  <a:pt x="129647" y="48423"/>
                  <a:pt x="171451" y="70119"/>
                </a:cubicBezTo>
                <a:cubicBezTo>
                  <a:pt x="213255" y="91815"/>
                  <a:pt x="243418" y="127269"/>
                  <a:pt x="250826" y="130444"/>
                </a:cubicBezTo>
                <a:cubicBezTo>
                  <a:pt x="258234" y="133619"/>
                  <a:pt x="229659" y="102927"/>
                  <a:pt x="215901" y="89169"/>
                </a:cubicBezTo>
                <a:cubicBezTo>
                  <a:pt x="202143" y="75411"/>
                  <a:pt x="203201" y="63769"/>
                  <a:pt x="168276" y="47894"/>
                </a:cubicBezTo>
                <a:cubicBezTo>
                  <a:pt x="133351" y="32019"/>
                  <a:pt x="-528" y="-3435"/>
                  <a:pt x="1" y="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FB616929-3D81-67B8-1778-08598369D722}"/>
              </a:ext>
            </a:extLst>
          </p:cNvPr>
          <p:cNvSpPr/>
          <p:nvPr/>
        </p:nvSpPr>
        <p:spPr>
          <a:xfrm>
            <a:off x="7559663" y="3539996"/>
            <a:ext cx="88918" cy="279883"/>
          </a:xfrm>
          <a:custGeom>
            <a:avLst/>
            <a:gdLst>
              <a:gd name="connsiteX0" fmla="*/ 12 w 88918"/>
              <a:gd name="connsiteY0" fmla="*/ 129 h 279883"/>
              <a:gd name="connsiteX1" fmla="*/ 82562 w 88918"/>
              <a:gd name="connsiteY1" fmla="*/ 193804 h 279883"/>
              <a:gd name="connsiteX2" fmla="*/ 82562 w 88918"/>
              <a:gd name="connsiteY2" fmla="*/ 279529 h 279883"/>
              <a:gd name="connsiteX3" fmla="*/ 76212 w 88918"/>
              <a:gd name="connsiteY3" fmla="*/ 165229 h 279883"/>
              <a:gd name="connsiteX4" fmla="*/ 12 w 88918"/>
              <a:gd name="connsiteY4" fmla="*/ 129 h 27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18" h="279883">
                <a:moveTo>
                  <a:pt x="12" y="129"/>
                </a:moveTo>
                <a:cubicBezTo>
                  <a:pt x="1070" y="4891"/>
                  <a:pt x="68804" y="147237"/>
                  <a:pt x="82562" y="193804"/>
                </a:cubicBezTo>
                <a:cubicBezTo>
                  <a:pt x="96320" y="240371"/>
                  <a:pt x="83620" y="284291"/>
                  <a:pt x="82562" y="279529"/>
                </a:cubicBezTo>
                <a:cubicBezTo>
                  <a:pt x="81504" y="274767"/>
                  <a:pt x="86266" y="207033"/>
                  <a:pt x="76212" y="165229"/>
                </a:cubicBezTo>
                <a:cubicBezTo>
                  <a:pt x="66158" y="123425"/>
                  <a:pt x="-1046" y="-4633"/>
                  <a:pt x="12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C391CC00-BE2F-CFBF-305B-AA50B2EE822C}"/>
              </a:ext>
            </a:extLst>
          </p:cNvPr>
          <p:cNvSpPr/>
          <p:nvPr/>
        </p:nvSpPr>
        <p:spPr>
          <a:xfrm>
            <a:off x="7575364" y="3512820"/>
            <a:ext cx="103267" cy="316188"/>
          </a:xfrm>
          <a:custGeom>
            <a:avLst/>
            <a:gdLst>
              <a:gd name="connsiteX0" fmla="*/ 186 w 103267"/>
              <a:gd name="connsiteY0" fmla="*/ 1905 h 316188"/>
              <a:gd name="connsiteX1" fmla="*/ 98611 w 103267"/>
              <a:gd name="connsiteY1" fmla="*/ 306705 h 316188"/>
              <a:gd name="connsiteX2" fmla="*/ 85911 w 103267"/>
              <a:gd name="connsiteY2" fmla="*/ 233680 h 316188"/>
              <a:gd name="connsiteX3" fmla="*/ 73211 w 103267"/>
              <a:gd name="connsiteY3" fmla="*/ 179705 h 316188"/>
              <a:gd name="connsiteX4" fmla="*/ 186 w 103267"/>
              <a:gd name="connsiteY4" fmla="*/ 1905 h 31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67" h="316188">
                <a:moveTo>
                  <a:pt x="186" y="1905"/>
                </a:moveTo>
                <a:cubicBezTo>
                  <a:pt x="4419" y="23072"/>
                  <a:pt x="84324" y="268076"/>
                  <a:pt x="98611" y="306705"/>
                </a:cubicBezTo>
                <a:cubicBezTo>
                  <a:pt x="112898" y="345334"/>
                  <a:pt x="90144" y="254847"/>
                  <a:pt x="85911" y="233680"/>
                </a:cubicBezTo>
                <a:cubicBezTo>
                  <a:pt x="81678" y="212513"/>
                  <a:pt x="81148" y="217276"/>
                  <a:pt x="73211" y="179705"/>
                </a:cubicBezTo>
                <a:cubicBezTo>
                  <a:pt x="65274" y="142134"/>
                  <a:pt x="-4047" y="-19262"/>
                  <a:pt x="186" y="19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7A88DCD1-B2DC-D49F-DCAC-8405166172D0}"/>
              </a:ext>
            </a:extLst>
          </p:cNvPr>
          <p:cNvSpPr/>
          <p:nvPr/>
        </p:nvSpPr>
        <p:spPr>
          <a:xfrm>
            <a:off x="7537316" y="3758975"/>
            <a:ext cx="120402" cy="372080"/>
          </a:xfrm>
          <a:custGeom>
            <a:avLst/>
            <a:gdLst>
              <a:gd name="connsiteX0" fmla="*/ 114434 w 120402"/>
              <a:gd name="connsiteY0" fmla="*/ 225 h 372080"/>
              <a:gd name="connsiteX1" fmla="*/ 111259 w 120402"/>
              <a:gd name="connsiteY1" fmla="*/ 139925 h 372080"/>
              <a:gd name="connsiteX2" fmla="*/ 89034 w 120402"/>
              <a:gd name="connsiteY2" fmla="*/ 222475 h 372080"/>
              <a:gd name="connsiteX3" fmla="*/ 134 w 120402"/>
              <a:gd name="connsiteY3" fmla="*/ 371700 h 372080"/>
              <a:gd name="connsiteX4" fmla="*/ 111259 w 120402"/>
              <a:gd name="connsiteY4" fmla="*/ 174850 h 372080"/>
              <a:gd name="connsiteX5" fmla="*/ 114434 w 120402"/>
              <a:gd name="connsiteY5" fmla="*/ 225 h 37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402" h="372080">
                <a:moveTo>
                  <a:pt x="114434" y="225"/>
                </a:moveTo>
                <a:cubicBezTo>
                  <a:pt x="114434" y="-5596"/>
                  <a:pt x="115492" y="102883"/>
                  <a:pt x="111259" y="139925"/>
                </a:cubicBezTo>
                <a:cubicBezTo>
                  <a:pt x="107026" y="176967"/>
                  <a:pt x="107555" y="183846"/>
                  <a:pt x="89034" y="222475"/>
                </a:cubicBezTo>
                <a:cubicBezTo>
                  <a:pt x="70513" y="261104"/>
                  <a:pt x="-3570" y="379637"/>
                  <a:pt x="134" y="371700"/>
                </a:cubicBezTo>
                <a:cubicBezTo>
                  <a:pt x="3838" y="363763"/>
                  <a:pt x="92738" y="234646"/>
                  <a:pt x="111259" y="174850"/>
                </a:cubicBezTo>
                <a:cubicBezTo>
                  <a:pt x="129780" y="115054"/>
                  <a:pt x="114434" y="6046"/>
                  <a:pt x="114434" y="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E9DB91C9-52AE-EB2E-AA6E-823DC69C36D8}"/>
              </a:ext>
            </a:extLst>
          </p:cNvPr>
          <p:cNvSpPr/>
          <p:nvPr/>
        </p:nvSpPr>
        <p:spPr>
          <a:xfrm>
            <a:off x="7181588" y="3708380"/>
            <a:ext cx="479714" cy="635112"/>
          </a:xfrm>
          <a:custGeom>
            <a:avLst/>
            <a:gdLst>
              <a:gd name="connsiteX0" fmla="*/ 457462 w 479714"/>
              <a:gd name="connsiteY0" fmla="*/ 20 h 635112"/>
              <a:gd name="connsiteX1" fmla="*/ 438412 w 479714"/>
              <a:gd name="connsiteY1" fmla="*/ 225445 h 635112"/>
              <a:gd name="connsiteX2" fmla="*/ 362212 w 479714"/>
              <a:gd name="connsiteY2" fmla="*/ 387370 h 635112"/>
              <a:gd name="connsiteX3" fmla="*/ 384437 w 479714"/>
              <a:gd name="connsiteY3" fmla="*/ 355620 h 635112"/>
              <a:gd name="connsiteX4" fmla="*/ 308237 w 479714"/>
              <a:gd name="connsiteY4" fmla="*/ 450870 h 635112"/>
              <a:gd name="connsiteX5" fmla="*/ 155837 w 479714"/>
              <a:gd name="connsiteY5" fmla="*/ 552470 h 635112"/>
              <a:gd name="connsiteX6" fmla="*/ 262 w 479714"/>
              <a:gd name="connsiteY6" fmla="*/ 635020 h 635112"/>
              <a:gd name="connsiteX7" fmla="*/ 193937 w 479714"/>
              <a:gd name="connsiteY7" fmla="*/ 536595 h 635112"/>
              <a:gd name="connsiteX8" fmla="*/ 346337 w 479714"/>
              <a:gd name="connsiteY8" fmla="*/ 422295 h 635112"/>
              <a:gd name="connsiteX9" fmla="*/ 346337 w 479714"/>
              <a:gd name="connsiteY9" fmla="*/ 425470 h 635112"/>
              <a:gd name="connsiteX10" fmla="*/ 432062 w 479714"/>
              <a:gd name="connsiteY10" fmla="*/ 260370 h 635112"/>
              <a:gd name="connsiteX11" fmla="*/ 438412 w 479714"/>
              <a:gd name="connsiteY11" fmla="*/ 285770 h 635112"/>
              <a:gd name="connsiteX12" fmla="*/ 479687 w 479714"/>
              <a:gd name="connsiteY12" fmla="*/ 190520 h 635112"/>
              <a:gd name="connsiteX13" fmla="*/ 444762 w 479714"/>
              <a:gd name="connsiteY13" fmla="*/ 238145 h 635112"/>
              <a:gd name="connsiteX14" fmla="*/ 457462 w 479714"/>
              <a:gd name="connsiteY14" fmla="*/ 20 h 6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9714" h="635112">
                <a:moveTo>
                  <a:pt x="457462" y="20"/>
                </a:moveTo>
                <a:cubicBezTo>
                  <a:pt x="456404" y="-2097"/>
                  <a:pt x="454287" y="160887"/>
                  <a:pt x="438412" y="225445"/>
                </a:cubicBezTo>
                <a:cubicBezTo>
                  <a:pt x="422537" y="290003"/>
                  <a:pt x="371208" y="365674"/>
                  <a:pt x="362212" y="387370"/>
                </a:cubicBezTo>
                <a:cubicBezTo>
                  <a:pt x="353216" y="409066"/>
                  <a:pt x="393433" y="345037"/>
                  <a:pt x="384437" y="355620"/>
                </a:cubicBezTo>
                <a:cubicBezTo>
                  <a:pt x="375441" y="366203"/>
                  <a:pt x="346337" y="418062"/>
                  <a:pt x="308237" y="450870"/>
                </a:cubicBezTo>
                <a:cubicBezTo>
                  <a:pt x="270137" y="483678"/>
                  <a:pt x="207166" y="521778"/>
                  <a:pt x="155837" y="552470"/>
                </a:cubicBezTo>
                <a:cubicBezTo>
                  <a:pt x="104508" y="583162"/>
                  <a:pt x="-6088" y="637666"/>
                  <a:pt x="262" y="635020"/>
                </a:cubicBezTo>
                <a:cubicBezTo>
                  <a:pt x="6612" y="632374"/>
                  <a:pt x="136258" y="572049"/>
                  <a:pt x="193937" y="536595"/>
                </a:cubicBezTo>
                <a:cubicBezTo>
                  <a:pt x="251616" y="501141"/>
                  <a:pt x="320937" y="440816"/>
                  <a:pt x="346337" y="422295"/>
                </a:cubicBezTo>
                <a:cubicBezTo>
                  <a:pt x="371737" y="403774"/>
                  <a:pt x="332049" y="452458"/>
                  <a:pt x="346337" y="425470"/>
                </a:cubicBezTo>
                <a:cubicBezTo>
                  <a:pt x="360624" y="398483"/>
                  <a:pt x="416716" y="283653"/>
                  <a:pt x="432062" y="260370"/>
                </a:cubicBezTo>
                <a:cubicBezTo>
                  <a:pt x="447408" y="237087"/>
                  <a:pt x="430474" y="297412"/>
                  <a:pt x="438412" y="285770"/>
                </a:cubicBezTo>
                <a:cubicBezTo>
                  <a:pt x="446349" y="274128"/>
                  <a:pt x="478629" y="198457"/>
                  <a:pt x="479687" y="190520"/>
                </a:cubicBezTo>
                <a:cubicBezTo>
                  <a:pt x="480745" y="182583"/>
                  <a:pt x="450583" y="266191"/>
                  <a:pt x="444762" y="238145"/>
                </a:cubicBezTo>
                <a:cubicBezTo>
                  <a:pt x="438941" y="210099"/>
                  <a:pt x="458520" y="2137"/>
                  <a:pt x="457462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77F7E682-2C91-031C-80B4-017094E7B5FE}"/>
              </a:ext>
            </a:extLst>
          </p:cNvPr>
          <p:cNvSpPr/>
          <p:nvPr/>
        </p:nvSpPr>
        <p:spPr>
          <a:xfrm>
            <a:off x="7223125" y="3773612"/>
            <a:ext cx="470503" cy="569788"/>
          </a:xfrm>
          <a:custGeom>
            <a:avLst/>
            <a:gdLst>
              <a:gd name="connsiteX0" fmla="*/ 469900 w 470503"/>
              <a:gd name="connsiteY0" fmla="*/ 1463 h 569788"/>
              <a:gd name="connsiteX1" fmla="*/ 415925 w 470503"/>
              <a:gd name="connsiteY1" fmla="*/ 195138 h 569788"/>
              <a:gd name="connsiteX2" fmla="*/ 381000 w 470503"/>
              <a:gd name="connsiteY2" fmla="*/ 299913 h 569788"/>
              <a:gd name="connsiteX3" fmla="*/ 403225 w 470503"/>
              <a:gd name="connsiteY3" fmla="*/ 255463 h 569788"/>
              <a:gd name="connsiteX4" fmla="*/ 260350 w 470503"/>
              <a:gd name="connsiteY4" fmla="*/ 430088 h 569788"/>
              <a:gd name="connsiteX5" fmla="*/ 187325 w 470503"/>
              <a:gd name="connsiteY5" fmla="*/ 477713 h 569788"/>
              <a:gd name="connsiteX6" fmla="*/ 85725 w 470503"/>
              <a:gd name="connsiteY6" fmla="*/ 512638 h 569788"/>
              <a:gd name="connsiteX7" fmla="*/ 254000 w 470503"/>
              <a:gd name="connsiteY7" fmla="*/ 442788 h 569788"/>
              <a:gd name="connsiteX8" fmla="*/ 82550 w 470503"/>
              <a:gd name="connsiteY8" fmla="*/ 534863 h 569788"/>
              <a:gd name="connsiteX9" fmla="*/ 0 w 470503"/>
              <a:gd name="connsiteY9" fmla="*/ 569788 h 569788"/>
              <a:gd name="connsiteX10" fmla="*/ 279400 w 470503"/>
              <a:gd name="connsiteY10" fmla="*/ 455488 h 569788"/>
              <a:gd name="connsiteX11" fmla="*/ 231775 w 470503"/>
              <a:gd name="connsiteY11" fmla="*/ 458663 h 569788"/>
              <a:gd name="connsiteX12" fmla="*/ 390525 w 470503"/>
              <a:gd name="connsiteY12" fmla="*/ 280863 h 569788"/>
              <a:gd name="connsiteX13" fmla="*/ 377825 w 470503"/>
              <a:gd name="connsiteY13" fmla="*/ 306263 h 569788"/>
              <a:gd name="connsiteX14" fmla="*/ 469900 w 470503"/>
              <a:gd name="connsiteY14" fmla="*/ 1463 h 56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0503" h="569788">
                <a:moveTo>
                  <a:pt x="469900" y="1463"/>
                </a:moveTo>
                <a:cubicBezTo>
                  <a:pt x="476250" y="-17058"/>
                  <a:pt x="430742" y="145396"/>
                  <a:pt x="415925" y="195138"/>
                </a:cubicBezTo>
                <a:cubicBezTo>
                  <a:pt x="401108" y="244880"/>
                  <a:pt x="383117" y="289859"/>
                  <a:pt x="381000" y="299913"/>
                </a:cubicBezTo>
                <a:cubicBezTo>
                  <a:pt x="378883" y="309967"/>
                  <a:pt x="423333" y="233767"/>
                  <a:pt x="403225" y="255463"/>
                </a:cubicBezTo>
                <a:cubicBezTo>
                  <a:pt x="383117" y="277159"/>
                  <a:pt x="296333" y="393046"/>
                  <a:pt x="260350" y="430088"/>
                </a:cubicBezTo>
                <a:cubicBezTo>
                  <a:pt x="224367" y="467130"/>
                  <a:pt x="216429" y="463955"/>
                  <a:pt x="187325" y="477713"/>
                </a:cubicBezTo>
                <a:cubicBezTo>
                  <a:pt x="158221" y="491471"/>
                  <a:pt x="74613" y="518459"/>
                  <a:pt x="85725" y="512638"/>
                </a:cubicBezTo>
                <a:cubicBezTo>
                  <a:pt x="96837" y="506817"/>
                  <a:pt x="254529" y="439084"/>
                  <a:pt x="254000" y="442788"/>
                </a:cubicBezTo>
                <a:cubicBezTo>
                  <a:pt x="253471" y="446492"/>
                  <a:pt x="124883" y="513696"/>
                  <a:pt x="82550" y="534863"/>
                </a:cubicBezTo>
                <a:cubicBezTo>
                  <a:pt x="40217" y="556030"/>
                  <a:pt x="0" y="569788"/>
                  <a:pt x="0" y="569788"/>
                </a:cubicBezTo>
                <a:cubicBezTo>
                  <a:pt x="32808" y="556559"/>
                  <a:pt x="240771" y="474009"/>
                  <a:pt x="279400" y="455488"/>
                </a:cubicBezTo>
                <a:cubicBezTo>
                  <a:pt x="318029" y="436967"/>
                  <a:pt x="213254" y="487767"/>
                  <a:pt x="231775" y="458663"/>
                </a:cubicBezTo>
                <a:cubicBezTo>
                  <a:pt x="250296" y="429559"/>
                  <a:pt x="366183" y="306263"/>
                  <a:pt x="390525" y="280863"/>
                </a:cubicBezTo>
                <a:cubicBezTo>
                  <a:pt x="414867" y="255463"/>
                  <a:pt x="367242" y="347009"/>
                  <a:pt x="377825" y="306263"/>
                </a:cubicBezTo>
                <a:cubicBezTo>
                  <a:pt x="388408" y="265517"/>
                  <a:pt x="463550" y="19984"/>
                  <a:pt x="469900" y="1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88B8BEB7-44C1-5899-A469-C9C34AC40759}"/>
              </a:ext>
            </a:extLst>
          </p:cNvPr>
          <p:cNvSpPr/>
          <p:nvPr/>
        </p:nvSpPr>
        <p:spPr>
          <a:xfrm>
            <a:off x="7152441" y="4190758"/>
            <a:ext cx="408515" cy="194395"/>
          </a:xfrm>
          <a:custGeom>
            <a:avLst/>
            <a:gdLst>
              <a:gd name="connsiteX0" fmla="*/ 407234 w 408515"/>
              <a:gd name="connsiteY0" fmla="*/ 242 h 194395"/>
              <a:gd name="connsiteX1" fmla="*/ 191334 w 408515"/>
              <a:gd name="connsiteY1" fmla="*/ 127242 h 194395"/>
              <a:gd name="connsiteX2" fmla="*/ 834 w 408515"/>
              <a:gd name="connsiteY2" fmla="*/ 193917 h 194395"/>
              <a:gd name="connsiteX3" fmla="*/ 267534 w 408515"/>
              <a:gd name="connsiteY3" fmla="*/ 95492 h 194395"/>
              <a:gd name="connsiteX4" fmla="*/ 86559 w 408515"/>
              <a:gd name="connsiteY4" fmla="*/ 162167 h 194395"/>
              <a:gd name="connsiteX5" fmla="*/ 407234 w 408515"/>
              <a:gd name="connsiteY5" fmla="*/ 242 h 19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515" h="194395">
                <a:moveTo>
                  <a:pt x="407234" y="242"/>
                </a:moveTo>
                <a:cubicBezTo>
                  <a:pt x="424696" y="-5579"/>
                  <a:pt x="259067" y="94963"/>
                  <a:pt x="191334" y="127242"/>
                </a:cubicBezTo>
                <a:cubicBezTo>
                  <a:pt x="123601" y="159521"/>
                  <a:pt x="-11866" y="199209"/>
                  <a:pt x="834" y="193917"/>
                </a:cubicBezTo>
                <a:cubicBezTo>
                  <a:pt x="13534" y="188625"/>
                  <a:pt x="267534" y="95492"/>
                  <a:pt x="267534" y="95492"/>
                </a:cubicBezTo>
                <a:cubicBezTo>
                  <a:pt x="281821" y="90200"/>
                  <a:pt x="64863" y="172750"/>
                  <a:pt x="86559" y="162167"/>
                </a:cubicBezTo>
                <a:cubicBezTo>
                  <a:pt x="108255" y="151584"/>
                  <a:pt x="389772" y="6063"/>
                  <a:pt x="407234" y="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080833BC-3D33-F91B-0A2F-66C84BC56704}"/>
              </a:ext>
            </a:extLst>
          </p:cNvPr>
          <p:cNvSpPr/>
          <p:nvPr/>
        </p:nvSpPr>
        <p:spPr>
          <a:xfrm>
            <a:off x="6602650" y="3322241"/>
            <a:ext cx="1333619" cy="168289"/>
          </a:xfrm>
          <a:custGeom>
            <a:avLst/>
            <a:gdLst>
              <a:gd name="connsiteX0" fmla="*/ 4525 w 1333619"/>
              <a:gd name="connsiteY0" fmla="*/ 144859 h 168289"/>
              <a:gd name="connsiteX1" fmla="*/ 407750 w 1333619"/>
              <a:gd name="connsiteY1" fmla="*/ 27384 h 168289"/>
              <a:gd name="connsiteX2" fmla="*/ 356950 w 1333619"/>
              <a:gd name="connsiteY2" fmla="*/ 46434 h 168289"/>
              <a:gd name="connsiteX3" fmla="*/ 544275 w 1333619"/>
              <a:gd name="connsiteY3" fmla="*/ 17859 h 168289"/>
              <a:gd name="connsiteX4" fmla="*/ 620475 w 1333619"/>
              <a:gd name="connsiteY4" fmla="*/ 24209 h 168289"/>
              <a:gd name="connsiteX5" fmla="*/ 598250 w 1333619"/>
              <a:gd name="connsiteY5" fmla="*/ 11509 h 168289"/>
              <a:gd name="connsiteX6" fmla="*/ 801450 w 1333619"/>
              <a:gd name="connsiteY6" fmla="*/ 46434 h 168289"/>
              <a:gd name="connsiteX7" fmla="*/ 772875 w 1333619"/>
              <a:gd name="connsiteY7" fmla="*/ 40084 h 168289"/>
              <a:gd name="connsiteX8" fmla="*/ 928450 w 1333619"/>
              <a:gd name="connsiteY8" fmla="*/ 78184 h 168289"/>
              <a:gd name="connsiteX9" fmla="*/ 1023700 w 1333619"/>
              <a:gd name="connsiteY9" fmla="*/ 122634 h 168289"/>
              <a:gd name="connsiteX10" fmla="*/ 1103075 w 1333619"/>
              <a:gd name="connsiteY10" fmla="*/ 151209 h 168289"/>
              <a:gd name="connsiteX11" fmla="*/ 1331675 w 1333619"/>
              <a:gd name="connsiteY11" fmla="*/ 157559 h 168289"/>
              <a:gd name="connsiteX12" fmla="*/ 1188800 w 1333619"/>
              <a:gd name="connsiteY12" fmla="*/ 160734 h 168289"/>
              <a:gd name="connsiteX13" fmla="*/ 785575 w 1333619"/>
              <a:gd name="connsiteY13" fmla="*/ 49609 h 168289"/>
              <a:gd name="connsiteX14" fmla="*/ 845900 w 1333619"/>
              <a:gd name="connsiteY14" fmla="*/ 68659 h 168289"/>
              <a:gd name="connsiteX15" fmla="*/ 601425 w 1333619"/>
              <a:gd name="connsiteY15" fmla="*/ 1984 h 168289"/>
              <a:gd name="connsiteX16" fmla="*/ 455375 w 1333619"/>
              <a:gd name="connsiteY16" fmla="*/ 17859 h 168289"/>
              <a:gd name="connsiteX17" fmla="*/ 541100 w 1333619"/>
              <a:gd name="connsiteY17" fmla="*/ 21034 h 168289"/>
              <a:gd name="connsiteX18" fmla="*/ 210900 w 1333619"/>
              <a:gd name="connsiteY18" fmla="*/ 81359 h 168289"/>
              <a:gd name="connsiteX19" fmla="*/ 4525 w 1333619"/>
              <a:gd name="connsiteY19" fmla="*/ 144859 h 16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33619" h="168289">
                <a:moveTo>
                  <a:pt x="4525" y="144859"/>
                </a:moveTo>
                <a:cubicBezTo>
                  <a:pt x="37333" y="135863"/>
                  <a:pt x="349013" y="43788"/>
                  <a:pt x="407750" y="27384"/>
                </a:cubicBezTo>
                <a:cubicBezTo>
                  <a:pt x="466488" y="10980"/>
                  <a:pt x="334196" y="48021"/>
                  <a:pt x="356950" y="46434"/>
                </a:cubicBezTo>
                <a:cubicBezTo>
                  <a:pt x="379704" y="44847"/>
                  <a:pt x="500354" y="21563"/>
                  <a:pt x="544275" y="17859"/>
                </a:cubicBezTo>
                <a:cubicBezTo>
                  <a:pt x="588196" y="14155"/>
                  <a:pt x="611479" y="25267"/>
                  <a:pt x="620475" y="24209"/>
                </a:cubicBezTo>
                <a:cubicBezTo>
                  <a:pt x="629471" y="23151"/>
                  <a:pt x="568088" y="7805"/>
                  <a:pt x="598250" y="11509"/>
                </a:cubicBezTo>
                <a:cubicBezTo>
                  <a:pt x="628413" y="15213"/>
                  <a:pt x="772346" y="41672"/>
                  <a:pt x="801450" y="46434"/>
                </a:cubicBezTo>
                <a:cubicBezTo>
                  <a:pt x="830554" y="51196"/>
                  <a:pt x="772875" y="40084"/>
                  <a:pt x="772875" y="40084"/>
                </a:cubicBezTo>
                <a:cubicBezTo>
                  <a:pt x="794041" y="45376"/>
                  <a:pt x="886646" y="64426"/>
                  <a:pt x="928450" y="78184"/>
                </a:cubicBezTo>
                <a:cubicBezTo>
                  <a:pt x="970254" y="91942"/>
                  <a:pt x="994596" y="110463"/>
                  <a:pt x="1023700" y="122634"/>
                </a:cubicBezTo>
                <a:cubicBezTo>
                  <a:pt x="1052804" y="134805"/>
                  <a:pt x="1051746" y="145388"/>
                  <a:pt x="1103075" y="151209"/>
                </a:cubicBezTo>
                <a:cubicBezTo>
                  <a:pt x="1154404" y="157030"/>
                  <a:pt x="1317388" y="155972"/>
                  <a:pt x="1331675" y="157559"/>
                </a:cubicBezTo>
                <a:cubicBezTo>
                  <a:pt x="1345962" y="159146"/>
                  <a:pt x="1279817" y="178726"/>
                  <a:pt x="1188800" y="160734"/>
                </a:cubicBezTo>
                <a:cubicBezTo>
                  <a:pt x="1097783" y="142742"/>
                  <a:pt x="842725" y="64955"/>
                  <a:pt x="785575" y="49609"/>
                </a:cubicBezTo>
                <a:cubicBezTo>
                  <a:pt x="728425" y="34263"/>
                  <a:pt x="876592" y="76596"/>
                  <a:pt x="845900" y="68659"/>
                </a:cubicBezTo>
                <a:cubicBezTo>
                  <a:pt x="815208" y="60722"/>
                  <a:pt x="666513" y="10451"/>
                  <a:pt x="601425" y="1984"/>
                </a:cubicBezTo>
                <a:cubicBezTo>
                  <a:pt x="536337" y="-6483"/>
                  <a:pt x="465429" y="14684"/>
                  <a:pt x="455375" y="17859"/>
                </a:cubicBezTo>
                <a:cubicBezTo>
                  <a:pt x="445321" y="21034"/>
                  <a:pt x="581846" y="10451"/>
                  <a:pt x="541100" y="21034"/>
                </a:cubicBezTo>
                <a:cubicBezTo>
                  <a:pt x="500354" y="31617"/>
                  <a:pt x="296625" y="60722"/>
                  <a:pt x="210900" y="81359"/>
                </a:cubicBezTo>
                <a:cubicBezTo>
                  <a:pt x="125175" y="101996"/>
                  <a:pt x="-28283" y="153855"/>
                  <a:pt x="4525" y="1448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345B7411-AC9F-7D41-E815-3915EA94F6B4}"/>
              </a:ext>
            </a:extLst>
          </p:cNvPr>
          <p:cNvSpPr/>
          <p:nvPr/>
        </p:nvSpPr>
        <p:spPr>
          <a:xfrm>
            <a:off x="6702415" y="3310855"/>
            <a:ext cx="485386" cy="114991"/>
          </a:xfrm>
          <a:custGeom>
            <a:avLst/>
            <a:gdLst>
              <a:gd name="connsiteX0" fmla="*/ 10 w 485386"/>
              <a:gd name="connsiteY0" fmla="*/ 114970 h 114991"/>
              <a:gd name="connsiteX1" fmla="*/ 257185 w 485386"/>
              <a:gd name="connsiteY1" fmla="*/ 29245 h 114991"/>
              <a:gd name="connsiteX2" fmla="*/ 241310 w 485386"/>
              <a:gd name="connsiteY2" fmla="*/ 22895 h 114991"/>
              <a:gd name="connsiteX3" fmla="*/ 473085 w 485386"/>
              <a:gd name="connsiteY3" fmla="*/ 670 h 114991"/>
              <a:gd name="connsiteX4" fmla="*/ 431810 w 485386"/>
              <a:gd name="connsiteY4" fmla="*/ 7020 h 114991"/>
              <a:gd name="connsiteX5" fmla="*/ 247660 w 485386"/>
              <a:gd name="connsiteY5" fmla="*/ 19720 h 114991"/>
              <a:gd name="connsiteX6" fmla="*/ 10 w 485386"/>
              <a:gd name="connsiteY6" fmla="*/ 114970 h 11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5386" h="114991">
                <a:moveTo>
                  <a:pt x="10" y="114970"/>
                </a:moveTo>
                <a:cubicBezTo>
                  <a:pt x="1597" y="116557"/>
                  <a:pt x="257185" y="29245"/>
                  <a:pt x="257185" y="29245"/>
                </a:cubicBezTo>
                <a:cubicBezTo>
                  <a:pt x="297402" y="13899"/>
                  <a:pt x="205327" y="27657"/>
                  <a:pt x="241310" y="22895"/>
                </a:cubicBezTo>
                <a:cubicBezTo>
                  <a:pt x="277293" y="18133"/>
                  <a:pt x="441335" y="3316"/>
                  <a:pt x="473085" y="670"/>
                </a:cubicBezTo>
                <a:cubicBezTo>
                  <a:pt x="504835" y="-1976"/>
                  <a:pt x="469381" y="3845"/>
                  <a:pt x="431810" y="7020"/>
                </a:cubicBezTo>
                <a:cubicBezTo>
                  <a:pt x="394239" y="10195"/>
                  <a:pt x="319627" y="3845"/>
                  <a:pt x="247660" y="19720"/>
                </a:cubicBezTo>
                <a:cubicBezTo>
                  <a:pt x="175693" y="35595"/>
                  <a:pt x="-1577" y="113383"/>
                  <a:pt x="10" y="1149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23BED740-9EFE-BCCE-E3F3-D3C8A0F9E52B}"/>
              </a:ext>
            </a:extLst>
          </p:cNvPr>
          <p:cNvSpPr/>
          <p:nvPr/>
        </p:nvSpPr>
        <p:spPr>
          <a:xfrm>
            <a:off x="7273876" y="3314700"/>
            <a:ext cx="655258" cy="153792"/>
          </a:xfrm>
          <a:custGeom>
            <a:avLst/>
            <a:gdLst>
              <a:gd name="connsiteX0" fmla="*/ 49 w 655258"/>
              <a:gd name="connsiteY0" fmla="*/ 0 h 153792"/>
              <a:gd name="connsiteX1" fmla="*/ 146099 w 655258"/>
              <a:gd name="connsiteY1" fmla="*/ 34925 h 153792"/>
              <a:gd name="connsiteX2" fmla="*/ 266749 w 655258"/>
              <a:gd name="connsiteY2" fmla="*/ 66675 h 153792"/>
              <a:gd name="connsiteX3" fmla="*/ 228649 w 655258"/>
              <a:gd name="connsiteY3" fmla="*/ 50800 h 153792"/>
              <a:gd name="connsiteX4" fmla="*/ 330249 w 655258"/>
              <a:gd name="connsiteY4" fmla="*/ 95250 h 153792"/>
              <a:gd name="connsiteX5" fmla="*/ 438199 w 655258"/>
              <a:gd name="connsiteY5" fmla="*/ 130175 h 153792"/>
              <a:gd name="connsiteX6" fmla="*/ 504874 w 655258"/>
              <a:gd name="connsiteY6" fmla="*/ 146050 h 153792"/>
              <a:gd name="connsiteX7" fmla="*/ 654099 w 655258"/>
              <a:gd name="connsiteY7" fmla="*/ 152400 h 153792"/>
              <a:gd name="connsiteX8" fmla="*/ 562024 w 655258"/>
              <a:gd name="connsiteY8" fmla="*/ 149225 h 153792"/>
              <a:gd name="connsiteX9" fmla="*/ 349299 w 655258"/>
              <a:gd name="connsiteY9" fmla="*/ 107950 h 153792"/>
              <a:gd name="connsiteX10" fmla="*/ 247699 w 655258"/>
              <a:gd name="connsiteY10" fmla="*/ 76200 h 153792"/>
              <a:gd name="connsiteX11" fmla="*/ 161974 w 655258"/>
              <a:gd name="connsiteY11" fmla="*/ 34925 h 153792"/>
              <a:gd name="connsiteX12" fmla="*/ 49 w 655258"/>
              <a:gd name="connsiteY12" fmla="*/ 0 h 153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5258" h="153792">
                <a:moveTo>
                  <a:pt x="49" y="0"/>
                </a:moveTo>
                <a:cubicBezTo>
                  <a:pt x="-2597" y="0"/>
                  <a:pt x="101649" y="23812"/>
                  <a:pt x="146099" y="34925"/>
                </a:cubicBezTo>
                <a:cubicBezTo>
                  <a:pt x="190549" y="46038"/>
                  <a:pt x="252991" y="64029"/>
                  <a:pt x="266749" y="66675"/>
                </a:cubicBezTo>
                <a:cubicBezTo>
                  <a:pt x="280507" y="69321"/>
                  <a:pt x="218066" y="46038"/>
                  <a:pt x="228649" y="50800"/>
                </a:cubicBezTo>
                <a:cubicBezTo>
                  <a:pt x="239232" y="55563"/>
                  <a:pt x="295324" y="82021"/>
                  <a:pt x="330249" y="95250"/>
                </a:cubicBezTo>
                <a:cubicBezTo>
                  <a:pt x="365174" y="108479"/>
                  <a:pt x="409095" y="121708"/>
                  <a:pt x="438199" y="130175"/>
                </a:cubicBezTo>
                <a:cubicBezTo>
                  <a:pt x="467303" y="138642"/>
                  <a:pt x="468891" y="142346"/>
                  <a:pt x="504874" y="146050"/>
                </a:cubicBezTo>
                <a:cubicBezTo>
                  <a:pt x="540857" y="149754"/>
                  <a:pt x="644574" y="151871"/>
                  <a:pt x="654099" y="152400"/>
                </a:cubicBezTo>
                <a:cubicBezTo>
                  <a:pt x="663624" y="152929"/>
                  <a:pt x="612824" y="156633"/>
                  <a:pt x="562024" y="149225"/>
                </a:cubicBezTo>
                <a:cubicBezTo>
                  <a:pt x="511224" y="141817"/>
                  <a:pt x="401687" y="120121"/>
                  <a:pt x="349299" y="107950"/>
                </a:cubicBezTo>
                <a:cubicBezTo>
                  <a:pt x="296911" y="95779"/>
                  <a:pt x="278920" y="88371"/>
                  <a:pt x="247699" y="76200"/>
                </a:cubicBezTo>
                <a:cubicBezTo>
                  <a:pt x="216478" y="64029"/>
                  <a:pt x="200074" y="49212"/>
                  <a:pt x="161974" y="34925"/>
                </a:cubicBezTo>
                <a:cubicBezTo>
                  <a:pt x="123874" y="20638"/>
                  <a:pt x="2695" y="0"/>
                  <a:pt x="4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B84A84BD-898E-2123-FA88-E968A78AE874}"/>
              </a:ext>
            </a:extLst>
          </p:cNvPr>
          <p:cNvSpPr/>
          <p:nvPr/>
        </p:nvSpPr>
        <p:spPr>
          <a:xfrm>
            <a:off x="7924800" y="3456647"/>
            <a:ext cx="15901" cy="256361"/>
          </a:xfrm>
          <a:custGeom>
            <a:avLst/>
            <a:gdLst>
              <a:gd name="connsiteX0" fmla="*/ 6350 w 15901"/>
              <a:gd name="connsiteY0" fmla="*/ 928 h 256361"/>
              <a:gd name="connsiteX1" fmla="*/ 15875 w 15901"/>
              <a:gd name="connsiteY1" fmla="*/ 115228 h 256361"/>
              <a:gd name="connsiteX2" fmla="*/ 3175 w 15901"/>
              <a:gd name="connsiteY2" fmla="*/ 254928 h 256361"/>
              <a:gd name="connsiteX3" fmla="*/ 0 w 15901"/>
              <a:gd name="connsiteY3" fmla="*/ 178728 h 256361"/>
              <a:gd name="connsiteX4" fmla="*/ 6350 w 15901"/>
              <a:gd name="connsiteY4" fmla="*/ 928 h 256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1" h="256361">
                <a:moveTo>
                  <a:pt x="6350" y="928"/>
                </a:moveTo>
                <a:cubicBezTo>
                  <a:pt x="8996" y="-9655"/>
                  <a:pt x="16404" y="72895"/>
                  <a:pt x="15875" y="115228"/>
                </a:cubicBezTo>
                <a:cubicBezTo>
                  <a:pt x="15346" y="157561"/>
                  <a:pt x="5821" y="244345"/>
                  <a:pt x="3175" y="254928"/>
                </a:cubicBezTo>
                <a:cubicBezTo>
                  <a:pt x="529" y="265511"/>
                  <a:pt x="0" y="215240"/>
                  <a:pt x="0" y="178728"/>
                </a:cubicBezTo>
                <a:cubicBezTo>
                  <a:pt x="0" y="142216"/>
                  <a:pt x="3704" y="11511"/>
                  <a:pt x="6350" y="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E6D4A911-E4AF-6CBC-41DD-6172654A9D58}"/>
              </a:ext>
            </a:extLst>
          </p:cNvPr>
          <p:cNvSpPr/>
          <p:nvPr/>
        </p:nvSpPr>
        <p:spPr>
          <a:xfrm>
            <a:off x="7912100" y="3463925"/>
            <a:ext cx="6453" cy="190675"/>
          </a:xfrm>
          <a:custGeom>
            <a:avLst/>
            <a:gdLst>
              <a:gd name="connsiteX0" fmla="*/ 0 w 6453"/>
              <a:gd name="connsiteY0" fmla="*/ 0 h 190675"/>
              <a:gd name="connsiteX1" fmla="*/ 6350 w 6453"/>
              <a:gd name="connsiteY1" fmla="*/ 190500 h 190675"/>
              <a:gd name="connsiteX2" fmla="*/ 0 w 6453"/>
              <a:gd name="connsiteY2" fmla="*/ 0 h 19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53" h="190675">
                <a:moveTo>
                  <a:pt x="0" y="0"/>
                </a:moveTo>
                <a:cubicBezTo>
                  <a:pt x="0" y="0"/>
                  <a:pt x="5292" y="183621"/>
                  <a:pt x="6350" y="190500"/>
                </a:cubicBezTo>
                <a:cubicBezTo>
                  <a:pt x="7408" y="197379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4A7D618D-C5FE-E878-571C-72A748364C5C}"/>
              </a:ext>
            </a:extLst>
          </p:cNvPr>
          <p:cNvSpPr/>
          <p:nvPr/>
        </p:nvSpPr>
        <p:spPr>
          <a:xfrm>
            <a:off x="7740976" y="3681936"/>
            <a:ext cx="213723" cy="329154"/>
          </a:xfrm>
          <a:custGeom>
            <a:avLst/>
            <a:gdLst>
              <a:gd name="connsiteX0" fmla="*/ 212399 w 213723"/>
              <a:gd name="connsiteY0" fmla="*/ 1064 h 329154"/>
              <a:gd name="connsiteX1" fmla="*/ 142549 w 213723"/>
              <a:gd name="connsiteY1" fmla="*/ 45514 h 329154"/>
              <a:gd name="connsiteX2" fmla="*/ 98099 w 213723"/>
              <a:gd name="connsiteY2" fmla="*/ 83614 h 329154"/>
              <a:gd name="connsiteX3" fmla="*/ 72699 w 213723"/>
              <a:gd name="connsiteY3" fmla="*/ 128064 h 329154"/>
              <a:gd name="connsiteX4" fmla="*/ 79049 w 213723"/>
              <a:gd name="connsiteY4" fmla="*/ 70914 h 329154"/>
              <a:gd name="connsiteX5" fmla="*/ 2849 w 213723"/>
              <a:gd name="connsiteY5" fmla="*/ 324914 h 329154"/>
              <a:gd name="connsiteX6" fmla="*/ 21899 w 213723"/>
              <a:gd name="connsiteY6" fmla="*/ 220139 h 329154"/>
              <a:gd name="connsiteX7" fmla="*/ 75874 w 213723"/>
              <a:gd name="connsiteY7" fmla="*/ 93139 h 329154"/>
              <a:gd name="connsiteX8" fmla="*/ 212399 w 213723"/>
              <a:gd name="connsiteY8" fmla="*/ 1064 h 32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723" h="329154">
                <a:moveTo>
                  <a:pt x="212399" y="1064"/>
                </a:moveTo>
                <a:cubicBezTo>
                  <a:pt x="223512" y="-6874"/>
                  <a:pt x="161599" y="31756"/>
                  <a:pt x="142549" y="45514"/>
                </a:cubicBezTo>
                <a:cubicBezTo>
                  <a:pt x="123499" y="59272"/>
                  <a:pt x="109741" y="69856"/>
                  <a:pt x="98099" y="83614"/>
                </a:cubicBezTo>
                <a:cubicBezTo>
                  <a:pt x="86457" y="97372"/>
                  <a:pt x="75874" y="130181"/>
                  <a:pt x="72699" y="128064"/>
                </a:cubicBezTo>
                <a:cubicBezTo>
                  <a:pt x="69524" y="125947"/>
                  <a:pt x="90691" y="38106"/>
                  <a:pt x="79049" y="70914"/>
                </a:cubicBezTo>
                <a:cubicBezTo>
                  <a:pt x="67407" y="103722"/>
                  <a:pt x="12374" y="300043"/>
                  <a:pt x="2849" y="324914"/>
                </a:cubicBezTo>
                <a:cubicBezTo>
                  <a:pt x="-6676" y="349785"/>
                  <a:pt x="9728" y="258768"/>
                  <a:pt x="21899" y="220139"/>
                </a:cubicBezTo>
                <a:cubicBezTo>
                  <a:pt x="34070" y="181510"/>
                  <a:pt x="48887" y="127006"/>
                  <a:pt x="75874" y="93139"/>
                </a:cubicBezTo>
                <a:cubicBezTo>
                  <a:pt x="102861" y="59272"/>
                  <a:pt x="201286" y="9002"/>
                  <a:pt x="212399" y="10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A9F414D5-C077-90CF-8B6E-7C5F8B9A7F1C}"/>
              </a:ext>
            </a:extLst>
          </p:cNvPr>
          <p:cNvSpPr/>
          <p:nvPr/>
        </p:nvSpPr>
        <p:spPr>
          <a:xfrm>
            <a:off x="7775385" y="3673329"/>
            <a:ext cx="156058" cy="143349"/>
          </a:xfrm>
          <a:custGeom>
            <a:avLst/>
            <a:gdLst>
              <a:gd name="connsiteX0" fmla="*/ 155765 w 156058"/>
              <a:gd name="connsiteY0" fmla="*/ 146 h 143349"/>
              <a:gd name="connsiteX1" fmla="*/ 57340 w 156058"/>
              <a:gd name="connsiteY1" fmla="*/ 63646 h 143349"/>
              <a:gd name="connsiteX2" fmla="*/ 25590 w 156058"/>
              <a:gd name="connsiteY2" fmla="*/ 104921 h 143349"/>
              <a:gd name="connsiteX3" fmla="*/ 190 w 156058"/>
              <a:gd name="connsiteY3" fmla="*/ 143021 h 143349"/>
              <a:gd name="connsiteX4" fmla="*/ 22415 w 156058"/>
              <a:gd name="connsiteY4" fmla="*/ 82696 h 143349"/>
              <a:gd name="connsiteX5" fmla="*/ 155765 w 156058"/>
              <a:gd name="connsiteY5" fmla="*/ 146 h 14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058" h="143349">
                <a:moveTo>
                  <a:pt x="155765" y="146"/>
                </a:moveTo>
                <a:cubicBezTo>
                  <a:pt x="161586" y="-3029"/>
                  <a:pt x="79036" y="46184"/>
                  <a:pt x="57340" y="63646"/>
                </a:cubicBezTo>
                <a:cubicBezTo>
                  <a:pt x="35644" y="81108"/>
                  <a:pt x="35115" y="91692"/>
                  <a:pt x="25590" y="104921"/>
                </a:cubicBezTo>
                <a:cubicBezTo>
                  <a:pt x="16065" y="118150"/>
                  <a:pt x="719" y="146725"/>
                  <a:pt x="190" y="143021"/>
                </a:cubicBezTo>
                <a:cubicBezTo>
                  <a:pt x="-339" y="139317"/>
                  <a:pt x="-1397" y="102804"/>
                  <a:pt x="22415" y="82696"/>
                </a:cubicBezTo>
                <a:cubicBezTo>
                  <a:pt x="46227" y="62588"/>
                  <a:pt x="149944" y="3321"/>
                  <a:pt x="155765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DD086AEF-5D06-D55B-E63E-3E9A52FFAAAD}"/>
              </a:ext>
            </a:extLst>
          </p:cNvPr>
          <p:cNvSpPr/>
          <p:nvPr/>
        </p:nvSpPr>
        <p:spPr>
          <a:xfrm>
            <a:off x="7658044" y="3581349"/>
            <a:ext cx="236360" cy="66745"/>
          </a:xfrm>
          <a:custGeom>
            <a:avLst/>
            <a:gdLst>
              <a:gd name="connsiteX0" fmla="*/ 56 w 236360"/>
              <a:gd name="connsiteY0" fmla="*/ 51 h 66745"/>
              <a:gd name="connsiteX1" fmla="*/ 120706 w 236360"/>
              <a:gd name="connsiteY1" fmla="*/ 50851 h 66745"/>
              <a:gd name="connsiteX2" fmla="*/ 193731 w 236360"/>
              <a:gd name="connsiteY2" fmla="*/ 54026 h 66745"/>
              <a:gd name="connsiteX3" fmla="*/ 142931 w 236360"/>
              <a:gd name="connsiteY3" fmla="*/ 66726 h 66745"/>
              <a:gd name="connsiteX4" fmla="*/ 235006 w 236360"/>
              <a:gd name="connsiteY4" fmla="*/ 50851 h 66745"/>
              <a:gd name="connsiteX5" fmla="*/ 193731 w 236360"/>
              <a:gd name="connsiteY5" fmla="*/ 54026 h 66745"/>
              <a:gd name="connsiteX6" fmla="*/ 136581 w 236360"/>
              <a:gd name="connsiteY6" fmla="*/ 41326 h 66745"/>
              <a:gd name="connsiteX7" fmla="*/ 56 w 236360"/>
              <a:gd name="connsiteY7" fmla="*/ 51 h 66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360" h="66745">
                <a:moveTo>
                  <a:pt x="56" y="51"/>
                </a:moveTo>
                <a:cubicBezTo>
                  <a:pt x="-2590" y="1639"/>
                  <a:pt x="88427" y="41855"/>
                  <a:pt x="120706" y="50851"/>
                </a:cubicBezTo>
                <a:cubicBezTo>
                  <a:pt x="152985" y="59847"/>
                  <a:pt x="190027" y="51380"/>
                  <a:pt x="193731" y="54026"/>
                </a:cubicBezTo>
                <a:cubicBezTo>
                  <a:pt x="197435" y="56672"/>
                  <a:pt x="136052" y="67255"/>
                  <a:pt x="142931" y="66726"/>
                </a:cubicBezTo>
                <a:cubicBezTo>
                  <a:pt x="149810" y="66197"/>
                  <a:pt x="226539" y="52968"/>
                  <a:pt x="235006" y="50851"/>
                </a:cubicBezTo>
                <a:cubicBezTo>
                  <a:pt x="243473" y="48734"/>
                  <a:pt x="210135" y="55613"/>
                  <a:pt x="193731" y="54026"/>
                </a:cubicBezTo>
                <a:cubicBezTo>
                  <a:pt x="177327" y="52439"/>
                  <a:pt x="166743" y="48734"/>
                  <a:pt x="136581" y="41326"/>
                </a:cubicBezTo>
                <a:cubicBezTo>
                  <a:pt x="106419" y="33918"/>
                  <a:pt x="2702" y="-1537"/>
                  <a:pt x="56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8C8A58F5-E165-1CC2-15CC-076D91844EB4}"/>
              </a:ext>
            </a:extLst>
          </p:cNvPr>
          <p:cNvSpPr/>
          <p:nvPr/>
        </p:nvSpPr>
        <p:spPr>
          <a:xfrm>
            <a:off x="7766042" y="3479528"/>
            <a:ext cx="144923" cy="283053"/>
          </a:xfrm>
          <a:custGeom>
            <a:avLst/>
            <a:gdLst>
              <a:gd name="connsiteX0" fmla="*/ 136533 w 144923"/>
              <a:gd name="connsiteY0" fmla="*/ 272 h 283053"/>
              <a:gd name="connsiteX1" fmla="*/ 139708 w 144923"/>
              <a:gd name="connsiteY1" fmla="*/ 159022 h 283053"/>
              <a:gd name="connsiteX2" fmla="*/ 60333 w 144923"/>
              <a:gd name="connsiteY2" fmla="*/ 241572 h 283053"/>
              <a:gd name="connsiteX3" fmla="*/ 104783 w 144923"/>
              <a:gd name="connsiteY3" fmla="*/ 203472 h 283053"/>
              <a:gd name="connsiteX4" fmla="*/ 8 w 144923"/>
              <a:gd name="connsiteY4" fmla="*/ 282847 h 283053"/>
              <a:gd name="connsiteX5" fmla="*/ 111133 w 144923"/>
              <a:gd name="connsiteY5" fmla="*/ 225697 h 283053"/>
              <a:gd name="connsiteX6" fmla="*/ 130183 w 144923"/>
              <a:gd name="connsiteY6" fmla="*/ 200297 h 283053"/>
              <a:gd name="connsiteX7" fmla="*/ 136533 w 144923"/>
              <a:gd name="connsiteY7" fmla="*/ 272 h 28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923" h="283053">
                <a:moveTo>
                  <a:pt x="136533" y="272"/>
                </a:moveTo>
                <a:cubicBezTo>
                  <a:pt x="138120" y="-6607"/>
                  <a:pt x="152408" y="118805"/>
                  <a:pt x="139708" y="159022"/>
                </a:cubicBezTo>
                <a:cubicBezTo>
                  <a:pt x="127008" y="199239"/>
                  <a:pt x="66154" y="234164"/>
                  <a:pt x="60333" y="241572"/>
                </a:cubicBezTo>
                <a:cubicBezTo>
                  <a:pt x="54512" y="248980"/>
                  <a:pt x="114837" y="196593"/>
                  <a:pt x="104783" y="203472"/>
                </a:cubicBezTo>
                <a:cubicBezTo>
                  <a:pt x="94729" y="210351"/>
                  <a:pt x="-1050" y="279143"/>
                  <a:pt x="8" y="282847"/>
                </a:cubicBezTo>
                <a:cubicBezTo>
                  <a:pt x="1066" y="286551"/>
                  <a:pt x="89437" y="239455"/>
                  <a:pt x="111133" y="225697"/>
                </a:cubicBezTo>
                <a:cubicBezTo>
                  <a:pt x="132829" y="211939"/>
                  <a:pt x="124891" y="235751"/>
                  <a:pt x="130183" y="200297"/>
                </a:cubicBezTo>
                <a:cubicBezTo>
                  <a:pt x="135475" y="164843"/>
                  <a:pt x="134946" y="7151"/>
                  <a:pt x="136533" y="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24DE4B06-8AF0-C82E-BE40-2F344CF3C114}"/>
              </a:ext>
            </a:extLst>
          </p:cNvPr>
          <p:cNvSpPr/>
          <p:nvPr/>
        </p:nvSpPr>
        <p:spPr>
          <a:xfrm>
            <a:off x="4092076" y="805037"/>
            <a:ext cx="1372216" cy="731416"/>
          </a:xfrm>
          <a:custGeom>
            <a:avLst/>
            <a:gdLst>
              <a:gd name="connsiteX0" fmla="*/ 1356224 w 1372216"/>
              <a:gd name="connsiteY0" fmla="*/ 36338 h 731416"/>
              <a:gd name="connsiteX1" fmla="*/ 657724 w 1372216"/>
              <a:gd name="connsiteY1" fmla="*/ 96663 h 731416"/>
              <a:gd name="connsiteX2" fmla="*/ 765674 w 1372216"/>
              <a:gd name="connsiteY2" fmla="*/ 74438 h 731416"/>
              <a:gd name="connsiteX3" fmla="*/ 603749 w 1372216"/>
              <a:gd name="connsiteY3" fmla="*/ 182388 h 731416"/>
              <a:gd name="connsiteX4" fmla="*/ 3674 w 1372216"/>
              <a:gd name="connsiteY4" fmla="*/ 728488 h 731416"/>
              <a:gd name="connsiteX5" fmla="*/ 371974 w 1372216"/>
              <a:gd name="connsiteY5" fmla="*/ 385588 h 731416"/>
              <a:gd name="connsiteX6" fmla="*/ 791074 w 1372216"/>
              <a:gd name="connsiteY6" fmla="*/ 80788 h 731416"/>
              <a:gd name="connsiteX7" fmla="*/ 654549 w 1372216"/>
              <a:gd name="connsiteY7" fmla="*/ 134763 h 731416"/>
              <a:gd name="connsiteX8" fmla="*/ 1070474 w 1372216"/>
              <a:gd name="connsiteY8" fmla="*/ 1413 h 731416"/>
              <a:gd name="connsiteX9" fmla="*/ 937124 w 1372216"/>
              <a:gd name="connsiteY9" fmla="*/ 61738 h 731416"/>
              <a:gd name="connsiteX10" fmla="*/ 1133974 w 1372216"/>
              <a:gd name="connsiteY10" fmla="*/ 14113 h 731416"/>
              <a:gd name="connsiteX11" fmla="*/ 1356224 w 1372216"/>
              <a:gd name="connsiteY11" fmla="*/ 36338 h 731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2216" h="731416">
                <a:moveTo>
                  <a:pt x="1356224" y="36338"/>
                </a:moveTo>
                <a:cubicBezTo>
                  <a:pt x="1276849" y="50096"/>
                  <a:pt x="756149" y="90313"/>
                  <a:pt x="657724" y="96663"/>
                </a:cubicBezTo>
                <a:cubicBezTo>
                  <a:pt x="559299" y="103013"/>
                  <a:pt x="774670" y="60151"/>
                  <a:pt x="765674" y="74438"/>
                </a:cubicBezTo>
                <a:cubicBezTo>
                  <a:pt x="756678" y="88725"/>
                  <a:pt x="730749" y="73380"/>
                  <a:pt x="603749" y="182388"/>
                </a:cubicBezTo>
                <a:cubicBezTo>
                  <a:pt x="476749" y="291396"/>
                  <a:pt x="42303" y="694621"/>
                  <a:pt x="3674" y="728488"/>
                </a:cubicBezTo>
                <a:cubicBezTo>
                  <a:pt x="-34955" y="762355"/>
                  <a:pt x="240741" y="493538"/>
                  <a:pt x="371974" y="385588"/>
                </a:cubicBezTo>
                <a:cubicBezTo>
                  <a:pt x="503207" y="277638"/>
                  <a:pt x="743978" y="122592"/>
                  <a:pt x="791074" y="80788"/>
                </a:cubicBezTo>
                <a:cubicBezTo>
                  <a:pt x="838170" y="38984"/>
                  <a:pt x="607982" y="147992"/>
                  <a:pt x="654549" y="134763"/>
                </a:cubicBezTo>
                <a:cubicBezTo>
                  <a:pt x="701116" y="121534"/>
                  <a:pt x="1023378" y="13584"/>
                  <a:pt x="1070474" y="1413"/>
                </a:cubicBezTo>
                <a:cubicBezTo>
                  <a:pt x="1117570" y="-10758"/>
                  <a:pt x="926541" y="59621"/>
                  <a:pt x="937124" y="61738"/>
                </a:cubicBezTo>
                <a:cubicBezTo>
                  <a:pt x="947707" y="63855"/>
                  <a:pt x="1071003" y="18346"/>
                  <a:pt x="1133974" y="14113"/>
                </a:cubicBezTo>
                <a:cubicBezTo>
                  <a:pt x="1196945" y="9880"/>
                  <a:pt x="1435599" y="22580"/>
                  <a:pt x="1356224" y="36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C890EDA7-71A1-57C6-7962-2574EAF289AC}"/>
              </a:ext>
            </a:extLst>
          </p:cNvPr>
          <p:cNvSpPr/>
          <p:nvPr/>
        </p:nvSpPr>
        <p:spPr>
          <a:xfrm>
            <a:off x="3746942" y="1041400"/>
            <a:ext cx="720283" cy="761016"/>
          </a:xfrm>
          <a:custGeom>
            <a:avLst/>
            <a:gdLst>
              <a:gd name="connsiteX0" fmla="*/ 720283 w 720283"/>
              <a:gd name="connsiteY0" fmla="*/ 0 h 761016"/>
              <a:gd name="connsiteX1" fmla="*/ 5908 w 720283"/>
              <a:gd name="connsiteY1" fmla="*/ 755650 h 761016"/>
              <a:gd name="connsiteX2" fmla="*/ 374208 w 720283"/>
              <a:gd name="connsiteY2" fmla="*/ 342900 h 761016"/>
              <a:gd name="connsiteX3" fmla="*/ 266258 w 720283"/>
              <a:gd name="connsiteY3" fmla="*/ 438150 h 761016"/>
              <a:gd name="connsiteX4" fmla="*/ 532958 w 720283"/>
              <a:gd name="connsiteY4" fmla="*/ 136525 h 761016"/>
              <a:gd name="connsiteX5" fmla="*/ 355158 w 720283"/>
              <a:gd name="connsiteY5" fmla="*/ 266700 h 761016"/>
              <a:gd name="connsiteX6" fmla="*/ 720283 w 720283"/>
              <a:gd name="connsiteY6" fmla="*/ 0 h 76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0283" h="761016">
                <a:moveTo>
                  <a:pt x="720283" y="0"/>
                </a:moveTo>
                <a:lnTo>
                  <a:pt x="5908" y="755650"/>
                </a:lnTo>
                <a:cubicBezTo>
                  <a:pt x="-51771" y="812800"/>
                  <a:pt x="330816" y="395817"/>
                  <a:pt x="374208" y="342900"/>
                </a:cubicBezTo>
                <a:cubicBezTo>
                  <a:pt x="417600" y="289983"/>
                  <a:pt x="239800" y="472546"/>
                  <a:pt x="266258" y="438150"/>
                </a:cubicBezTo>
                <a:cubicBezTo>
                  <a:pt x="292716" y="403754"/>
                  <a:pt x="518141" y="165100"/>
                  <a:pt x="532958" y="136525"/>
                </a:cubicBezTo>
                <a:cubicBezTo>
                  <a:pt x="547775" y="107950"/>
                  <a:pt x="355158" y="266700"/>
                  <a:pt x="355158" y="266700"/>
                </a:cubicBezTo>
                <a:lnTo>
                  <a:pt x="72028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C01347B5-DD7E-151D-EFA4-BE74B7D825B3}"/>
              </a:ext>
            </a:extLst>
          </p:cNvPr>
          <p:cNvSpPr/>
          <p:nvPr/>
        </p:nvSpPr>
        <p:spPr>
          <a:xfrm>
            <a:off x="4792288" y="1363971"/>
            <a:ext cx="1145779" cy="916791"/>
          </a:xfrm>
          <a:custGeom>
            <a:avLst/>
            <a:gdLst>
              <a:gd name="connsiteX0" fmla="*/ 1144962 w 1145779"/>
              <a:gd name="connsiteY0" fmla="*/ 52079 h 916791"/>
              <a:gd name="connsiteX1" fmla="*/ 821112 w 1145779"/>
              <a:gd name="connsiteY1" fmla="*/ 77479 h 916791"/>
              <a:gd name="connsiteX2" fmla="*/ 335337 w 1145779"/>
              <a:gd name="connsiteY2" fmla="*/ 461654 h 916791"/>
              <a:gd name="connsiteX3" fmla="*/ 519487 w 1145779"/>
              <a:gd name="connsiteY3" fmla="*/ 277504 h 916791"/>
              <a:gd name="connsiteX4" fmla="*/ 1962 w 1145779"/>
              <a:gd name="connsiteY4" fmla="*/ 915679 h 916791"/>
              <a:gd name="connsiteX5" fmla="*/ 741737 w 1145779"/>
              <a:gd name="connsiteY5" fmla="*/ 96529 h 916791"/>
              <a:gd name="connsiteX6" fmla="*/ 935412 w 1145779"/>
              <a:gd name="connsiteY6" fmla="*/ 13979 h 916791"/>
              <a:gd name="connsiteX7" fmla="*/ 729037 w 1145779"/>
              <a:gd name="connsiteY7" fmla="*/ 77479 h 916791"/>
              <a:gd name="connsiteX8" fmla="*/ 1144962 w 1145779"/>
              <a:gd name="connsiteY8" fmla="*/ 52079 h 91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5779" h="916791">
                <a:moveTo>
                  <a:pt x="1144962" y="52079"/>
                </a:moveTo>
                <a:cubicBezTo>
                  <a:pt x="1160308" y="52079"/>
                  <a:pt x="956049" y="9216"/>
                  <a:pt x="821112" y="77479"/>
                </a:cubicBezTo>
                <a:cubicBezTo>
                  <a:pt x="686174" y="145742"/>
                  <a:pt x="385608" y="428317"/>
                  <a:pt x="335337" y="461654"/>
                </a:cubicBezTo>
                <a:cubicBezTo>
                  <a:pt x="285066" y="494991"/>
                  <a:pt x="575049" y="201833"/>
                  <a:pt x="519487" y="277504"/>
                </a:cubicBezTo>
                <a:cubicBezTo>
                  <a:pt x="463925" y="353175"/>
                  <a:pt x="-35080" y="945842"/>
                  <a:pt x="1962" y="915679"/>
                </a:cubicBezTo>
                <a:cubicBezTo>
                  <a:pt x="39004" y="885516"/>
                  <a:pt x="586162" y="246812"/>
                  <a:pt x="741737" y="96529"/>
                </a:cubicBezTo>
                <a:cubicBezTo>
                  <a:pt x="897312" y="-53754"/>
                  <a:pt x="937529" y="17154"/>
                  <a:pt x="935412" y="13979"/>
                </a:cubicBezTo>
                <a:cubicBezTo>
                  <a:pt x="933295" y="10804"/>
                  <a:pt x="700462" y="73775"/>
                  <a:pt x="729037" y="77479"/>
                </a:cubicBezTo>
                <a:cubicBezTo>
                  <a:pt x="757612" y="81183"/>
                  <a:pt x="1129616" y="52079"/>
                  <a:pt x="1144962" y="52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0C497EA9-BF43-64D1-7873-1D7B60019021}"/>
              </a:ext>
            </a:extLst>
          </p:cNvPr>
          <p:cNvSpPr/>
          <p:nvPr/>
        </p:nvSpPr>
        <p:spPr>
          <a:xfrm>
            <a:off x="4940242" y="1205392"/>
            <a:ext cx="906192" cy="629758"/>
          </a:xfrm>
          <a:custGeom>
            <a:avLst/>
            <a:gdLst>
              <a:gd name="connsiteX0" fmla="*/ 904933 w 906192"/>
              <a:gd name="connsiteY0" fmla="*/ 13808 h 629758"/>
              <a:gd name="connsiteX1" fmla="*/ 485833 w 906192"/>
              <a:gd name="connsiteY1" fmla="*/ 124933 h 629758"/>
              <a:gd name="connsiteX2" fmla="*/ 58 w 906192"/>
              <a:gd name="connsiteY2" fmla="*/ 629758 h 629758"/>
              <a:gd name="connsiteX3" fmla="*/ 454083 w 906192"/>
              <a:gd name="connsiteY3" fmla="*/ 124933 h 629758"/>
              <a:gd name="connsiteX4" fmla="*/ 619183 w 906192"/>
              <a:gd name="connsiteY4" fmla="*/ 10633 h 629758"/>
              <a:gd name="connsiteX5" fmla="*/ 530283 w 906192"/>
              <a:gd name="connsiteY5" fmla="*/ 42383 h 629758"/>
              <a:gd name="connsiteX6" fmla="*/ 787458 w 906192"/>
              <a:gd name="connsiteY6" fmla="*/ 4283 h 629758"/>
              <a:gd name="connsiteX7" fmla="*/ 349308 w 906192"/>
              <a:gd name="connsiteY7" fmla="*/ 163033 h 629758"/>
              <a:gd name="connsiteX8" fmla="*/ 904933 w 906192"/>
              <a:gd name="connsiteY8" fmla="*/ 13808 h 62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192" h="629758">
                <a:moveTo>
                  <a:pt x="904933" y="13808"/>
                </a:moveTo>
                <a:cubicBezTo>
                  <a:pt x="927687" y="7458"/>
                  <a:pt x="636645" y="22275"/>
                  <a:pt x="485833" y="124933"/>
                </a:cubicBezTo>
                <a:cubicBezTo>
                  <a:pt x="335021" y="227591"/>
                  <a:pt x="5350" y="629758"/>
                  <a:pt x="58" y="629758"/>
                </a:cubicBezTo>
                <a:cubicBezTo>
                  <a:pt x="-5234" y="629758"/>
                  <a:pt x="350896" y="228120"/>
                  <a:pt x="454083" y="124933"/>
                </a:cubicBezTo>
                <a:cubicBezTo>
                  <a:pt x="557270" y="21746"/>
                  <a:pt x="606483" y="24391"/>
                  <a:pt x="619183" y="10633"/>
                </a:cubicBezTo>
                <a:cubicBezTo>
                  <a:pt x="631883" y="-3125"/>
                  <a:pt x="502237" y="43441"/>
                  <a:pt x="530283" y="42383"/>
                </a:cubicBezTo>
                <a:cubicBezTo>
                  <a:pt x="558329" y="41325"/>
                  <a:pt x="817621" y="-15825"/>
                  <a:pt x="787458" y="4283"/>
                </a:cubicBezTo>
                <a:cubicBezTo>
                  <a:pt x="757295" y="24391"/>
                  <a:pt x="337137" y="160387"/>
                  <a:pt x="349308" y="163033"/>
                </a:cubicBezTo>
                <a:cubicBezTo>
                  <a:pt x="361479" y="165679"/>
                  <a:pt x="882179" y="20158"/>
                  <a:pt x="904933" y="13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FE2F2FF0-24F9-1FBE-E232-05E40AFC2BEA}"/>
              </a:ext>
            </a:extLst>
          </p:cNvPr>
          <p:cNvSpPr/>
          <p:nvPr/>
        </p:nvSpPr>
        <p:spPr>
          <a:xfrm>
            <a:off x="3222500" y="2444073"/>
            <a:ext cx="254145" cy="1285971"/>
          </a:xfrm>
          <a:custGeom>
            <a:avLst/>
            <a:gdLst>
              <a:gd name="connsiteX0" fmla="*/ 254125 w 254145"/>
              <a:gd name="connsiteY0" fmla="*/ 677 h 1285971"/>
              <a:gd name="connsiteX1" fmla="*/ 54100 w 254145"/>
              <a:gd name="connsiteY1" fmla="*/ 594402 h 1285971"/>
              <a:gd name="connsiteX2" fmla="*/ 125 w 254145"/>
              <a:gd name="connsiteY2" fmla="*/ 873802 h 1285971"/>
              <a:gd name="connsiteX3" fmla="*/ 63625 w 254145"/>
              <a:gd name="connsiteY3" fmla="*/ 505502 h 1285971"/>
              <a:gd name="connsiteX4" fmla="*/ 9650 w 254145"/>
              <a:gd name="connsiteY4" fmla="*/ 861102 h 1285971"/>
              <a:gd name="connsiteX5" fmla="*/ 85850 w 254145"/>
              <a:gd name="connsiteY5" fmla="*/ 1267502 h 1285971"/>
              <a:gd name="connsiteX6" fmla="*/ 54100 w 254145"/>
              <a:gd name="connsiteY6" fmla="*/ 1153202 h 1285971"/>
              <a:gd name="connsiteX7" fmla="*/ 28700 w 254145"/>
              <a:gd name="connsiteY7" fmla="*/ 594402 h 1285971"/>
              <a:gd name="connsiteX8" fmla="*/ 130300 w 254145"/>
              <a:gd name="connsiteY8" fmla="*/ 346752 h 1285971"/>
              <a:gd name="connsiteX9" fmla="*/ 66800 w 254145"/>
              <a:gd name="connsiteY9" fmla="*/ 473752 h 1285971"/>
              <a:gd name="connsiteX10" fmla="*/ 254125 w 254145"/>
              <a:gd name="connsiteY10" fmla="*/ 677 h 1285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4145" h="1285971">
                <a:moveTo>
                  <a:pt x="254125" y="677"/>
                </a:moveTo>
                <a:cubicBezTo>
                  <a:pt x="252008" y="20785"/>
                  <a:pt x="96433" y="448881"/>
                  <a:pt x="54100" y="594402"/>
                </a:cubicBezTo>
                <a:cubicBezTo>
                  <a:pt x="11767" y="739923"/>
                  <a:pt x="-1462" y="888619"/>
                  <a:pt x="125" y="873802"/>
                </a:cubicBezTo>
                <a:cubicBezTo>
                  <a:pt x="1712" y="858985"/>
                  <a:pt x="62037" y="507619"/>
                  <a:pt x="63625" y="505502"/>
                </a:cubicBezTo>
                <a:cubicBezTo>
                  <a:pt x="65213" y="503385"/>
                  <a:pt x="5946" y="734102"/>
                  <a:pt x="9650" y="861102"/>
                </a:cubicBezTo>
                <a:cubicBezTo>
                  <a:pt x="13354" y="988102"/>
                  <a:pt x="78442" y="1218819"/>
                  <a:pt x="85850" y="1267502"/>
                </a:cubicBezTo>
                <a:cubicBezTo>
                  <a:pt x="93258" y="1316185"/>
                  <a:pt x="63625" y="1265385"/>
                  <a:pt x="54100" y="1153202"/>
                </a:cubicBezTo>
                <a:cubicBezTo>
                  <a:pt x="44575" y="1041019"/>
                  <a:pt x="16000" y="728810"/>
                  <a:pt x="28700" y="594402"/>
                </a:cubicBezTo>
                <a:cubicBezTo>
                  <a:pt x="41400" y="459994"/>
                  <a:pt x="123950" y="366860"/>
                  <a:pt x="130300" y="346752"/>
                </a:cubicBezTo>
                <a:cubicBezTo>
                  <a:pt x="136650" y="326644"/>
                  <a:pt x="41929" y="533019"/>
                  <a:pt x="66800" y="473752"/>
                </a:cubicBezTo>
                <a:cubicBezTo>
                  <a:pt x="91671" y="414485"/>
                  <a:pt x="256242" y="-19431"/>
                  <a:pt x="254125" y="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78110105-8943-AB0A-993E-995250D2271C}"/>
              </a:ext>
            </a:extLst>
          </p:cNvPr>
          <p:cNvSpPr/>
          <p:nvPr/>
        </p:nvSpPr>
        <p:spPr>
          <a:xfrm>
            <a:off x="3542815" y="1197735"/>
            <a:ext cx="562130" cy="777975"/>
          </a:xfrm>
          <a:custGeom>
            <a:avLst/>
            <a:gdLst>
              <a:gd name="connsiteX0" fmla="*/ 552935 w 562130"/>
              <a:gd name="connsiteY0" fmla="*/ 15115 h 777975"/>
              <a:gd name="connsiteX1" fmla="*/ 3660 w 562130"/>
              <a:gd name="connsiteY1" fmla="*/ 773940 h 777975"/>
              <a:gd name="connsiteX2" fmla="*/ 324335 w 562130"/>
              <a:gd name="connsiteY2" fmla="*/ 304040 h 777975"/>
              <a:gd name="connsiteX3" fmla="*/ 552935 w 562130"/>
              <a:gd name="connsiteY3" fmla="*/ 15115 h 77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2130" h="777975">
                <a:moveTo>
                  <a:pt x="552935" y="15115"/>
                </a:moveTo>
                <a:cubicBezTo>
                  <a:pt x="499489" y="93432"/>
                  <a:pt x="41760" y="725786"/>
                  <a:pt x="3660" y="773940"/>
                </a:cubicBezTo>
                <a:cubicBezTo>
                  <a:pt x="-34440" y="822094"/>
                  <a:pt x="235435" y="425748"/>
                  <a:pt x="324335" y="304040"/>
                </a:cubicBezTo>
                <a:cubicBezTo>
                  <a:pt x="413235" y="182332"/>
                  <a:pt x="606381" y="-63202"/>
                  <a:pt x="552935" y="15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F34A4224-7F43-C8E9-6D3B-5EEBC371A425}"/>
              </a:ext>
            </a:extLst>
          </p:cNvPr>
          <p:cNvSpPr/>
          <p:nvPr/>
        </p:nvSpPr>
        <p:spPr>
          <a:xfrm>
            <a:off x="4809901" y="1085846"/>
            <a:ext cx="882941" cy="346234"/>
          </a:xfrm>
          <a:custGeom>
            <a:avLst/>
            <a:gdLst>
              <a:gd name="connsiteX0" fmla="*/ 882874 w 882941"/>
              <a:gd name="connsiteY0" fmla="*/ 4 h 346234"/>
              <a:gd name="connsiteX1" fmla="*/ 371699 w 882941"/>
              <a:gd name="connsiteY1" fmla="*/ 104779 h 346234"/>
              <a:gd name="connsiteX2" fmla="*/ 224 w 882941"/>
              <a:gd name="connsiteY2" fmla="*/ 346079 h 346234"/>
              <a:gd name="connsiteX3" fmla="*/ 422499 w 882941"/>
              <a:gd name="connsiteY3" fmla="*/ 66679 h 346234"/>
              <a:gd name="connsiteX4" fmla="*/ 654274 w 882941"/>
              <a:gd name="connsiteY4" fmla="*/ 63504 h 346234"/>
              <a:gd name="connsiteX5" fmla="*/ 336774 w 882941"/>
              <a:gd name="connsiteY5" fmla="*/ 107954 h 346234"/>
              <a:gd name="connsiteX6" fmla="*/ 882874 w 882941"/>
              <a:gd name="connsiteY6" fmla="*/ 4 h 34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941" h="346234">
                <a:moveTo>
                  <a:pt x="882874" y="4"/>
                </a:moveTo>
                <a:cubicBezTo>
                  <a:pt x="888695" y="-525"/>
                  <a:pt x="518807" y="47100"/>
                  <a:pt x="371699" y="104779"/>
                </a:cubicBezTo>
                <a:cubicBezTo>
                  <a:pt x="224591" y="162458"/>
                  <a:pt x="-8243" y="352429"/>
                  <a:pt x="224" y="346079"/>
                </a:cubicBezTo>
                <a:cubicBezTo>
                  <a:pt x="8691" y="339729"/>
                  <a:pt x="313491" y="113775"/>
                  <a:pt x="422499" y="66679"/>
                </a:cubicBezTo>
                <a:cubicBezTo>
                  <a:pt x="531507" y="19583"/>
                  <a:pt x="668561" y="56625"/>
                  <a:pt x="654274" y="63504"/>
                </a:cubicBezTo>
                <a:cubicBezTo>
                  <a:pt x="639986" y="70383"/>
                  <a:pt x="300262" y="115891"/>
                  <a:pt x="336774" y="107954"/>
                </a:cubicBezTo>
                <a:cubicBezTo>
                  <a:pt x="373286" y="100017"/>
                  <a:pt x="877053" y="533"/>
                  <a:pt x="882874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4A8A1550-56A3-5576-B686-F7ACF14FC10C}"/>
              </a:ext>
            </a:extLst>
          </p:cNvPr>
          <p:cNvSpPr/>
          <p:nvPr/>
        </p:nvSpPr>
        <p:spPr>
          <a:xfrm>
            <a:off x="4043331" y="1241141"/>
            <a:ext cx="525506" cy="853739"/>
          </a:xfrm>
          <a:custGeom>
            <a:avLst/>
            <a:gdLst>
              <a:gd name="connsiteX0" fmla="*/ 525494 w 525506"/>
              <a:gd name="connsiteY0" fmla="*/ 284 h 853739"/>
              <a:gd name="connsiteX1" fmla="*/ 163544 w 525506"/>
              <a:gd name="connsiteY1" fmla="*/ 495584 h 853739"/>
              <a:gd name="connsiteX2" fmla="*/ 1619 w 525506"/>
              <a:gd name="connsiteY2" fmla="*/ 851184 h 853739"/>
              <a:gd name="connsiteX3" fmla="*/ 252444 w 525506"/>
              <a:gd name="connsiteY3" fmla="*/ 314609 h 853739"/>
              <a:gd name="connsiteX4" fmla="*/ 150844 w 525506"/>
              <a:gd name="connsiteY4" fmla="*/ 422559 h 853739"/>
              <a:gd name="connsiteX5" fmla="*/ 525494 w 525506"/>
              <a:gd name="connsiteY5" fmla="*/ 284 h 85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506" h="853739">
                <a:moveTo>
                  <a:pt x="525494" y="284"/>
                </a:moveTo>
                <a:cubicBezTo>
                  <a:pt x="527611" y="12455"/>
                  <a:pt x="250856" y="353767"/>
                  <a:pt x="163544" y="495584"/>
                </a:cubicBezTo>
                <a:cubicBezTo>
                  <a:pt x="76232" y="637401"/>
                  <a:pt x="-13198" y="881346"/>
                  <a:pt x="1619" y="851184"/>
                </a:cubicBezTo>
                <a:cubicBezTo>
                  <a:pt x="16436" y="821022"/>
                  <a:pt x="227573" y="386047"/>
                  <a:pt x="252444" y="314609"/>
                </a:cubicBezTo>
                <a:cubicBezTo>
                  <a:pt x="277315" y="243172"/>
                  <a:pt x="109569" y="474946"/>
                  <a:pt x="150844" y="422559"/>
                </a:cubicBezTo>
                <a:cubicBezTo>
                  <a:pt x="192119" y="370172"/>
                  <a:pt x="523377" y="-11887"/>
                  <a:pt x="525494" y="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915946B4-177D-4988-BBD2-9EF78136D0E2}"/>
              </a:ext>
            </a:extLst>
          </p:cNvPr>
          <p:cNvSpPr/>
          <p:nvPr/>
        </p:nvSpPr>
        <p:spPr>
          <a:xfrm>
            <a:off x="4717835" y="983634"/>
            <a:ext cx="962463" cy="422891"/>
          </a:xfrm>
          <a:custGeom>
            <a:avLst/>
            <a:gdLst>
              <a:gd name="connsiteX0" fmla="*/ 962240 w 962463"/>
              <a:gd name="connsiteY0" fmla="*/ 616 h 422891"/>
              <a:gd name="connsiteX1" fmla="*/ 514565 w 962463"/>
              <a:gd name="connsiteY1" fmla="*/ 67291 h 422891"/>
              <a:gd name="connsiteX2" fmla="*/ 215 w 962463"/>
              <a:gd name="connsiteY2" fmla="*/ 422891 h 422891"/>
              <a:gd name="connsiteX3" fmla="*/ 457415 w 962463"/>
              <a:gd name="connsiteY3" fmla="*/ 64116 h 422891"/>
              <a:gd name="connsiteX4" fmla="*/ 962240 w 962463"/>
              <a:gd name="connsiteY4" fmla="*/ 616 h 422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2463" h="422891">
                <a:moveTo>
                  <a:pt x="962240" y="616"/>
                </a:moveTo>
                <a:cubicBezTo>
                  <a:pt x="971765" y="1145"/>
                  <a:pt x="674902" y="-3088"/>
                  <a:pt x="514565" y="67291"/>
                </a:cubicBezTo>
                <a:cubicBezTo>
                  <a:pt x="354227" y="137670"/>
                  <a:pt x="9740" y="423420"/>
                  <a:pt x="215" y="422891"/>
                </a:cubicBezTo>
                <a:cubicBezTo>
                  <a:pt x="-9310" y="422362"/>
                  <a:pt x="298665" y="137141"/>
                  <a:pt x="457415" y="64116"/>
                </a:cubicBezTo>
                <a:cubicBezTo>
                  <a:pt x="616165" y="-8909"/>
                  <a:pt x="952715" y="87"/>
                  <a:pt x="962240" y="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CE789C57-B770-BAD8-4140-91E8A7D6137A}"/>
              </a:ext>
            </a:extLst>
          </p:cNvPr>
          <p:cNvSpPr/>
          <p:nvPr/>
        </p:nvSpPr>
        <p:spPr>
          <a:xfrm>
            <a:off x="3581567" y="2304495"/>
            <a:ext cx="311478" cy="1224833"/>
          </a:xfrm>
          <a:custGeom>
            <a:avLst/>
            <a:gdLst>
              <a:gd name="connsiteX0" fmla="*/ 310983 w 311478"/>
              <a:gd name="connsiteY0" fmla="*/ 555 h 1224833"/>
              <a:gd name="connsiteX1" fmla="*/ 76033 w 311478"/>
              <a:gd name="connsiteY1" fmla="*/ 473630 h 1224833"/>
              <a:gd name="connsiteX2" fmla="*/ 12533 w 311478"/>
              <a:gd name="connsiteY2" fmla="*/ 965755 h 1224833"/>
              <a:gd name="connsiteX3" fmla="*/ 56983 w 311478"/>
              <a:gd name="connsiteY3" fmla="*/ 518080 h 1224833"/>
              <a:gd name="connsiteX4" fmla="*/ 161758 w 311478"/>
              <a:gd name="connsiteY4" fmla="*/ 333930 h 1224833"/>
              <a:gd name="connsiteX5" fmla="*/ 37933 w 311478"/>
              <a:gd name="connsiteY5" fmla="*/ 660955 h 1224833"/>
              <a:gd name="connsiteX6" fmla="*/ 41108 w 311478"/>
              <a:gd name="connsiteY6" fmla="*/ 1099105 h 1224833"/>
              <a:gd name="connsiteX7" fmla="*/ 88733 w 311478"/>
              <a:gd name="connsiteY7" fmla="*/ 1222930 h 1224833"/>
              <a:gd name="connsiteX8" fmla="*/ 63333 w 311478"/>
              <a:gd name="connsiteY8" fmla="*/ 1029255 h 1224833"/>
              <a:gd name="connsiteX9" fmla="*/ 123658 w 311478"/>
              <a:gd name="connsiteY9" fmla="*/ 391080 h 1224833"/>
              <a:gd name="connsiteX10" fmla="*/ 6183 w 311478"/>
              <a:gd name="connsiteY10" fmla="*/ 568880 h 1224833"/>
              <a:gd name="connsiteX11" fmla="*/ 310983 w 311478"/>
              <a:gd name="connsiteY11" fmla="*/ 555 h 1224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1478" h="1224833">
                <a:moveTo>
                  <a:pt x="310983" y="555"/>
                </a:moveTo>
                <a:cubicBezTo>
                  <a:pt x="322625" y="-15320"/>
                  <a:pt x="125775" y="312763"/>
                  <a:pt x="76033" y="473630"/>
                </a:cubicBezTo>
                <a:cubicBezTo>
                  <a:pt x="26291" y="634497"/>
                  <a:pt x="15708" y="958347"/>
                  <a:pt x="12533" y="965755"/>
                </a:cubicBezTo>
                <a:cubicBezTo>
                  <a:pt x="9358" y="973163"/>
                  <a:pt x="32112" y="623384"/>
                  <a:pt x="56983" y="518080"/>
                </a:cubicBezTo>
                <a:cubicBezTo>
                  <a:pt x="81854" y="412776"/>
                  <a:pt x="164933" y="310118"/>
                  <a:pt x="161758" y="333930"/>
                </a:cubicBezTo>
                <a:cubicBezTo>
                  <a:pt x="158583" y="357743"/>
                  <a:pt x="58041" y="533426"/>
                  <a:pt x="37933" y="660955"/>
                </a:cubicBezTo>
                <a:cubicBezTo>
                  <a:pt x="17825" y="788484"/>
                  <a:pt x="32641" y="1005443"/>
                  <a:pt x="41108" y="1099105"/>
                </a:cubicBezTo>
                <a:cubicBezTo>
                  <a:pt x="49575" y="1192767"/>
                  <a:pt x="85029" y="1234572"/>
                  <a:pt x="88733" y="1222930"/>
                </a:cubicBezTo>
                <a:cubicBezTo>
                  <a:pt x="92437" y="1211288"/>
                  <a:pt x="57512" y="1167897"/>
                  <a:pt x="63333" y="1029255"/>
                </a:cubicBezTo>
                <a:cubicBezTo>
                  <a:pt x="69154" y="890613"/>
                  <a:pt x="133183" y="467809"/>
                  <a:pt x="123658" y="391080"/>
                </a:cubicBezTo>
                <a:cubicBezTo>
                  <a:pt x="114133" y="314351"/>
                  <a:pt x="-31388" y="631851"/>
                  <a:pt x="6183" y="568880"/>
                </a:cubicBezTo>
                <a:cubicBezTo>
                  <a:pt x="43754" y="505909"/>
                  <a:pt x="299341" y="16430"/>
                  <a:pt x="310983" y="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E5AAD37E-B879-99E0-E8F6-197DCC5968B4}"/>
              </a:ext>
            </a:extLst>
          </p:cNvPr>
          <p:cNvSpPr/>
          <p:nvPr/>
        </p:nvSpPr>
        <p:spPr>
          <a:xfrm>
            <a:off x="3362421" y="2101786"/>
            <a:ext cx="489932" cy="1202687"/>
          </a:xfrm>
          <a:custGeom>
            <a:avLst/>
            <a:gdLst>
              <a:gd name="connsiteX0" fmla="*/ 488854 w 489932"/>
              <a:gd name="connsiteY0" fmla="*/ 3239 h 1202687"/>
              <a:gd name="connsiteX1" fmla="*/ 120554 w 489932"/>
              <a:gd name="connsiteY1" fmla="*/ 638239 h 1202687"/>
              <a:gd name="connsiteX2" fmla="*/ 3079 w 489932"/>
              <a:gd name="connsiteY2" fmla="*/ 1190689 h 1202687"/>
              <a:gd name="connsiteX3" fmla="*/ 44354 w 489932"/>
              <a:gd name="connsiteY3" fmla="*/ 981139 h 1202687"/>
              <a:gd name="connsiteX4" fmla="*/ 152304 w 489932"/>
              <a:gd name="connsiteY4" fmla="*/ 549339 h 1202687"/>
              <a:gd name="connsiteX5" fmla="*/ 60229 w 489932"/>
              <a:gd name="connsiteY5" fmla="*/ 765239 h 1202687"/>
              <a:gd name="connsiteX6" fmla="*/ 295179 w 489932"/>
              <a:gd name="connsiteY6" fmla="*/ 320739 h 1202687"/>
              <a:gd name="connsiteX7" fmla="*/ 234854 w 489932"/>
              <a:gd name="connsiteY7" fmla="*/ 387414 h 1202687"/>
              <a:gd name="connsiteX8" fmla="*/ 488854 w 489932"/>
              <a:gd name="connsiteY8" fmla="*/ 3239 h 120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9932" h="1202687">
                <a:moveTo>
                  <a:pt x="488854" y="3239"/>
                </a:moveTo>
                <a:cubicBezTo>
                  <a:pt x="469804" y="45043"/>
                  <a:pt x="201516" y="440331"/>
                  <a:pt x="120554" y="638239"/>
                </a:cubicBezTo>
                <a:cubicBezTo>
                  <a:pt x="39592" y="836147"/>
                  <a:pt x="15779" y="1133539"/>
                  <a:pt x="3079" y="1190689"/>
                </a:cubicBezTo>
                <a:cubicBezTo>
                  <a:pt x="-9621" y="1247839"/>
                  <a:pt x="19483" y="1088031"/>
                  <a:pt x="44354" y="981139"/>
                </a:cubicBezTo>
                <a:cubicBezTo>
                  <a:pt x="69225" y="874247"/>
                  <a:pt x="149658" y="585322"/>
                  <a:pt x="152304" y="549339"/>
                </a:cubicBezTo>
                <a:cubicBezTo>
                  <a:pt x="154950" y="513356"/>
                  <a:pt x="36417" y="803339"/>
                  <a:pt x="60229" y="765239"/>
                </a:cubicBezTo>
                <a:cubicBezTo>
                  <a:pt x="84041" y="727139"/>
                  <a:pt x="266075" y="383710"/>
                  <a:pt x="295179" y="320739"/>
                </a:cubicBezTo>
                <a:cubicBezTo>
                  <a:pt x="324283" y="257768"/>
                  <a:pt x="200987" y="437685"/>
                  <a:pt x="234854" y="387414"/>
                </a:cubicBezTo>
                <a:cubicBezTo>
                  <a:pt x="268721" y="337143"/>
                  <a:pt x="507904" y="-38565"/>
                  <a:pt x="488854" y="3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34668BD8-D9D9-F0CC-FFF1-C1544AAD7178}"/>
              </a:ext>
            </a:extLst>
          </p:cNvPr>
          <p:cNvSpPr/>
          <p:nvPr/>
        </p:nvSpPr>
        <p:spPr>
          <a:xfrm>
            <a:off x="4689352" y="1288263"/>
            <a:ext cx="447916" cy="797875"/>
          </a:xfrm>
          <a:custGeom>
            <a:avLst/>
            <a:gdLst>
              <a:gd name="connsiteX0" fmla="*/ 447798 w 447916"/>
              <a:gd name="connsiteY0" fmla="*/ 787 h 797875"/>
              <a:gd name="connsiteX1" fmla="*/ 177923 w 447916"/>
              <a:gd name="connsiteY1" fmla="*/ 318287 h 797875"/>
              <a:gd name="connsiteX2" fmla="*/ 123 w 447916"/>
              <a:gd name="connsiteY2" fmla="*/ 797712 h 797875"/>
              <a:gd name="connsiteX3" fmla="*/ 149348 w 447916"/>
              <a:gd name="connsiteY3" fmla="*/ 372262 h 797875"/>
              <a:gd name="connsiteX4" fmla="*/ 117598 w 447916"/>
              <a:gd name="connsiteY4" fmla="*/ 381787 h 797875"/>
              <a:gd name="connsiteX5" fmla="*/ 247773 w 447916"/>
              <a:gd name="connsiteY5" fmla="*/ 159537 h 797875"/>
              <a:gd name="connsiteX6" fmla="*/ 212848 w 447916"/>
              <a:gd name="connsiteY6" fmla="*/ 226212 h 797875"/>
              <a:gd name="connsiteX7" fmla="*/ 447798 w 447916"/>
              <a:gd name="connsiteY7" fmla="*/ 787 h 79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7916" h="797875">
                <a:moveTo>
                  <a:pt x="447798" y="787"/>
                </a:moveTo>
                <a:cubicBezTo>
                  <a:pt x="441977" y="16133"/>
                  <a:pt x="252535" y="185466"/>
                  <a:pt x="177923" y="318287"/>
                </a:cubicBezTo>
                <a:cubicBezTo>
                  <a:pt x="103311" y="451108"/>
                  <a:pt x="4885" y="788716"/>
                  <a:pt x="123" y="797712"/>
                </a:cubicBezTo>
                <a:cubicBezTo>
                  <a:pt x="-4639" y="806708"/>
                  <a:pt x="129769" y="441583"/>
                  <a:pt x="149348" y="372262"/>
                </a:cubicBezTo>
                <a:cubicBezTo>
                  <a:pt x="168927" y="302941"/>
                  <a:pt x="101194" y="417241"/>
                  <a:pt x="117598" y="381787"/>
                </a:cubicBezTo>
                <a:cubicBezTo>
                  <a:pt x="134002" y="346333"/>
                  <a:pt x="231898" y="185466"/>
                  <a:pt x="247773" y="159537"/>
                </a:cubicBezTo>
                <a:cubicBezTo>
                  <a:pt x="263648" y="133608"/>
                  <a:pt x="183215" y="253200"/>
                  <a:pt x="212848" y="226212"/>
                </a:cubicBezTo>
                <a:cubicBezTo>
                  <a:pt x="242481" y="199225"/>
                  <a:pt x="453619" y="-14559"/>
                  <a:pt x="447798" y="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9B4DA7C6-130F-309E-FB7D-8F50E3593F1A}"/>
              </a:ext>
            </a:extLst>
          </p:cNvPr>
          <p:cNvSpPr/>
          <p:nvPr/>
        </p:nvSpPr>
        <p:spPr>
          <a:xfrm>
            <a:off x="4069207" y="1767679"/>
            <a:ext cx="389285" cy="830589"/>
          </a:xfrm>
          <a:custGeom>
            <a:avLst/>
            <a:gdLst>
              <a:gd name="connsiteX0" fmla="*/ 388493 w 389285"/>
              <a:gd name="connsiteY0" fmla="*/ 3971 h 830589"/>
              <a:gd name="connsiteX1" fmla="*/ 13843 w 389285"/>
              <a:gd name="connsiteY1" fmla="*/ 804071 h 830589"/>
              <a:gd name="connsiteX2" fmla="*/ 93218 w 389285"/>
              <a:gd name="connsiteY2" fmla="*/ 607221 h 830589"/>
              <a:gd name="connsiteX3" fmla="*/ 213868 w 389285"/>
              <a:gd name="connsiteY3" fmla="*/ 289721 h 830589"/>
              <a:gd name="connsiteX4" fmla="*/ 115443 w 389285"/>
              <a:gd name="connsiteY4" fmla="*/ 486571 h 830589"/>
              <a:gd name="connsiteX5" fmla="*/ 388493 w 389285"/>
              <a:gd name="connsiteY5" fmla="*/ 3971 h 83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285" h="830589">
                <a:moveTo>
                  <a:pt x="388493" y="3971"/>
                </a:moveTo>
                <a:cubicBezTo>
                  <a:pt x="371560" y="56888"/>
                  <a:pt x="63055" y="703529"/>
                  <a:pt x="13843" y="804071"/>
                </a:cubicBezTo>
                <a:cubicBezTo>
                  <a:pt x="-35370" y="904613"/>
                  <a:pt x="59880" y="692946"/>
                  <a:pt x="93218" y="607221"/>
                </a:cubicBezTo>
                <a:cubicBezTo>
                  <a:pt x="126555" y="521496"/>
                  <a:pt x="210164" y="309829"/>
                  <a:pt x="213868" y="289721"/>
                </a:cubicBezTo>
                <a:cubicBezTo>
                  <a:pt x="217572" y="269613"/>
                  <a:pt x="85281" y="529433"/>
                  <a:pt x="115443" y="486571"/>
                </a:cubicBezTo>
                <a:cubicBezTo>
                  <a:pt x="145605" y="443709"/>
                  <a:pt x="405426" y="-48946"/>
                  <a:pt x="388493" y="3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F3C38DA8-0EF9-8208-0A8B-929F686F2CFA}"/>
              </a:ext>
            </a:extLst>
          </p:cNvPr>
          <p:cNvSpPr/>
          <p:nvPr/>
        </p:nvSpPr>
        <p:spPr>
          <a:xfrm>
            <a:off x="3936562" y="1381653"/>
            <a:ext cx="672820" cy="979020"/>
          </a:xfrm>
          <a:custGeom>
            <a:avLst/>
            <a:gdLst>
              <a:gd name="connsiteX0" fmla="*/ 664013 w 672820"/>
              <a:gd name="connsiteY0" fmla="*/ 18522 h 979020"/>
              <a:gd name="connsiteX1" fmla="*/ 3613 w 672820"/>
              <a:gd name="connsiteY1" fmla="*/ 974197 h 979020"/>
              <a:gd name="connsiteX2" fmla="*/ 394138 w 672820"/>
              <a:gd name="connsiteY2" fmla="*/ 393172 h 979020"/>
              <a:gd name="connsiteX3" fmla="*/ 283013 w 672820"/>
              <a:gd name="connsiteY3" fmla="*/ 491597 h 979020"/>
              <a:gd name="connsiteX4" fmla="*/ 505263 w 672820"/>
              <a:gd name="connsiteY4" fmla="*/ 259822 h 979020"/>
              <a:gd name="connsiteX5" fmla="*/ 390963 w 672820"/>
              <a:gd name="connsiteY5" fmla="*/ 336022 h 979020"/>
              <a:gd name="connsiteX6" fmla="*/ 664013 w 672820"/>
              <a:gd name="connsiteY6" fmla="*/ 18522 h 97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2820" h="979020">
                <a:moveTo>
                  <a:pt x="664013" y="18522"/>
                </a:moveTo>
                <a:cubicBezTo>
                  <a:pt x="599455" y="124884"/>
                  <a:pt x="48592" y="911755"/>
                  <a:pt x="3613" y="974197"/>
                </a:cubicBezTo>
                <a:cubicBezTo>
                  <a:pt x="-41366" y="1036639"/>
                  <a:pt x="347571" y="473605"/>
                  <a:pt x="394138" y="393172"/>
                </a:cubicBezTo>
                <a:cubicBezTo>
                  <a:pt x="440705" y="312739"/>
                  <a:pt x="264492" y="513822"/>
                  <a:pt x="283013" y="491597"/>
                </a:cubicBezTo>
                <a:cubicBezTo>
                  <a:pt x="301534" y="469372"/>
                  <a:pt x="487271" y="285751"/>
                  <a:pt x="505263" y="259822"/>
                </a:cubicBezTo>
                <a:cubicBezTo>
                  <a:pt x="523255" y="233893"/>
                  <a:pt x="363975" y="375180"/>
                  <a:pt x="390963" y="336022"/>
                </a:cubicBezTo>
                <a:cubicBezTo>
                  <a:pt x="417950" y="296864"/>
                  <a:pt x="728571" y="-87840"/>
                  <a:pt x="664013" y="18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D8A200B9-9434-0184-C34A-33AB102DB515}"/>
              </a:ext>
            </a:extLst>
          </p:cNvPr>
          <p:cNvSpPr/>
          <p:nvPr/>
        </p:nvSpPr>
        <p:spPr>
          <a:xfrm>
            <a:off x="4837799" y="1303229"/>
            <a:ext cx="442513" cy="678876"/>
          </a:xfrm>
          <a:custGeom>
            <a:avLst/>
            <a:gdLst>
              <a:gd name="connsiteX0" fmla="*/ 439051 w 442513"/>
              <a:gd name="connsiteY0" fmla="*/ 11221 h 678876"/>
              <a:gd name="connsiteX1" fmla="*/ 901 w 442513"/>
              <a:gd name="connsiteY1" fmla="*/ 677971 h 678876"/>
              <a:gd name="connsiteX2" fmla="*/ 321576 w 442513"/>
              <a:gd name="connsiteY2" fmla="*/ 157271 h 678876"/>
              <a:gd name="connsiteX3" fmla="*/ 210451 w 442513"/>
              <a:gd name="connsiteY3" fmla="*/ 252521 h 678876"/>
              <a:gd name="connsiteX4" fmla="*/ 439051 w 442513"/>
              <a:gd name="connsiteY4" fmla="*/ 11221 h 67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513" h="678876">
                <a:moveTo>
                  <a:pt x="439051" y="11221"/>
                </a:moveTo>
                <a:cubicBezTo>
                  <a:pt x="404126" y="82129"/>
                  <a:pt x="20480" y="653629"/>
                  <a:pt x="901" y="677971"/>
                </a:cubicBezTo>
                <a:cubicBezTo>
                  <a:pt x="-18678" y="702313"/>
                  <a:pt x="286651" y="228179"/>
                  <a:pt x="321576" y="157271"/>
                </a:cubicBezTo>
                <a:cubicBezTo>
                  <a:pt x="356501" y="86363"/>
                  <a:pt x="187168" y="277392"/>
                  <a:pt x="210451" y="252521"/>
                </a:cubicBezTo>
                <a:cubicBezTo>
                  <a:pt x="233734" y="227650"/>
                  <a:pt x="473976" y="-59687"/>
                  <a:pt x="439051" y="11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89976E0A-FD61-EFF7-98CF-A3E8383B3369}"/>
              </a:ext>
            </a:extLst>
          </p:cNvPr>
          <p:cNvSpPr/>
          <p:nvPr/>
        </p:nvSpPr>
        <p:spPr>
          <a:xfrm>
            <a:off x="4429177" y="1637502"/>
            <a:ext cx="306242" cy="825812"/>
          </a:xfrm>
          <a:custGeom>
            <a:avLst/>
            <a:gdLst>
              <a:gd name="connsiteX0" fmla="*/ 304748 w 306242"/>
              <a:gd name="connsiteY0" fmla="*/ 7148 h 825812"/>
              <a:gd name="connsiteX1" fmla="*/ 3123 w 306242"/>
              <a:gd name="connsiteY1" fmla="*/ 819948 h 825812"/>
              <a:gd name="connsiteX2" fmla="*/ 145998 w 306242"/>
              <a:gd name="connsiteY2" fmla="*/ 375448 h 825812"/>
              <a:gd name="connsiteX3" fmla="*/ 120598 w 306242"/>
              <a:gd name="connsiteY3" fmla="*/ 419898 h 825812"/>
              <a:gd name="connsiteX4" fmla="*/ 304748 w 306242"/>
              <a:gd name="connsiteY4" fmla="*/ 7148 h 82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242" h="825812">
                <a:moveTo>
                  <a:pt x="304748" y="7148"/>
                </a:moveTo>
                <a:cubicBezTo>
                  <a:pt x="285169" y="73823"/>
                  <a:pt x="29581" y="758565"/>
                  <a:pt x="3123" y="819948"/>
                </a:cubicBezTo>
                <a:cubicBezTo>
                  <a:pt x="-23335" y="881331"/>
                  <a:pt x="126419" y="442123"/>
                  <a:pt x="145998" y="375448"/>
                </a:cubicBezTo>
                <a:cubicBezTo>
                  <a:pt x="165577" y="308773"/>
                  <a:pt x="95727" y="479165"/>
                  <a:pt x="120598" y="419898"/>
                </a:cubicBezTo>
                <a:cubicBezTo>
                  <a:pt x="145469" y="360631"/>
                  <a:pt x="324327" y="-59527"/>
                  <a:pt x="304748" y="7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CA61E08F-F1D3-E5FF-2B61-21557EB794F2}"/>
              </a:ext>
            </a:extLst>
          </p:cNvPr>
          <p:cNvSpPr/>
          <p:nvPr/>
        </p:nvSpPr>
        <p:spPr>
          <a:xfrm>
            <a:off x="3770453" y="2152834"/>
            <a:ext cx="357992" cy="686831"/>
          </a:xfrm>
          <a:custGeom>
            <a:avLst/>
            <a:gdLst>
              <a:gd name="connsiteX0" fmla="*/ 357047 w 357992"/>
              <a:gd name="connsiteY0" fmla="*/ 2991 h 686831"/>
              <a:gd name="connsiteX1" fmla="*/ 1447 w 357992"/>
              <a:gd name="connsiteY1" fmla="*/ 682441 h 686831"/>
              <a:gd name="connsiteX2" fmla="*/ 226872 w 357992"/>
              <a:gd name="connsiteY2" fmla="*/ 301441 h 686831"/>
              <a:gd name="connsiteX3" fmla="*/ 109397 w 357992"/>
              <a:gd name="connsiteY3" fmla="*/ 428441 h 686831"/>
              <a:gd name="connsiteX4" fmla="*/ 357047 w 357992"/>
              <a:gd name="connsiteY4" fmla="*/ 2991 h 68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92" h="686831">
                <a:moveTo>
                  <a:pt x="357047" y="2991"/>
                </a:moveTo>
                <a:cubicBezTo>
                  <a:pt x="339055" y="45324"/>
                  <a:pt x="23143" y="632699"/>
                  <a:pt x="1447" y="682441"/>
                </a:cubicBezTo>
                <a:cubicBezTo>
                  <a:pt x="-20249" y="732183"/>
                  <a:pt x="208880" y="343774"/>
                  <a:pt x="226872" y="301441"/>
                </a:cubicBezTo>
                <a:cubicBezTo>
                  <a:pt x="244864" y="259108"/>
                  <a:pt x="88230" y="476066"/>
                  <a:pt x="109397" y="428441"/>
                </a:cubicBezTo>
                <a:cubicBezTo>
                  <a:pt x="130564" y="380816"/>
                  <a:pt x="375039" y="-39342"/>
                  <a:pt x="357047" y="29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9DEEBAFF-6EE3-CDA9-369C-BD6651AC0292}"/>
              </a:ext>
            </a:extLst>
          </p:cNvPr>
          <p:cNvSpPr/>
          <p:nvPr/>
        </p:nvSpPr>
        <p:spPr>
          <a:xfrm>
            <a:off x="3893551" y="2574082"/>
            <a:ext cx="164275" cy="1346882"/>
          </a:xfrm>
          <a:custGeom>
            <a:avLst/>
            <a:gdLst>
              <a:gd name="connsiteX0" fmla="*/ 164099 w 164275"/>
              <a:gd name="connsiteY0" fmla="*/ 4018 h 1346882"/>
              <a:gd name="connsiteX1" fmla="*/ 5349 w 164275"/>
              <a:gd name="connsiteY1" fmla="*/ 718393 h 1346882"/>
              <a:gd name="connsiteX2" fmla="*/ 37099 w 164275"/>
              <a:gd name="connsiteY2" fmla="*/ 632668 h 1346882"/>
              <a:gd name="connsiteX3" fmla="*/ 33924 w 164275"/>
              <a:gd name="connsiteY3" fmla="*/ 1312118 h 1346882"/>
              <a:gd name="connsiteX4" fmla="*/ 30749 w 164275"/>
              <a:gd name="connsiteY4" fmla="*/ 1181943 h 1346882"/>
              <a:gd name="connsiteX5" fmla="*/ 46624 w 164275"/>
              <a:gd name="connsiteY5" fmla="*/ 613618 h 1346882"/>
              <a:gd name="connsiteX6" fmla="*/ 30749 w 164275"/>
              <a:gd name="connsiteY6" fmla="*/ 654893 h 1346882"/>
              <a:gd name="connsiteX7" fmla="*/ 75199 w 164275"/>
              <a:gd name="connsiteY7" fmla="*/ 365968 h 1346882"/>
              <a:gd name="connsiteX8" fmla="*/ 37099 w 164275"/>
              <a:gd name="connsiteY8" fmla="*/ 426293 h 1346882"/>
              <a:gd name="connsiteX9" fmla="*/ 164099 w 164275"/>
              <a:gd name="connsiteY9" fmla="*/ 4018 h 134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275" h="1346882">
                <a:moveTo>
                  <a:pt x="164099" y="4018"/>
                </a:moveTo>
                <a:cubicBezTo>
                  <a:pt x="158807" y="52701"/>
                  <a:pt x="26516" y="613618"/>
                  <a:pt x="5349" y="718393"/>
                </a:cubicBezTo>
                <a:cubicBezTo>
                  <a:pt x="-15818" y="823168"/>
                  <a:pt x="32336" y="533714"/>
                  <a:pt x="37099" y="632668"/>
                </a:cubicBezTo>
                <a:cubicBezTo>
                  <a:pt x="41862" y="731622"/>
                  <a:pt x="34982" y="1220572"/>
                  <a:pt x="33924" y="1312118"/>
                </a:cubicBezTo>
                <a:cubicBezTo>
                  <a:pt x="32866" y="1403664"/>
                  <a:pt x="28632" y="1298360"/>
                  <a:pt x="30749" y="1181943"/>
                </a:cubicBezTo>
                <a:cubicBezTo>
                  <a:pt x="32866" y="1065526"/>
                  <a:pt x="46624" y="701460"/>
                  <a:pt x="46624" y="613618"/>
                </a:cubicBezTo>
                <a:cubicBezTo>
                  <a:pt x="46624" y="525776"/>
                  <a:pt x="25987" y="696168"/>
                  <a:pt x="30749" y="654893"/>
                </a:cubicBezTo>
                <a:cubicBezTo>
                  <a:pt x="35511" y="613618"/>
                  <a:pt x="74141" y="404068"/>
                  <a:pt x="75199" y="365968"/>
                </a:cubicBezTo>
                <a:cubicBezTo>
                  <a:pt x="76257" y="327868"/>
                  <a:pt x="20166" y="488735"/>
                  <a:pt x="37099" y="426293"/>
                </a:cubicBezTo>
                <a:cubicBezTo>
                  <a:pt x="54032" y="363851"/>
                  <a:pt x="169391" y="-44665"/>
                  <a:pt x="164099" y="4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EC731D34-32CD-197C-845D-77401B36A077}"/>
              </a:ext>
            </a:extLst>
          </p:cNvPr>
          <p:cNvSpPr/>
          <p:nvPr/>
        </p:nvSpPr>
        <p:spPr>
          <a:xfrm>
            <a:off x="4504328" y="2024012"/>
            <a:ext cx="341852" cy="948679"/>
          </a:xfrm>
          <a:custGeom>
            <a:avLst/>
            <a:gdLst>
              <a:gd name="connsiteX0" fmla="*/ 340722 w 341852"/>
              <a:gd name="connsiteY0" fmla="*/ 4813 h 948679"/>
              <a:gd name="connsiteX1" fmla="*/ 4172 w 341852"/>
              <a:gd name="connsiteY1" fmla="*/ 938263 h 948679"/>
              <a:gd name="connsiteX2" fmla="*/ 150222 w 341852"/>
              <a:gd name="connsiteY2" fmla="*/ 509638 h 948679"/>
              <a:gd name="connsiteX3" fmla="*/ 115297 w 341852"/>
              <a:gd name="connsiteY3" fmla="*/ 569963 h 948679"/>
              <a:gd name="connsiteX4" fmla="*/ 340722 w 341852"/>
              <a:gd name="connsiteY4" fmla="*/ 4813 h 948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852" h="948679">
                <a:moveTo>
                  <a:pt x="340722" y="4813"/>
                </a:moveTo>
                <a:cubicBezTo>
                  <a:pt x="322201" y="66196"/>
                  <a:pt x="35922" y="854126"/>
                  <a:pt x="4172" y="938263"/>
                </a:cubicBezTo>
                <a:cubicBezTo>
                  <a:pt x="-27578" y="1022401"/>
                  <a:pt x="131701" y="571021"/>
                  <a:pt x="150222" y="509638"/>
                </a:cubicBezTo>
                <a:cubicBezTo>
                  <a:pt x="168743" y="448255"/>
                  <a:pt x="86193" y="651984"/>
                  <a:pt x="115297" y="569963"/>
                </a:cubicBezTo>
                <a:cubicBezTo>
                  <a:pt x="144401" y="487942"/>
                  <a:pt x="359243" y="-56570"/>
                  <a:pt x="340722" y="48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DBA69FDA-A1E7-669E-A32E-8F8D7C459E70}"/>
              </a:ext>
            </a:extLst>
          </p:cNvPr>
          <p:cNvSpPr/>
          <p:nvPr/>
        </p:nvSpPr>
        <p:spPr>
          <a:xfrm>
            <a:off x="4069180" y="2441643"/>
            <a:ext cx="291481" cy="1209695"/>
          </a:xfrm>
          <a:custGeom>
            <a:avLst/>
            <a:gdLst>
              <a:gd name="connsiteX0" fmla="*/ 290095 w 291481"/>
              <a:gd name="connsiteY0" fmla="*/ 3107 h 1209695"/>
              <a:gd name="connsiteX1" fmla="*/ 172620 w 291481"/>
              <a:gd name="connsiteY1" fmla="*/ 701607 h 1209695"/>
              <a:gd name="connsiteX2" fmla="*/ 207545 w 291481"/>
              <a:gd name="connsiteY2" fmla="*/ 517457 h 1209695"/>
              <a:gd name="connsiteX3" fmla="*/ 4345 w 291481"/>
              <a:gd name="connsiteY3" fmla="*/ 1196907 h 1209695"/>
              <a:gd name="connsiteX4" fmla="*/ 77370 w 291481"/>
              <a:gd name="connsiteY4" fmla="*/ 923857 h 1209695"/>
              <a:gd name="connsiteX5" fmla="*/ 182145 w 291481"/>
              <a:gd name="connsiteY5" fmla="*/ 457132 h 1209695"/>
              <a:gd name="connsiteX6" fmla="*/ 178970 w 291481"/>
              <a:gd name="connsiteY6" fmla="*/ 587307 h 1209695"/>
              <a:gd name="connsiteX7" fmla="*/ 271045 w 291481"/>
              <a:gd name="connsiteY7" fmla="*/ 292032 h 1209695"/>
              <a:gd name="connsiteX8" fmla="*/ 239295 w 291481"/>
              <a:gd name="connsiteY8" fmla="*/ 438082 h 1209695"/>
              <a:gd name="connsiteX9" fmla="*/ 290095 w 291481"/>
              <a:gd name="connsiteY9" fmla="*/ 3107 h 120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481" h="1209695">
                <a:moveTo>
                  <a:pt x="290095" y="3107"/>
                </a:moveTo>
                <a:cubicBezTo>
                  <a:pt x="278983" y="47028"/>
                  <a:pt x="186378" y="615882"/>
                  <a:pt x="172620" y="701607"/>
                </a:cubicBezTo>
                <a:cubicBezTo>
                  <a:pt x="158862" y="787332"/>
                  <a:pt x="235591" y="434907"/>
                  <a:pt x="207545" y="517457"/>
                </a:cubicBezTo>
                <a:cubicBezTo>
                  <a:pt x="179499" y="600007"/>
                  <a:pt x="26041" y="1129174"/>
                  <a:pt x="4345" y="1196907"/>
                </a:cubicBezTo>
                <a:cubicBezTo>
                  <a:pt x="-17351" y="1264640"/>
                  <a:pt x="47737" y="1047153"/>
                  <a:pt x="77370" y="923857"/>
                </a:cubicBezTo>
                <a:cubicBezTo>
                  <a:pt x="107003" y="800561"/>
                  <a:pt x="165212" y="513224"/>
                  <a:pt x="182145" y="457132"/>
                </a:cubicBezTo>
                <a:cubicBezTo>
                  <a:pt x="199078" y="401040"/>
                  <a:pt x="164153" y="614824"/>
                  <a:pt x="178970" y="587307"/>
                </a:cubicBezTo>
                <a:cubicBezTo>
                  <a:pt x="193787" y="559790"/>
                  <a:pt x="260991" y="316903"/>
                  <a:pt x="271045" y="292032"/>
                </a:cubicBezTo>
                <a:cubicBezTo>
                  <a:pt x="281099" y="267161"/>
                  <a:pt x="236649" y="481474"/>
                  <a:pt x="239295" y="438082"/>
                </a:cubicBezTo>
                <a:cubicBezTo>
                  <a:pt x="241941" y="394690"/>
                  <a:pt x="301207" y="-40814"/>
                  <a:pt x="290095" y="3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B864E389-CAC9-3D42-EDEB-6AF169232D6C}"/>
              </a:ext>
            </a:extLst>
          </p:cNvPr>
          <p:cNvSpPr/>
          <p:nvPr/>
        </p:nvSpPr>
        <p:spPr>
          <a:xfrm>
            <a:off x="5847768" y="1206025"/>
            <a:ext cx="885214" cy="381503"/>
          </a:xfrm>
          <a:custGeom>
            <a:avLst/>
            <a:gdLst>
              <a:gd name="connsiteX0" fmla="*/ 582 w 885214"/>
              <a:gd name="connsiteY0" fmla="*/ 381475 h 381503"/>
              <a:gd name="connsiteX1" fmla="*/ 422857 w 885214"/>
              <a:gd name="connsiteY1" fmla="*/ 44925 h 381503"/>
              <a:gd name="connsiteX2" fmla="*/ 870532 w 885214"/>
              <a:gd name="connsiteY2" fmla="*/ 127475 h 381503"/>
              <a:gd name="connsiteX3" fmla="*/ 749882 w 885214"/>
              <a:gd name="connsiteY3" fmla="*/ 98900 h 381503"/>
              <a:gd name="connsiteX4" fmla="*/ 480007 w 885214"/>
              <a:gd name="connsiteY4" fmla="*/ 6825 h 381503"/>
              <a:gd name="connsiteX5" fmla="*/ 486357 w 885214"/>
              <a:gd name="connsiteY5" fmla="*/ 13175 h 381503"/>
              <a:gd name="connsiteX6" fmla="*/ 333957 w 885214"/>
              <a:gd name="connsiteY6" fmla="*/ 63975 h 381503"/>
              <a:gd name="connsiteX7" fmla="*/ 582 w 885214"/>
              <a:gd name="connsiteY7" fmla="*/ 381475 h 381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5214" h="381503">
                <a:moveTo>
                  <a:pt x="582" y="381475"/>
                </a:moveTo>
                <a:cubicBezTo>
                  <a:pt x="15399" y="378300"/>
                  <a:pt x="277865" y="87258"/>
                  <a:pt x="422857" y="44925"/>
                </a:cubicBezTo>
                <a:cubicBezTo>
                  <a:pt x="567849" y="2592"/>
                  <a:pt x="816028" y="118479"/>
                  <a:pt x="870532" y="127475"/>
                </a:cubicBezTo>
                <a:cubicBezTo>
                  <a:pt x="925036" y="136471"/>
                  <a:pt x="814969" y="119008"/>
                  <a:pt x="749882" y="98900"/>
                </a:cubicBezTo>
                <a:cubicBezTo>
                  <a:pt x="684795" y="78792"/>
                  <a:pt x="480007" y="6825"/>
                  <a:pt x="480007" y="6825"/>
                </a:cubicBezTo>
                <a:cubicBezTo>
                  <a:pt x="436086" y="-7462"/>
                  <a:pt x="510699" y="3650"/>
                  <a:pt x="486357" y="13175"/>
                </a:cubicBezTo>
                <a:cubicBezTo>
                  <a:pt x="462015" y="22700"/>
                  <a:pt x="410157" y="4179"/>
                  <a:pt x="333957" y="63975"/>
                </a:cubicBezTo>
                <a:cubicBezTo>
                  <a:pt x="257757" y="123771"/>
                  <a:pt x="-14235" y="384650"/>
                  <a:pt x="582" y="381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9DDAC714-4A30-A9E9-8E4A-65C6E02E7F8D}"/>
              </a:ext>
            </a:extLst>
          </p:cNvPr>
          <p:cNvSpPr/>
          <p:nvPr/>
        </p:nvSpPr>
        <p:spPr>
          <a:xfrm>
            <a:off x="5849979" y="1054796"/>
            <a:ext cx="1159730" cy="381151"/>
          </a:xfrm>
          <a:custGeom>
            <a:avLst/>
            <a:gdLst>
              <a:gd name="connsiteX0" fmla="*/ 7896 w 1159730"/>
              <a:gd name="connsiteY0" fmla="*/ 377129 h 381151"/>
              <a:gd name="connsiteX1" fmla="*/ 325396 w 1159730"/>
              <a:gd name="connsiteY1" fmla="*/ 21529 h 381151"/>
              <a:gd name="connsiteX2" fmla="*/ 1138196 w 1159730"/>
              <a:gd name="connsiteY2" fmla="*/ 37404 h 381151"/>
              <a:gd name="connsiteX3" fmla="*/ 890546 w 1159730"/>
              <a:gd name="connsiteY3" fmla="*/ 18354 h 381151"/>
              <a:gd name="connsiteX4" fmla="*/ 522246 w 1159730"/>
              <a:gd name="connsiteY4" fmla="*/ 2479 h 381151"/>
              <a:gd name="connsiteX5" fmla="*/ 315871 w 1159730"/>
              <a:gd name="connsiteY5" fmla="*/ 31054 h 381151"/>
              <a:gd name="connsiteX6" fmla="*/ 185696 w 1159730"/>
              <a:gd name="connsiteY6" fmla="*/ 72329 h 381151"/>
              <a:gd name="connsiteX7" fmla="*/ 255546 w 1159730"/>
              <a:gd name="connsiteY7" fmla="*/ 81854 h 381151"/>
              <a:gd name="connsiteX8" fmla="*/ 109496 w 1159730"/>
              <a:gd name="connsiteY8" fmla="*/ 205679 h 381151"/>
              <a:gd name="connsiteX9" fmla="*/ 7896 w 1159730"/>
              <a:gd name="connsiteY9" fmla="*/ 377129 h 38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9730" h="381151">
                <a:moveTo>
                  <a:pt x="7896" y="377129"/>
                </a:moveTo>
                <a:cubicBezTo>
                  <a:pt x="43879" y="346437"/>
                  <a:pt x="137013" y="78150"/>
                  <a:pt x="325396" y="21529"/>
                </a:cubicBezTo>
                <a:cubicBezTo>
                  <a:pt x="513779" y="-35092"/>
                  <a:pt x="1044004" y="37933"/>
                  <a:pt x="1138196" y="37404"/>
                </a:cubicBezTo>
                <a:cubicBezTo>
                  <a:pt x="1232388" y="36875"/>
                  <a:pt x="993204" y="24175"/>
                  <a:pt x="890546" y="18354"/>
                </a:cubicBezTo>
                <a:cubicBezTo>
                  <a:pt x="787888" y="12533"/>
                  <a:pt x="618025" y="362"/>
                  <a:pt x="522246" y="2479"/>
                </a:cubicBezTo>
                <a:cubicBezTo>
                  <a:pt x="426467" y="4596"/>
                  <a:pt x="371963" y="19412"/>
                  <a:pt x="315871" y="31054"/>
                </a:cubicBezTo>
                <a:cubicBezTo>
                  <a:pt x="259779" y="42696"/>
                  <a:pt x="195750" y="63862"/>
                  <a:pt x="185696" y="72329"/>
                </a:cubicBezTo>
                <a:cubicBezTo>
                  <a:pt x="175642" y="80796"/>
                  <a:pt x="268246" y="59629"/>
                  <a:pt x="255546" y="81854"/>
                </a:cubicBezTo>
                <a:cubicBezTo>
                  <a:pt x="242846" y="104079"/>
                  <a:pt x="150771" y="156996"/>
                  <a:pt x="109496" y="205679"/>
                </a:cubicBezTo>
                <a:cubicBezTo>
                  <a:pt x="68221" y="254362"/>
                  <a:pt x="-28087" y="407821"/>
                  <a:pt x="7896" y="377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E8017CB3-07DC-BB5A-5912-D1C7A4994FDE}"/>
              </a:ext>
            </a:extLst>
          </p:cNvPr>
          <p:cNvSpPr/>
          <p:nvPr/>
        </p:nvSpPr>
        <p:spPr>
          <a:xfrm>
            <a:off x="6045075" y="559154"/>
            <a:ext cx="929491" cy="153072"/>
          </a:xfrm>
          <a:custGeom>
            <a:avLst/>
            <a:gdLst>
              <a:gd name="connsiteX0" fmla="*/ 125 w 929491"/>
              <a:gd name="connsiteY0" fmla="*/ 117121 h 153072"/>
              <a:gd name="connsiteX1" fmla="*/ 517650 w 929491"/>
              <a:gd name="connsiteY1" fmla="*/ 44096 h 153072"/>
              <a:gd name="connsiteX2" fmla="*/ 441450 w 929491"/>
              <a:gd name="connsiteY2" fmla="*/ 44096 h 153072"/>
              <a:gd name="connsiteX3" fmla="*/ 920875 w 929491"/>
              <a:gd name="connsiteY3" fmla="*/ 148871 h 153072"/>
              <a:gd name="connsiteX4" fmla="*/ 717675 w 929491"/>
              <a:gd name="connsiteY4" fmla="*/ 120296 h 153072"/>
              <a:gd name="connsiteX5" fmla="*/ 317625 w 929491"/>
              <a:gd name="connsiteY5" fmla="*/ 9171 h 153072"/>
              <a:gd name="connsiteX6" fmla="*/ 466850 w 929491"/>
              <a:gd name="connsiteY6" fmla="*/ 18696 h 153072"/>
              <a:gd name="connsiteX7" fmla="*/ 125 w 929491"/>
              <a:gd name="connsiteY7" fmla="*/ 117121 h 153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9491" h="153072">
                <a:moveTo>
                  <a:pt x="125" y="117121"/>
                </a:moveTo>
                <a:cubicBezTo>
                  <a:pt x="8592" y="121354"/>
                  <a:pt x="444096" y="56267"/>
                  <a:pt x="517650" y="44096"/>
                </a:cubicBezTo>
                <a:cubicBezTo>
                  <a:pt x="591204" y="31925"/>
                  <a:pt x="374246" y="26633"/>
                  <a:pt x="441450" y="44096"/>
                </a:cubicBezTo>
                <a:cubicBezTo>
                  <a:pt x="508654" y="61558"/>
                  <a:pt x="874838" y="136171"/>
                  <a:pt x="920875" y="148871"/>
                </a:cubicBezTo>
                <a:cubicBezTo>
                  <a:pt x="966912" y="161571"/>
                  <a:pt x="818217" y="143579"/>
                  <a:pt x="717675" y="120296"/>
                </a:cubicBezTo>
                <a:cubicBezTo>
                  <a:pt x="617133" y="97013"/>
                  <a:pt x="359429" y="26104"/>
                  <a:pt x="317625" y="9171"/>
                </a:cubicBezTo>
                <a:cubicBezTo>
                  <a:pt x="275821" y="-7762"/>
                  <a:pt x="520296" y="704"/>
                  <a:pt x="466850" y="18696"/>
                </a:cubicBezTo>
                <a:cubicBezTo>
                  <a:pt x="413404" y="36688"/>
                  <a:pt x="-8342" y="112888"/>
                  <a:pt x="125" y="117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9BBF6605-8749-3DA4-4C91-FE854087CEAA}"/>
              </a:ext>
            </a:extLst>
          </p:cNvPr>
          <p:cNvSpPr/>
          <p:nvPr/>
        </p:nvSpPr>
        <p:spPr>
          <a:xfrm>
            <a:off x="5745151" y="776360"/>
            <a:ext cx="1238154" cy="381073"/>
          </a:xfrm>
          <a:custGeom>
            <a:avLst/>
            <a:gdLst>
              <a:gd name="connsiteX0" fmla="*/ 4774 w 1238154"/>
              <a:gd name="connsiteY0" fmla="*/ 379340 h 381073"/>
              <a:gd name="connsiteX1" fmla="*/ 611199 w 1238154"/>
              <a:gd name="connsiteY1" fmla="*/ 20565 h 381073"/>
              <a:gd name="connsiteX2" fmla="*/ 1220799 w 1238154"/>
              <a:gd name="connsiteY2" fmla="*/ 42790 h 381073"/>
              <a:gd name="connsiteX3" fmla="*/ 1084274 w 1238154"/>
              <a:gd name="connsiteY3" fmla="*/ 33265 h 381073"/>
              <a:gd name="connsiteX4" fmla="*/ 573099 w 1238154"/>
              <a:gd name="connsiteY4" fmla="*/ 11040 h 381073"/>
              <a:gd name="connsiteX5" fmla="*/ 722324 w 1238154"/>
              <a:gd name="connsiteY5" fmla="*/ 4690 h 381073"/>
              <a:gd name="connsiteX6" fmla="*/ 528649 w 1238154"/>
              <a:gd name="connsiteY6" fmla="*/ 58665 h 381073"/>
              <a:gd name="connsiteX7" fmla="*/ 338149 w 1238154"/>
              <a:gd name="connsiteY7" fmla="*/ 153915 h 381073"/>
              <a:gd name="connsiteX8" fmla="*/ 4774 w 1238154"/>
              <a:gd name="connsiteY8" fmla="*/ 379340 h 38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8154" h="381073">
                <a:moveTo>
                  <a:pt x="4774" y="379340"/>
                </a:moveTo>
                <a:cubicBezTo>
                  <a:pt x="50282" y="357115"/>
                  <a:pt x="408528" y="76657"/>
                  <a:pt x="611199" y="20565"/>
                </a:cubicBezTo>
                <a:cubicBezTo>
                  <a:pt x="813870" y="-35527"/>
                  <a:pt x="1141953" y="40673"/>
                  <a:pt x="1220799" y="42790"/>
                </a:cubicBezTo>
                <a:cubicBezTo>
                  <a:pt x="1299645" y="44907"/>
                  <a:pt x="1084274" y="33265"/>
                  <a:pt x="1084274" y="33265"/>
                </a:cubicBezTo>
                <a:lnTo>
                  <a:pt x="573099" y="11040"/>
                </a:lnTo>
                <a:cubicBezTo>
                  <a:pt x="512774" y="6277"/>
                  <a:pt x="729732" y="-3248"/>
                  <a:pt x="722324" y="4690"/>
                </a:cubicBezTo>
                <a:cubicBezTo>
                  <a:pt x="714916" y="12627"/>
                  <a:pt x="592678" y="33794"/>
                  <a:pt x="528649" y="58665"/>
                </a:cubicBezTo>
                <a:cubicBezTo>
                  <a:pt x="464620" y="83536"/>
                  <a:pt x="424403" y="104173"/>
                  <a:pt x="338149" y="153915"/>
                </a:cubicBezTo>
                <a:cubicBezTo>
                  <a:pt x="251895" y="203657"/>
                  <a:pt x="-40734" y="401565"/>
                  <a:pt x="4774" y="379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C99C9BF9-F275-9E35-9A23-686728854432}"/>
              </a:ext>
            </a:extLst>
          </p:cNvPr>
          <p:cNvSpPr/>
          <p:nvPr/>
        </p:nvSpPr>
        <p:spPr>
          <a:xfrm>
            <a:off x="7137400" y="949325"/>
            <a:ext cx="667669" cy="737146"/>
          </a:xfrm>
          <a:custGeom>
            <a:avLst/>
            <a:gdLst>
              <a:gd name="connsiteX0" fmla="*/ 0 w 667669"/>
              <a:gd name="connsiteY0" fmla="*/ 0 h 737146"/>
              <a:gd name="connsiteX1" fmla="*/ 635000 w 667669"/>
              <a:gd name="connsiteY1" fmla="*/ 695325 h 737146"/>
              <a:gd name="connsiteX2" fmla="*/ 558800 w 667669"/>
              <a:gd name="connsiteY2" fmla="*/ 635000 h 737146"/>
              <a:gd name="connsiteX3" fmla="*/ 409575 w 667669"/>
              <a:gd name="connsiteY3" fmla="*/ 438150 h 737146"/>
              <a:gd name="connsiteX4" fmla="*/ 428625 w 667669"/>
              <a:gd name="connsiteY4" fmla="*/ 460375 h 737146"/>
              <a:gd name="connsiteX5" fmla="*/ 0 w 667669"/>
              <a:gd name="connsiteY5" fmla="*/ 0 h 73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669" h="737146">
                <a:moveTo>
                  <a:pt x="0" y="0"/>
                </a:moveTo>
                <a:lnTo>
                  <a:pt x="635000" y="695325"/>
                </a:lnTo>
                <a:cubicBezTo>
                  <a:pt x="728133" y="801158"/>
                  <a:pt x="596371" y="677862"/>
                  <a:pt x="558800" y="635000"/>
                </a:cubicBezTo>
                <a:cubicBezTo>
                  <a:pt x="521229" y="592138"/>
                  <a:pt x="431271" y="467254"/>
                  <a:pt x="409575" y="438150"/>
                </a:cubicBezTo>
                <a:cubicBezTo>
                  <a:pt x="387879" y="409046"/>
                  <a:pt x="428625" y="460375"/>
                  <a:pt x="428625" y="4603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4112E3EE-DC83-6530-9D2E-32B6F84D7AF9}"/>
              </a:ext>
            </a:extLst>
          </p:cNvPr>
          <p:cNvSpPr/>
          <p:nvPr/>
        </p:nvSpPr>
        <p:spPr>
          <a:xfrm>
            <a:off x="5838455" y="682874"/>
            <a:ext cx="932620" cy="615858"/>
          </a:xfrm>
          <a:custGeom>
            <a:avLst/>
            <a:gdLst>
              <a:gd name="connsiteX0" fmla="*/ 370 w 932620"/>
              <a:gd name="connsiteY0" fmla="*/ 615701 h 615858"/>
              <a:gd name="connsiteX1" fmla="*/ 267070 w 932620"/>
              <a:gd name="connsiteY1" fmla="*/ 145801 h 615858"/>
              <a:gd name="connsiteX2" fmla="*/ 578220 w 932620"/>
              <a:gd name="connsiteY2" fmla="*/ 21976 h 615858"/>
              <a:gd name="connsiteX3" fmla="*/ 435345 w 932620"/>
              <a:gd name="connsiteY3" fmla="*/ 28326 h 615858"/>
              <a:gd name="connsiteX4" fmla="*/ 927470 w 932620"/>
              <a:gd name="connsiteY4" fmla="*/ 12451 h 615858"/>
              <a:gd name="connsiteX5" fmla="*/ 670295 w 932620"/>
              <a:gd name="connsiteY5" fmla="*/ 6101 h 615858"/>
              <a:gd name="connsiteX6" fmla="*/ 311520 w 932620"/>
              <a:gd name="connsiteY6" fmla="*/ 104526 h 615858"/>
              <a:gd name="connsiteX7" fmla="*/ 378195 w 932620"/>
              <a:gd name="connsiteY7" fmla="*/ 72776 h 615858"/>
              <a:gd name="connsiteX8" fmla="*/ 225795 w 932620"/>
              <a:gd name="connsiteY8" fmla="*/ 164851 h 615858"/>
              <a:gd name="connsiteX9" fmla="*/ 127370 w 932620"/>
              <a:gd name="connsiteY9" fmla="*/ 307726 h 615858"/>
              <a:gd name="connsiteX10" fmla="*/ 206745 w 932620"/>
              <a:gd name="connsiteY10" fmla="*/ 199776 h 615858"/>
              <a:gd name="connsiteX11" fmla="*/ 370 w 932620"/>
              <a:gd name="connsiteY11" fmla="*/ 615701 h 61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2620" h="615858">
                <a:moveTo>
                  <a:pt x="370" y="615701"/>
                </a:moveTo>
                <a:cubicBezTo>
                  <a:pt x="10424" y="606705"/>
                  <a:pt x="170762" y="244755"/>
                  <a:pt x="267070" y="145801"/>
                </a:cubicBezTo>
                <a:cubicBezTo>
                  <a:pt x="363378" y="46847"/>
                  <a:pt x="550174" y="41555"/>
                  <a:pt x="578220" y="21976"/>
                </a:cubicBezTo>
                <a:cubicBezTo>
                  <a:pt x="606266" y="2397"/>
                  <a:pt x="435345" y="28326"/>
                  <a:pt x="435345" y="28326"/>
                </a:cubicBezTo>
                <a:lnTo>
                  <a:pt x="927470" y="12451"/>
                </a:lnTo>
                <a:cubicBezTo>
                  <a:pt x="966628" y="8747"/>
                  <a:pt x="772953" y="-9245"/>
                  <a:pt x="670295" y="6101"/>
                </a:cubicBezTo>
                <a:cubicBezTo>
                  <a:pt x="567637" y="21447"/>
                  <a:pt x="360203" y="93414"/>
                  <a:pt x="311520" y="104526"/>
                </a:cubicBezTo>
                <a:cubicBezTo>
                  <a:pt x="262837" y="115638"/>
                  <a:pt x="392482" y="62722"/>
                  <a:pt x="378195" y="72776"/>
                </a:cubicBezTo>
                <a:cubicBezTo>
                  <a:pt x="363908" y="82830"/>
                  <a:pt x="267599" y="125693"/>
                  <a:pt x="225795" y="164851"/>
                </a:cubicBezTo>
                <a:cubicBezTo>
                  <a:pt x="183991" y="204009"/>
                  <a:pt x="130545" y="301905"/>
                  <a:pt x="127370" y="307726"/>
                </a:cubicBezTo>
                <a:cubicBezTo>
                  <a:pt x="124195" y="313547"/>
                  <a:pt x="225266" y="154797"/>
                  <a:pt x="206745" y="199776"/>
                </a:cubicBezTo>
                <a:cubicBezTo>
                  <a:pt x="188224" y="244755"/>
                  <a:pt x="-9684" y="624697"/>
                  <a:pt x="370" y="615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D4A88D84-FCF6-05E7-37D8-E24393259341}"/>
              </a:ext>
            </a:extLst>
          </p:cNvPr>
          <p:cNvSpPr/>
          <p:nvPr/>
        </p:nvSpPr>
        <p:spPr>
          <a:xfrm>
            <a:off x="5829297" y="1325344"/>
            <a:ext cx="561911" cy="287590"/>
          </a:xfrm>
          <a:custGeom>
            <a:avLst/>
            <a:gdLst>
              <a:gd name="connsiteX0" fmla="*/ 3 w 561911"/>
              <a:gd name="connsiteY0" fmla="*/ 287556 h 287590"/>
              <a:gd name="connsiteX1" fmla="*/ 346078 w 561911"/>
              <a:gd name="connsiteY1" fmla="*/ 11331 h 287590"/>
              <a:gd name="connsiteX2" fmla="*/ 555628 w 561911"/>
              <a:gd name="connsiteY2" fmla="*/ 62131 h 287590"/>
              <a:gd name="connsiteX3" fmla="*/ 498478 w 561911"/>
              <a:gd name="connsiteY3" fmla="*/ 14506 h 287590"/>
              <a:gd name="connsiteX4" fmla="*/ 409578 w 561911"/>
              <a:gd name="connsiteY4" fmla="*/ 1806 h 287590"/>
              <a:gd name="connsiteX5" fmla="*/ 339728 w 561911"/>
              <a:gd name="connsiteY5" fmla="*/ 30381 h 287590"/>
              <a:gd name="connsiteX6" fmla="*/ 3 w 561911"/>
              <a:gd name="connsiteY6" fmla="*/ 287556 h 28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911" h="287590">
                <a:moveTo>
                  <a:pt x="3" y="287556"/>
                </a:moveTo>
                <a:cubicBezTo>
                  <a:pt x="1061" y="284381"/>
                  <a:pt x="253474" y="48902"/>
                  <a:pt x="346078" y="11331"/>
                </a:cubicBezTo>
                <a:cubicBezTo>
                  <a:pt x="438682" y="-26240"/>
                  <a:pt x="530228" y="61602"/>
                  <a:pt x="555628" y="62131"/>
                </a:cubicBezTo>
                <a:cubicBezTo>
                  <a:pt x="581028" y="62660"/>
                  <a:pt x="522820" y="24560"/>
                  <a:pt x="498478" y="14506"/>
                </a:cubicBezTo>
                <a:cubicBezTo>
                  <a:pt x="474136" y="4452"/>
                  <a:pt x="436036" y="-840"/>
                  <a:pt x="409578" y="1806"/>
                </a:cubicBezTo>
                <a:cubicBezTo>
                  <a:pt x="383120" y="4452"/>
                  <a:pt x="406932" y="-14598"/>
                  <a:pt x="339728" y="30381"/>
                </a:cubicBezTo>
                <a:cubicBezTo>
                  <a:pt x="272524" y="75360"/>
                  <a:pt x="-1055" y="290731"/>
                  <a:pt x="3" y="287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BFB95293-71F4-1BDB-9A17-2DC1EEDD3E2B}"/>
              </a:ext>
            </a:extLst>
          </p:cNvPr>
          <p:cNvSpPr/>
          <p:nvPr/>
        </p:nvSpPr>
        <p:spPr>
          <a:xfrm>
            <a:off x="5787749" y="941486"/>
            <a:ext cx="1220875" cy="268198"/>
          </a:xfrm>
          <a:custGeom>
            <a:avLst/>
            <a:gdLst>
              <a:gd name="connsiteX0" fmla="*/ 276 w 1220875"/>
              <a:gd name="connsiteY0" fmla="*/ 268189 h 268198"/>
              <a:gd name="connsiteX1" fmla="*/ 638451 w 1220875"/>
              <a:gd name="connsiteY1" fmla="*/ 20539 h 268198"/>
              <a:gd name="connsiteX2" fmla="*/ 1206776 w 1220875"/>
              <a:gd name="connsiteY2" fmla="*/ 125314 h 268198"/>
              <a:gd name="connsiteX3" fmla="*/ 1006751 w 1220875"/>
              <a:gd name="connsiteY3" fmla="*/ 52289 h 268198"/>
              <a:gd name="connsiteX4" fmla="*/ 552726 w 1220875"/>
              <a:gd name="connsiteY4" fmla="*/ 4664 h 268198"/>
              <a:gd name="connsiteX5" fmla="*/ 673376 w 1220875"/>
              <a:gd name="connsiteY5" fmla="*/ 4664 h 268198"/>
              <a:gd name="connsiteX6" fmla="*/ 559076 w 1220875"/>
              <a:gd name="connsiteY6" fmla="*/ 30064 h 268198"/>
              <a:gd name="connsiteX7" fmla="*/ 276 w 1220875"/>
              <a:gd name="connsiteY7" fmla="*/ 268189 h 268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875" h="268198">
                <a:moveTo>
                  <a:pt x="276" y="268189"/>
                </a:moveTo>
                <a:cubicBezTo>
                  <a:pt x="13505" y="266602"/>
                  <a:pt x="437368" y="44352"/>
                  <a:pt x="638451" y="20539"/>
                </a:cubicBezTo>
                <a:cubicBezTo>
                  <a:pt x="839534" y="-3274"/>
                  <a:pt x="1145393" y="120022"/>
                  <a:pt x="1206776" y="125314"/>
                </a:cubicBezTo>
                <a:cubicBezTo>
                  <a:pt x="1268159" y="130606"/>
                  <a:pt x="1115759" y="72397"/>
                  <a:pt x="1006751" y="52289"/>
                </a:cubicBezTo>
                <a:cubicBezTo>
                  <a:pt x="897743" y="32181"/>
                  <a:pt x="608288" y="12601"/>
                  <a:pt x="552726" y="4664"/>
                </a:cubicBezTo>
                <a:cubicBezTo>
                  <a:pt x="497164" y="-3273"/>
                  <a:pt x="672318" y="431"/>
                  <a:pt x="673376" y="4664"/>
                </a:cubicBezTo>
                <a:cubicBezTo>
                  <a:pt x="674434" y="8897"/>
                  <a:pt x="665968" y="-9094"/>
                  <a:pt x="559076" y="30064"/>
                </a:cubicBezTo>
                <a:cubicBezTo>
                  <a:pt x="452184" y="69222"/>
                  <a:pt x="-12953" y="269776"/>
                  <a:pt x="276" y="268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9EE8D384-97EC-9E21-9FC3-66DE7E3489B3}"/>
              </a:ext>
            </a:extLst>
          </p:cNvPr>
          <p:cNvSpPr/>
          <p:nvPr/>
        </p:nvSpPr>
        <p:spPr>
          <a:xfrm>
            <a:off x="7057740" y="892168"/>
            <a:ext cx="844381" cy="1116159"/>
          </a:xfrm>
          <a:custGeom>
            <a:avLst/>
            <a:gdLst>
              <a:gd name="connsiteX0" fmla="*/ 285 w 844381"/>
              <a:gd name="connsiteY0" fmla="*/ 7 h 1116159"/>
              <a:gd name="connsiteX1" fmla="*/ 352710 w 844381"/>
              <a:gd name="connsiteY1" fmla="*/ 508007 h 1116159"/>
              <a:gd name="connsiteX2" fmla="*/ 263810 w 844381"/>
              <a:gd name="connsiteY2" fmla="*/ 393707 h 1116159"/>
              <a:gd name="connsiteX3" fmla="*/ 813085 w 844381"/>
              <a:gd name="connsiteY3" fmla="*/ 1082682 h 1116159"/>
              <a:gd name="connsiteX4" fmla="*/ 724185 w 844381"/>
              <a:gd name="connsiteY4" fmla="*/ 942982 h 1116159"/>
              <a:gd name="connsiteX5" fmla="*/ 286035 w 844381"/>
              <a:gd name="connsiteY5" fmla="*/ 371482 h 1116159"/>
              <a:gd name="connsiteX6" fmla="*/ 292385 w 844381"/>
              <a:gd name="connsiteY6" fmla="*/ 520707 h 1116159"/>
              <a:gd name="connsiteX7" fmla="*/ 285 w 844381"/>
              <a:gd name="connsiteY7" fmla="*/ 7 h 111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4381" h="1116159">
                <a:moveTo>
                  <a:pt x="285" y="7"/>
                </a:moveTo>
                <a:cubicBezTo>
                  <a:pt x="10339" y="-2110"/>
                  <a:pt x="308789" y="442390"/>
                  <a:pt x="352710" y="508007"/>
                </a:cubicBezTo>
                <a:cubicBezTo>
                  <a:pt x="396631" y="573624"/>
                  <a:pt x="263810" y="393707"/>
                  <a:pt x="263810" y="393707"/>
                </a:cubicBezTo>
                <a:lnTo>
                  <a:pt x="813085" y="1082682"/>
                </a:lnTo>
                <a:cubicBezTo>
                  <a:pt x="889814" y="1174228"/>
                  <a:pt x="812027" y="1061515"/>
                  <a:pt x="724185" y="942982"/>
                </a:cubicBezTo>
                <a:cubicBezTo>
                  <a:pt x="636343" y="824449"/>
                  <a:pt x="358002" y="441861"/>
                  <a:pt x="286035" y="371482"/>
                </a:cubicBezTo>
                <a:cubicBezTo>
                  <a:pt x="214068" y="301103"/>
                  <a:pt x="335777" y="584736"/>
                  <a:pt x="292385" y="520707"/>
                </a:cubicBezTo>
                <a:cubicBezTo>
                  <a:pt x="248993" y="456678"/>
                  <a:pt x="-9769" y="2124"/>
                  <a:pt x="285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66FFBFB4-54AF-8F3F-D3CC-5CCEB82B39E5}"/>
              </a:ext>
            </a:extLst>
          </p:cNvPr>
          <p:cNvSpPr/>
          <p:nvPr/>
        </p:nvSpPr>
        <p:spPr>
          <a:xfrm>
            <a:off x="6562386" y="1158853"/>
            <a:ext cx="1066296" cy="818899"/>
          </a:xfrm>
          <a:custGeom>
            <a:avLst/>
            <a:gdLst>
              <a:gd name="connsiteX0" fmla="*/ 339 w 1066296"/>
              <a:gd name="connsiteY0" fmla="*/ 22 h 818899"/>
              <a:gd name="connsiteX1" fmla="*/ 638514 w 1066296"/>
              <a:gd name="connsiteY1" fmla="*/ 412772 h 818899"/>
              <a:gd name="connsiteX2" fmla="*/ 568664 w 1066296"/>
              <a:gd name="connsiteY2" fmla="*/ 368322 h 818899"/>
              <a:gd name="connsiteX3" fmla="*/ 1063964 w 1066296"/>
              <a:gd name="connsiteY3" fmla="*/ 815997 h 818899"/>
              <a:gd name="connsiteX4" fmla="*/ 746464 w 1066296"/>
              <a:gd name="connsiteY4" fmla="*/ 552472 h 818899"/>
              <a:gd name="connsiteX5" fmla="*/ 546439 w 1066296"/>
              <a:gd name="connsiteY5" fmla="*/ 377847 h 818899"/>
              <a:gd name="connsiteX6" fmla="*/ 549614 w 1066296"/>
              <a:gd name="connsiteY6" fmla="*/ 393722 h 818899"/>
              <a:gd name="connsiteX7" fmla="*/ 339 w 1066296"/>
              <a:gd name="connsiteY7" fmla="*/ 22 h 8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6296" h="818899">
                <a:moveTo>
                  <a:pt x="339" y="22"/>
                </a:moveTo>
                <a:cubicBezTo>
                  <a:pt x="15156" y="3197"/>
                  <a:pt x="543793" y="351389"/>
                  <a:pt x="638514" y="412772"/>
                </a:cubicBezTo>
                <a:cubicBezTo>
                  <a:pt x="733235" y="474155"/>
                  <a:pt x="497756" y="301118"/>
                  <a:pt x="568664" y="368322"/>
                </a:cubicBezTo>
                <a:cubicBezTo>
                  <a:pt x="639572" y="435526"/>
                  <a:pt x="1034331" y="785305"/>
                  <a:pt x="1063964" y="815997"/>
                </a:cubicBezTo>
                <a:cubicBezTo>
                  <a:pt x="1093597" y="846689"/>
                  <a:pt x="832718" y="625497"/>
                  <a:pt x="746464" y="552472"/>
                </a:cubicBezTo>
                <a:cubicBezTo>
                  <a:pt x="660210" y="479447"/>
                  <a:pt x="579247" y="404305"/>
                  <a:pt x="546439" y="377847"/>
                </a:cubicBezTo>
                <a:cubicBezTo>
                  <a:pt x="513631" y="351389"/>
                  <a:pt x="638514" y="454576"/>
                  <a:pt x="549614" y="393722"/>
                </a:cubicBezTo>
                <a:cubicBezTo>
                  <a:pt x="460714" y="332868"/>
                  <a:pt x="-14478" y="-3153"/>
                  <a:pt x="339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08DD0570-768B-8D7A-AA70-95C1FB091DE4}"/>
              </a:ext>
            </a:extLst>
          </p:cNvPr>
          <p:cNvSpPr/>
          <p:nvPr/>
        </p:nvSpPr>
        <p:spPr>
          <a:xfrm>
            <a:off x="5717407" y="842761"/>
            <a:ext cx="1164657" cy="395576"/>
          </a:xfrm>
          <a:custGeom>
            <a:avLst/>
            <a:gdLst>
              <a:gd name="connsiteX0" fmla="*/ 768 w 1164657"/>
              <a:gd name="connsiteY0" fmla="*/ 395489 h 395576"/>
              <a:gd name="connsiteX1" fmla="*/ 657993 w 1164657"/>
              <a:gd name="connsiteY1" fmla="*/ 58939 h 395576"/>
              <a:gd name="connsiteX2" fmla="*/ 1150118 w 1164657"/>
              <a:gd name="connsiteY2" fmla="*/ 52589 h 395576"/>
              <a:gd name="connsiteX3" fmla="*/ 1007243 w 1164657"/>
              <a:gd name="connsiteY3" fmla="*/ 49414 h 395576"/>
              <a:gd name="connsiteX4" fmla="*/ 727843 w 1164657"/>
              <a:gd name="connsiteY4" fmla="*/ 30364 h 395576"/>
              <a:gd name="connsiteX5" fmla="*/ 794518 w 1164657"/>
              <a:gd name="connsiteY5" fmla="*/ 24014 h 395576"/>
              <a:gd name="connsiteX6" fmla="*/ 768 w 1164657"/>
              <a:gd name="connsiteY6" fmla="*/ 395489 h 39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4657" h="395576">
                <a:moveTo>
                  <a:pt x="768" y="395489"/>
                </a:moveTo>
                <a:cubicBezTo>
                  <a:pt x="-21986" y="401310"/>
                  <a:pt x="466435" y="116089"/>
                  <a:pt x="657993" y="58939"/>
                </a:cubicBezTo>
                <a:cubicBezTo>
                  <a:pt x="849551" y="1789"/>
                  <a:pt x="1091910" y="54177"/>
                  <a:pt x="1150118" y="52589"/>
                </a:cubicBezTo>
                <a:cubicBezTo>
                  <a:pt x="1208326" y="51001"/>
                  <a:pt x="1077622" y="53118"/>
                  <a:pt x="1007243" y="49414"/>
                </a:cubicBezTo>
                <a:cubicBezTo>
                  <a:pt x="936864" y="45710"/>
                  <a:pt x="763297" y="34597"/>
                  <a:pt x="727843" y="30364"/>
                </a:cubicBezTo>
                <a:cubicBezTo>
                  <a:pt x="692389" y="26131"/>
                  <a:pt x="910935" y="-31548"/>
                  <a:pt x="794518" y="24014"/>
                </a:cubicBezTo>
                <a:lnTo>
                  <a:pt x="768" y="39548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E112067B-C6DF-4C99-D70C-A6BB65E3BBF4}"/>
              </a:ext>
            </a:extLst>
          </p:cNvPr>
          <p:cNvSpPr/>
          <p:nvPr/>
        </p:nvSpPr>
        <p:spPr>
          <a:xfrm>
            <a:off x="6267293" y="1078636"/>
            <a:ext cx="948703" cy="1209498"/>
          </a:xfrm>
          <a:custGeom>
            <a:avLst/>
            <a:gdLst>
              <a:gd name="connsiteX0" fmla="*/ 9682 w 948703"/>
              <a:gd name="connsiteY0" fmla="*/ 10389 h 1209498"/>
              <a:gd name="connsiteX1" fmla="*/ 647857 w 948703"/>
              <a:gd name="connsiteY1" fmla="*/ 718414 h 1209498"/>
              <a:gd name="connsiteX2" fmla="*/ 581182 w 948703"/>
              <a:gd name="connsiteY2" fmla="*/ 645389 h 1209498"/>
              <a:gd name="connsiteX3" fmla="*/ 936782 w 948703"/>
              <a:gd name="connsiteY3" fmla="*/ 1194664 h 1209498"/>
              <a:gd name="connsiteX4" fmla="*/ 819307 w 948703"/>
              <a:gd name="connsiteY4" fmla="*/ 994639 h 1209498"/>
              <a:gd name="connsiteX5" fmla="*/ 381157 w 948703"/>
              <a:gd name="connsiteY5" fmla="*/ 381864 h 1209498"/>
              <a:gd name="connsiteX6" fmla="*/ 409732 w 948703"/>
              <a:gd name="connsiteY6" fmla="*/ 394564 h 1209498"/>
              <a:gd name="connsiteX7" fmla="*/ 270032 w 948703"/>
              <a:gd name="connsiteY7" fmla="*/ 302489 h 1209498"/>
              <a:gd name="connsiteX8" fmla="*/ 9682 w 948703"/>
              <a:gd name="connsiteY8" fmla="*/ 10389 h 120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8703" h="1209498">
                <a:moveTo>
                  <a:pt x="9682" y="10389"/>
                </a:moveTo>
                <a:lnTo>
                  <a:pt x="647857" y="718414"/>
                </a:lnTo>
                <a:cubicBezTo>
                  <a:pt x="743107" y="824247"/>
                  <a:pt x="533028" y="566014"/>
                  <a:pt x="581182" y="645389"/>
                </a:cubicBezTo>
                <a:cubicBezTo>
                  <a:pt x="629336" y="724764"/>
                  <a:pt x="897095" y="1136456"/>
                  <a:pt x="936782" y="1194664"/>
                </a:cubicBezTo>
                <a:cubicBezTo>
                  <a:pt x="976469" y="1252872"/>
                  <a:pt x="911911" y="1130106"/>
                  <a:pt x="819307" y="994639"/>
                </a:cubicBezTo>
                <a:cubicBezTo>
                  <a:pt x="726703" y="859172"/>
                  <a:pt x="449419" y="481876"/>
                  <a:pt x="381157" y="381864"/>
                </a:cubicBezTo>
                <a:cubicBezTo>
                  <a:pt x="312895" y="281852"/>
                  <a:pt x="428253" y="407793"/>
                  <a:pt x="409732" y="394564"/>
                </a:cubicBezTo>
                <a:cubicBezTo>
                  <a:pt x="391211" y="381335"/>
                  <a:pt x="330886" y="365989"/>
                  <a:pt x="270032" y="302489"/>
                </a:cubicBezTo>
                <a:cubicBezTo>
                  <a:pt x="209178" y="238989"/>
                  <a:pt x="-53289" y="-58932"/>
                  <a:pt x="9682" y="10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FFB07BB0-B917-8F8E-D5BD-4378A72D0A4F}"/>
              </a:ext>
            </a:extLst>
          </p:cNvPr>
          <p:cNvSpPr/>
          <p:nvPr/>
        </p:nvSpPr>
        <p:spPr>
          <a:xfrm>
            <a:off x="6867684" y="865936"/>
            <a:ext cx="721764" cy="517023"/>
          </a:xfrm>
          <a:custGeom>
            <a:avLst/>
            <a:gdLst>
              <a:gd name="connsiteX0" fmla="*/ 6191 w 721764"/>
              <a:gd name="connsiteY0" fmla="*/ 4014 h 517023"/>
              <a:gd name="connsiteX1" fmla="*/ 691991 w 721764"/>
              <a:gd name="connsiteY1" fmla="*/ 496139 h 517023"/>
              <a:gd name="connsiteX2" fmla="*/ 568166 w 721764"/>
              <a:gd name="connsiteY2" fmla="*/ 407239 h 517023"/>
              <a:gd name="connsiteX3" fmla="*/ 295116 w 721764"/>
              <a:gd name="connsiteY3" fmla="*/ 235789 h 517023"/>
              <a:gd name="connsiteX4" fmla="*/ 349091 w 721764"/>
              <a:gd name="connsiteY4" fmla="*/ 261189 h 517023"/>
              <a:gd name="connsiteX5" fmla="*/ 6191 w 721764"/>
              <a:gd name="connsiteY5" fmla="*/ 4014 h 51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1764" h="517023">
                <a:moveTo>
                  <a:pt x="6191" y="4014"/>
                </a:moveTo>
                <a:cubicBezTo>
                  <a:pt x="63341" y="43172"/>
                  <a:pt x="691991" y="496139"/>
                  <a:pt x="691991" y="496139"/>
                </a:cubicBezTo>
                <a:cubicBezTo>
                  <a:pt x="785654" y="563343"/>
                  <a:pt x="634312" y="450631"/>
                  <a:pt x="568166" y="407239"/>
                </a:cubicBezTo>
                <a:cubicBezTo>
                  <a:pt x="502020" y="363847"/>
                  <a:pt x="331629" y="260131"/>
                  <a:pt x="295116" y="235789"/>
                </a:cubicBezTo>
                <a:cubicBezTo>
                  <a:pt x="258604" y="211447"/>
                  <a:pt x="393012" y="298231"/>
                  <a:pt x="349091" y="261189"/>
                </a:cubicBezTo>
                <a:cubicBezTo>
                  <a:pt x="305170" y="224147"/>
                  <a:pt x="-50959" y="-35144"/>
                  <a:pt x="6191" y="4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7488D69C-2C53-5D4F-61BD-598177940BB8}"/>
              </a:ext>
            </a:extLst>
          </p:cNvPr>
          <p:cNvSpPr/>
          <p:nvPr/>
        </p:nvSpPr>
        <p:spPr>
          <a:xfrm>
            <a:off x="6491528" y="1028730"/>
            <a:ext cx="1250000" cy="987470"/>
          </a:xfrm>
          <a:custGeom>
            <a:avLst/>
            <a:gdLst>
              <a:gd name="connsiteX0" fmla="*/ 4522 w 1250000"/>
              <a:gd name="connsiteY0" fmla="*/ 3145 h 987470"/>
              <a:gd name="connsiteX1" fmla="*/ 763347 w 1250000"/>
              <a:gd name="connsiteY1" fmla="*/ 346045 h 987470"/>
              <a:gd name="connsiteX2" fmla="*/ 610947 w 1250000"/>
              <a:gd name="connsiteY2" fmla="*/ 320645 h 987470"/>
              <a:gd name="connsiteX3" fmla="*/ 874472 w 1250000"/>
              <a:gd name="connsiteY3" fmla="*/ 485745 h 987470"/>
              <a:gd name="connsiteX4" fmla="*/ 1236422 w 1250000"/>
              <a:gd name="connsiteY4" fmla="*/ 965170 h 987470"/>
              <a:gd name="connsiteX5" fmla="*/ 1131647 w 1250000"/>
              <a:gd name="connsiteY5" fmla="*/ 854045 h 987470"/>
              <a:gd name="connsiteX6" fmla="*/ 741122 w 1250000"/>
              <a:gd name="connsiteY6" fmla="*/ 377795 h 987470"/>
              <a:gd name="connsiteX7" fmla="*/ 585547 w 1250000"/>
              <a:gd name="connsiteY7" fmla="*/ 276195 h 987470"/>
              <a:gd name="connsiteX8" fmla="*/ 274397 w 1250000"/>
              <a:gd name="connsiteY8" fmla="*/ 104745 h 987470"/>
              <a:gd name="connsiteX9" fmla="*/ 439497 w 1250000"/>
              <a:gd name="connsiteY9" fmla="*/ 171420 h 987470"/>
              <a:gd name="connsiteX10" fmla="*/ 4522 w 1250000"/>
              <a:gd name="connsiteY10" fmla="*/ 3145 h 98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50000" h="987470">
                <a:moveTo>
                  <a:pt x="4522" y="3145"/>
                </a:moveTo>
                <a:cubicBezTo>
                  <a:pt x="58497" y="32249"/>
                  <a:pt x="662276" y="293128"/>
                  <a:pt x="763347" y="346045"/>
                </a:cubicBezTo>
                <a:cubicBezTo>
                  <a:pt x="864418" y="398962"/>
                  <a:pt x="592426" y="297362"/>
                  <a:pt x="610947" y="320645"/>
                </a:cubicBezTo>
                <a:cubicBezTo>
                  <a:pt x="629468" y="343928"/>
                  <a:pt x="770226" y="378324"/>
                  <a:pt x="874472" y="485745"/>
                </a:cubicBezTo>
                <a:cubicBezTo>
                  <a:pt x="978718" y="593166"/>
                  <a:pt x="1193560" y="903787"/>
                  <a:pt x="1236422" y="965170"/>
                </a:cubicBezTo>
                <a:cubicBezTo>
                  <a:pt x="1279284" y="1026553"/>
                  <a:pt x="1214197" y="951941"/>
                  <a:pt x="1131647" y="854045"/>
                </a:cubicBezTo>
                <a:cubicBezTo>
                  <a:pt x="1049097" y="756149"/>
                  <a:pt x="832139" y="474103"/>
                  <a:pt x="741122" y="377795"/>
                </a:cubicBezTo>
                <a:cubicBezTo>
                  <a:pt x="650105" y="281487"/>
                  <a:pt x="663334" y="321703"/>
                  <a:pt x="585547" y="276195"/>
                </a:cubicBezTo>
                <a:cubicBezTo>
                  <a:pt x="507760" y="230687"/>
                  <a:pt x="298739" y="122208"/>
                  <a:pt x="274397" y="104745"/>
                </a:cubicBezTo>
                <a:cubicBezTo>
                  <a:pt x="250055" y="87282"/>
                  <a:pt x="482360" y="186766"/>
                  <a:pt x="439497" y="171420"/>
                </a:cubicBezTo>
                <a:cubicBezTo>
                  <a:pt x="396634" y="156074"/>
                  <a:pt x="-49453" y="-25959"/>
                  <a:pt x="4522" y="3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FA05EFB7-C1BC-CB08-AB79-E639070CE691}"/>
              </a:ext>
            </a:extLst>
          </p:cNvPr>
          <p:cNvSpPr/>
          <p:nvPr/>
        </p:nvSpPr>
        <p:spPr>
          <a:xfrm>
            <a:off x="7844446" y="1737963"/>
            <a:ext cx="469643" cy="957106"/>
          </a:xfrm>
          <a:custGeom>
            <a:avLst/>
            <a:gdLst>
              <a:gd name="connsiteX0" fmla="*/ 3455 w 469643"/>
              <a:gd name="connsiteY0" fmla="*/ 6947 h 957106"/>
              <a:gd name="connsiteX1" fmla="*/ 347404 w 469643"/>
              <a:gd name="connsiteY1" fmla="*/ 745178 h 957106"/>
              <a:gd name="connsiteX2" fmla="*/ 339015 w 469643"/>
              <a:gd name="connsiteY2" fmla="*/ 661288 h 957106"/>
              <a:gd name="connsiteX3" fmla="*/ 469044 w 469643"/>
              <a:gd name="connsiteY3" fmla="*/ 954903 h 957106"/>
              <a:gd name="connsiteX4" fmla="*/ 376765 w 469643"/>
              <a:gd name="connsiteY4" fmla="*/ 770345 h 957106"/>
              <a:gd name="connsiteX5" fmla="*/ 141873 w 469643"/>
              <a:gd name="connsiteY5" fmla="*/ 321534 h 957106"/>
              <a:gd name="connsiteX6" fmla="*/ 167040 w 469643"/>
              <a:gd name="connsiteY6" fmla="*/ 371868 h 957106"/>
              <a:gd name="connsiteX7" fmla="*/ 3455 w 469643"/>
              <a:gd name="connsiteY7" fmla="*/ 6947 h 95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9643" h="957106">
                <a:moveTo>
                  <a:pt x="3455" y="6947"/>
                </a:moveTo>
                <a:cubicBezTo>
                  <a:pt x="33516" y="69165"/>
                  <a:pt x="291477" y="636121"/>
                  <a:pt x="347404" y="745178"/>
                </a:cubicBezTo>
                <a:cubicBezTo>
                  <a:pt x="403331" y="854235"/>
                  <a:pt x="318742" y="626334"/>
                  <a:pt x="339015" y="661288"/>
                </a:cubicBezTo>
                <a:cubicBezTo>
                  <a:pt x="359288" y="696242"/>
                  <a:pt x="462752" y="936727"/>
                  <a:pt x="469044" y="954903"/>
                </a:cubicBezTo>
                <a:cubicBezTo>
                  <a:pt x="475336" y="973079"/>
                  <a:pt x="431293" y="875906"/>
                  <a:pt x="376765" y="770345"/>
                </a:cubicBezTo>
                <a:cubicBezTo>
                  <a:pt x="322237" y="664784"/>
                  <a:pt x="176827" y="387947"/>
                  <a:pt x="141873" y="321534"/>
                </a:cubicBezTo>
                <a:cubicBezTo>
                  <a:pt x="106919" y="255121"/>
                  <a:pt x="185216" y="424299"/>
                  <a:pt x="167040" y="371868"/>
                </a:cubicBezTo>
                <a:cubicBezTo>
                  <a:pt x="148864" y="319437"/>
                  <a:pt x="-26606" y="-55271"/>
                  <a:pt x="3455" y="6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7D567894-A749-DBD2-0D56-D561D96B3EBF}"/>
              </a:ext>
            </a:extLst>
          </p:cNvPr>
          <p:cNvSpPr/>
          <p:nvPr/>
        </p:nvSpPr>
        <p:spPr>
          <a:xfrm>
            <a:off x="6685477" y="1270896"/>
            <a:ext cx="1060040" cy="1691778"/>
          </a:xfrm>
          <a:custGeom>
            <a:avLst/>
            <a:gdLst>
              <a:gd name="connsiteX0" fmla="*/ 29910 w 1060040"/>
              <a:gd name="connsiteY0" fmla="*/ 71343 h 1691778"/>
              <a:gd name="connsiteX1" fmla="*/ 80244 w 1060040"/>
              <a:gd name="connsiteY1" fmla="*/ 109093 h 1691778"/>
              <a:gd name="connsiteX2" fmla="*/ 541639 w 1060040"/>
              <a:gd name="connsiteY2" fmla="*/ 901853 h 1691778"/>
              <a:gd name="connsiteX3" fmla="*/ 554222 w 1060040"/>
              <a:gd name="connsiteY3" fmla="*/ 834741 h 1691778"/>
              <a:gd name="connsiteX4" fmla="*/ 1040784 w 1060040"/>
              <a:gd name="connsiteY4" fmla="*/ 1669445 h 1691778"/>
              <a:gd name="connsiteX5" fmla="*/ 923338 w 1060040"/>
              <a:gd name="connsiteY5" fmla="*/ 1396803 h 1691778"/>
              <a:gd name="connsiteX6" fmla="*/ 558417 w 1060040"/>
              <a:gd name="connsiteY6" fmla="*/ 805379 h 1691778"/>
              <a:gd name="connsiteX7" fmla="*/ 558417 w 1060040"/>
              <a:gd name="connsiteY7" fmla="*/ 906047 h 1691778"/>
              <a:gd name="connsiteX8" fmla="*/ 399026 w 1060040"/>
              <a:gd name="connsiteY8" fmla="*/ 713100 h 1691778"/>
              <a:gd name="connsiteX9" fmla="*/ 29910 w 1060040"/>
              <a:gd name="connsiteY9" fmla="*/ 71343 h 1691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0040" h="1691778">
                <a:moveTo>
                  <a:pt x="29910" y="71343"/>
                </a:moveTo>
                <a:cubicBezTo>
                  <a:pt x="-23220" y="-29325"/>
                  <a:pt x="-5044" y="-29325"/>
                  <a:pt x="80244" y="109093"/>
                </a:cubicBezTo>
                <a:cubicBezTo>
                  <a:pt x="165532" y="247511"/>
                  <a:pt x="462643" y="780912"/>
                  <a:pt x="541639" y="901853"/>
                </a:cubicBezTo>
                <a:cubicBezTo>
                  <a:pt x="620635" y="1022794"/>
                  <a:pt x="471031" y="706809"/>
                  <a:pt x="554222" y="834741"/>
                </a:cubicBezTo>
                <a:cubicBezTo>
                  <a:pt x="637413" y="962673"/>
                  <a:pt x="979265" y="1575768"/>
                  <a:pt x="1040784" y="1669445"/>
                </a:cubicBezTo>
                <a:cubicBezTo>
                  <a:pt x="1102303" y="1763122"/>
                  <a:pt x="1003732" y="1540814"/>
                  <a:pt x="923338" y="1396803"/>
                </a:cubicBezTo>
                <a:cubicBezTo>
                  <a:pt x="842944" y="1252792"/>
                  <a:pt x="619237" y="887172"/>
                  <a:pt x="558417" y="805379"/>
                </a:cubicBezTo>
                <a:cubicBezTo>
                  <a:pt x="497597" y="723586"/>
                  <a:pt x="584982" y="921427"/>
                  <a:pt x="558417" y="906047"/>
                </a:cubicBezTo>
                <a:cubicBezTo>
                  <a:pt x="531852" y="890667"/>
                  <a:pt x="485013" y="853615"/>
                  <a:pt x="399026" y="713100"/>
                </a:cubicBezTo>
                <a:cubicBezTo>
                  <a:pt x="313039" y="572585"/>
                  <a:pt x="83040" y="172011"/>
                  <a:pt x="29910" y="71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86857BDE-48FD-D249-8713-29064EB91004}"/>
              </a:ext>
            </a:extLst>
          </p:cNvPr>
          <p:cNvSpPr/>
          <p:nvPr/>
        </p:nvSpPr>
        <p:spPr>
          <a:xfrm>
            <a:off x="7711622" y="3170840"/>
            <a:ext cx="86415" cy="292689"/>
          </a:xfrm>
          <a:custGeom>
            <a:avLst/>
            <a:gdLst>
              <a:gd name="connsiteX0" fmla="*/ 57603 w 86415"/>
              <a:gd name="connsiteY0" fmla="*/ 985 h 292689"/>
              <a:gd name="connsiteX1" fmla="*/ 41728 w 86415"/>
              <a:gd name="connsiteY1" fmla="*/ 115285 h 292689"/>
              <a:gd name="connsiteX2" fmla="*/ 44903 w 86415"/>
              <a:gd name="connsiteY2" fmla="*/ 188310 h 292689"/>
              <a:gd name="connsiteX3" fmla="*/ 32203 w 86415"/>
              <a:gd name="connsiteY3" fmla="*/ 156560 h 292689"/>
              <a:gd name="connsiteX4" fmla="*/ 83003 w 86415"/>
              <a:gd name="connsiteY4" fmla="*/ 286735 h 292689"/>
              <a:gd name="connsiteX5" fmla="*/ 76653 w 86415"/>
              <a:gd name="connsiteY5" fmla="*/ 258160 h 292689"/>
              <a:gd name="connsiteX6" fmla="*/ 35378 w 86415"/>
              <a:gd name="connsiteY6" fmla="*/ 147035 h 292689"/>
              <a:gd name="connsiteX7" fmla="*/ 453 w 86415"/>
              <a:gd name="connsiteY7" fmla="*/ 185135 h 292689"/>
              <a:gd name="connsiteX8" fmla="*/ 57603 w 86415"/>
              <a:gd name="connsiteY8" fmla="*/ 985 h 292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15" h="292689">
                <a:moveTo>
                  <a:pt x="57603" y="985"/>
                </a:moveTo>
                <a:cubicBezTo>
                  <a:pt x="64482" y="-10657"/>
                  <a:pt x="43845" y="84064"/>
                  <a:pt x="41728" y="115285"/>
                </a:cubicBezTo>
                <a:cubicBezTo>
                  <a:pt x="39611" y="146506"/>
                  <a:pt x="46490" y="181431"/>
                  <a:pt x="44903" y="188310"/>
                </a:cubicBezTo>
                <a:cubicBezTo>
                  <a:pt x="43316" y="195189"/>
                  <a:pt x="25853" y="140156"/>
                  <a:pt x="32203" y="156560"/>
                </a:cubicBezTo>
                <a:cubicBezTo>
                  <a:pt x="38553" y="172964"/>
                  <a:pt x="75595" y="269802"/>
                  <a:pt x="83003" y="286735"/>
                </a:cubicBezTo>
                <a:cubicBezTo>
                  <a:pt x="90411" y="303668"/>
                  <a:pt x="84591" y="281443"/>
                  <a:pt x="76653" y="258160"/>
                </a:cubicBezTo>
                <a:cubicBezTo>
                  <a:pt x="68716" y="234877"/>
                  <a:pt x="48078" y="159206"/>
                  <a:pt x="35378" y="147035"/>
                </a:cubicBezTo>
                <a:cubicBezTo>
                  <a:pt x="22678" y="134864"/>
                  <a:pt x="-3780" y="202597"/>
                  <a:pt x="453" y="185135"/>
                </a:cubicBezTo>
                <a:cubicBezTo>
                  <a:pt x="4686" y="167673"/>
                  <a:pt x="50724" y="12627"/>
                  <a:pt x="57603" y="9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035C3DE9-558A-9BFF-9A6F-CB2F60767743}"/>
              </a:ext>
            </a:extLst>
          </p:cNvPr>
          <p:cNvSpPr/>
          <p:nvPr/>
        </p:nvSpPr>
        <p:spPr>
          <a:xfrm>
            <a:off x="7727164" y="3210887"/>
            <a:ext cx="92286" cy="261046"/>
          </a:xfrm>
          <a:custGeom>
            <a:avLst/>
            <a:gdLst>
              <a:gd name="connsiteX0" fmla="*/ 786 w 92286"/>
              <a:gd name="connsiteY0" fmla="*/ 2213 h 261046"/>
              <a:gd name="connsiteX1" fmla="*/ 86511 w 92286"/>
              <a:gd name="connsiteY1" fmla="*/ 246688 h 261046"/>
              <a:gd name="connsiteX2" fmla="*/ 80161 w 92286"/>
              <a:gd name="connsiteY2" fmla="*/ 221288 h 261046"/>
              <a:gd name="connsiteX3" fmla="*/ 45236 w 92286"/>
              <a:gd name="connsiteY3" fmla="*/ 129213 h 261046"/>
              <a:gd name="connsiteX4" fmla="*/ 786 w 92286"/>
              <a:gd name="connsiteY4" fmla="*/ 2213 h 26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86" h="261046">
                <a:moveTo>
                  <a:pt x="786" y="2213"/>
                </a:moveTo>
                <a:cubicBezTo>
                  <a:pt x="7665" y="21792"/>
                  <a:pt x="73282" y="210176"/>
                  <a:pt x="86511" y="246688"/>
                </a:cubicBezTo>
                <a:cubicBezTo>
                  <a:pt x="99740" y="283201"/>
                  <a:pt x="87040" y="240867"/>
                  <a:pt x="80161" y="221288"/>
                </a:cubicBezTo>
                <a:cubicBezTo>
                  <a:pt x="73282" y="201709"/>
                  <a:pt x="56349" y="159905"/>
                  <a:pt x="45236" y="129213"/>
                </a:cubicBezTo>
                <a:cubicBezTo>
                  <a:pt x="34124" y="98521"/>
                  <a:pt x="-6093" y="-17366"/>
                  <a:pt x="786" y="2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2519DF08-D42F-8F63-FE0D-F24714D831E9}"/>
              </a:ext>
            </a:extLst>
          </p:cNvPr>
          <p:cNvSpPr/>
          <p:nvPr/>
        </p:nvSpPr>
        <p:spPr>
          <a:xfrm>
            <a:off x="7756400" y="3451206"/>
            <a:ext cx="171181" cy="16026"/>
          </a:xfrm>
          <a:custGeom>
            <a:avLst/>
            <a:gdLst>
              <a:gd name="connsiteX0" fmla="*/ 125 w 171181"/>
              <a:gd name="connsiteY0" fmla="*/ 12719 h 16026"/>
              <a:gd name="connsiteX1" fmla="*/ 127125 w 171181"/>
              <a:gd name="connsiteY1" fmla="*/ 15894 h 16026"/>
              <a:gd name="connsiteX2" fmla="*/ 165225 w 171181"/>
              <a:gd name="connsiteY2" fmla="*/ 9544 h 16026"/>
              <a:gd name="connsiteX3" fmla="*/ 152525 w 171181"/>
              <a:gd name="connsiteY3" fmla="*/ 19 h 16026"/>
              <a:gd name="connsiteX4" fmla="*/ 125 w 171181"/>
              <a:gd name="connsiteY4" fmla="*/ 12719 h 16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81" h="16026">
                <a:moveTo>
                  <a:pt x="125" y="12719"/>
                </a:moveTo>
                <a:cubicBezTo>
                  <a:pt x="-4108" y="15365"/>
                  <a:pt x="99608" y="16423"/>
                  <a:pt x="127125" y="15894"/>
                </a:cubicBezTo>
                <a:cubicBezTo>
                  <a:pt x="154642" y="15365"/>
                  <a:pt x="165225" y="9544"/>
                  <a:pt x="165225" y="9544"/>
                </a:cubicBezTo>
                <a:cubicBezTo>
                  <a:pt x="169458" y="6898"/>
                  <a:pt x="181100" y="548"/>
                  <a:pt x="152525" y="19"/>
                </a:cubicBezTo>
                <a:cubicBezTo>
                  <a:pt x="123950" y="-510"/>
                  <a:pt x="4358" y="10073"/>
                  <a:pt x="125" y="12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315977E6-3CDE-2FA0-B3C5-492BD9286CF4}"/>
              </a:ext>
            </a:extLst>
          </p:cNvPr>
          <p:cNvSpPr/>
          <p:nvPr/>
        </p:nvSpPr>
        <p:spPr>
          <a:xfrm>
            <a:off x="5669818" y="4533357"/>
            <a:ext cx="688443" cy="423872"/>
          </a:xfrm>
          <a:custGeom>
            <a:avLst/>
            <a:gdLst>
              <a:gd name="connsiteX0" fmla="*/ 137257 w 688443"/>
              <a:gd name="connsiteY0" fmla="*/ 543 h 423872"/>
              <a:gd name="connsiteX1" fmla="*/ 121382 w 688443"/>
              <a:gd name="connsiteY1" fmla="*/ 111668 h 423872"/>
              <a:gd name="connsiteX2" fmla="*/ 140432 w 688443"/>
              <a:gd name="connsiteY2" fmla="*/ 229143 h 423872"/>
              <a:gd name="connsiteX3" fmla="*/ 127732 w 688443"/>
              <a:gd name="connsiteY3" fmla="*/ 222793 h 423872"/>
              <a:gd name="connsiteX4" fmla="*/ 210282 w 688443"/>
              <a:gd name="connsiteY4" fmla="*/ 305343 h 423872"/>
              <a:gd name="connsiteX5" fmla="*/ 165832 w 688443"/>
              <a:gd name="connsiteY5" fmla="*/ 305343 h 423872"/>
              <a:gd name="connsiteX6" fmla="*/ 391257 w 688443"/>
              <a:gd name="connsiteY6" fmla="*/ 292643 h 423872"/>
              <a:gd name="connsiteX7" fmla="*/ 448407 w 688443"/>
              <a:gd name="connsiteY7" fmla="*/ 298993 h 423872"/>
              <a:gd name="connsiteX8" fmla="*/ 467457 w 688443"/>
              <a:gd name="connsiteY8" fmla="*/ 273593 h 423872"/>
              <a:gd name="connsiteX9" fmla="*/ 511907 w 688443"/>
              <a:gd name="connsiteY9" fmla="*/ 267243 h 423872"/>
              <a:gd name="connsiteX10" fmla="*/ 680182 w 688443"/>
              <a:gd name="connsiteY10" fmla="*/ 340268 h 423872"/>
              <a:gd name="connsiteX11" fmla="*/ 664307 w 688443"/>
              <a:gd name="connsiteY11" fmla="*/ 346618 h 423872"/>
              <a:gd name="connsiteX12" fmla="*/ 461107 w 688443"/>
              <a:gd name="connsiteY12" fmla="*/ 422818 h 423872"/>
              <a:gd name="connsiteX13" fmla="*/ 607157 w 688443"/>
              <a:gd name="connsiteY13" fmla="*/ 391068 h 423872"/>
              <a:gd name="connsiteX14" fmla="*/ 530957 w 688443"/>
              <a:gd name="connsiteY14" fmla="*/ 391068 h 423872"/>
              <a:gd name="connsiteX15" fmla="*/ 419832 w 688443"/>
              <a:gd name="connsiteY15" fmla="*/ 372018 h 423872"/>
              <a:gd name="connsiteX16" fmla="*/ 435707 w 688443"/>
              <a:gd name="connsiteY16" fmla="*/ 372018 h 423872"/>
              <a:gd name="connsiteX17" fmla="*/ 283307 w 688443"/>
              <a:gd name="connsiteY17" fmla="*/ 337093 h 423872"/>
              <a:gd name="connsiteX18" fmla="*/ 162657 w 688443"/>
              <a:gd name="connsiteY18" fmla="*/ 340268 h 423872"/>
              <a:gd name="connsiteX19" fmla="*/ 197582 w 688443"/>
              <a:gd name="connsiteY19" fmla="*/ 349793 h 423872"/>
              <a:gd name="connsiteX20" fmla="*/ 89632 w 688443"/>
              <a:gd name="connsiteY20" fmla="*/ 254543 h 423872"/>
              <a:gd name="connsiteX21" fmla="*/ 89632 w 688443"/>
              <a:gd name="connsiteY21" fmla="*/ 276768 h 423872"/>
              <a:gd name="connsiteX22" fmla="*/ 51532 w 688443"/>
              <a:gd name="connsiteY22" fmla="*/ 210093 h 423872"/>
              <a:gd name="connsiteX23" fmla="*/ 76932 w 688443"/>
              <a:gd name="connsiteY23" fmla="*/ 102143 h 423872"/>
              <a:gd name="connsiteX24" fmla="*/ 732 w 688443"/>
              <a:gd name="connsiteY24" fmla="*/ 159293 h 423872"/>
              <a:gd name="connsiteX25" fmla="*/ 137257 w 688443"/>
              <a:gd name="connsiteY25" fmla="*/ 543 h 42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88443" h="423872">
                <a:moveTo>
                  <a:pt x="137257" y="543"/>
                </a:moveTo>
                <a:cubicBezTo>
                  <a:pt x="157365" y="-7394"/>
                  <a:pt x="120853" y="73568"/>
                  <a:pt x="121382" y="111668"/>
                </a:cubicBezTo>
                <a:cubicBezTo>
                  <a:pt x="121911" y="149768"/>
                  <a:pt x="140432" y="229143"/>
                  <a:pt x="140432" y="229143"/>
                </a:cubicBezTo>
                <a:cubicBezTo>
                  <a:pt x="141490" y="247664"/>
                  <a:pt x="116090" y="210093"/>
                  <a:pt x="127732" y="222793"/>
                </a:cubicBezTo>
                <a:cubicBezTo>
                  <a:pt x="139374" y="235493"/>
                  <a:pt x="203932" y="291585"/>
                  <a:pt x="210282" y="305343"/>
                </a:cubicBezTo>
                <a:cubicBezTo>
                  <a:pt x="216632" y="319101"/>
                  <a:pt x="135670" y="307460"/>
                  <a:pt x="165832" y="305343"/>
                </a:cubicBezTo>
                <a:cubicBezTo>
                  <a:pt x="195994" y="303226"/>
                  <a:pt x="344161" y="293701"/>
                  <a:pt x="391257" y="292643"/>
                </a:cubicBezTo>
                <a:cubicBezTo>
                  <a:pt x="438353" y="291585"/>
                  <a:pt x="435707" y="302168"/>
                  <a:pt x="448407" y="298993"/>
                </a:cubicBezTo>
                <a:cubicBezTo>
                  <a:pt x="461107" y="295818"/>
                  <a:pt x="456874" y="278885"/>
                  <a:pt x="467457" y="273593"/>
                </a:cubicBezTo>
                <a:cubicBezTo>
                  <a:pt x="478040" y="268301"/>
                  <a:pt x="476453" y="256131"/>
                  <a:pt x="511907" y="267243"/>
                </a:cubicBezTo>
                <a:cubicBezTo>
                  <a:pt x="547361" y="278356"/>
                  <a:pt x="680182" y="340268"/>
                  <a:pt x="680182" y="340268"/>
                </a:cubicBezTo>
                <a:cubicBezTo>
                  <a:pt x="705582" y="353497"/>
                  <a:pt x="664307" y="346618"/>
                  <a:pt x="664307" y="346618"/>
                </a:cubicBezTo>
                <a:cubicBezTo>
                  <a:pt x="627795" y="360376"/>
                  <a:pt x="470632" y="415410"/>
                  <a:pt x="461107" y="422818"/>
                </a:cubicBezTo>
                <a:cubicBezTo>
                  <a:pt x="451582" y="430226"/>
                  <a:pt x="595515" y="396360"/>
                  <a:pt x="607157" y="391068"/>
                </a:cubicBezTo>
                <a:cubicBezTo>
                  <a:pt x="618799" y="385776"/>
                  <a:pt x="562178" y="394243"/>
                  <a:pt x="530957" y="391068"/>
                </a:cubicBezTo>
                <a:cubicBezTo>
                  <a:pt x="499736" y="387893"/>
                  <a:pt x="419832" y="372018"/>
                  <a:pt x="419832" y="372018"/>
                </a:cubicBezTo>
                <a:cubicBezTo>
                  <a:pt x="403957" y="368843"/>
                  <a:pt x="458461" y="377839"/>
                  <a:pt x="435707" y="372018"/>
                </a:cubicBezTo>
                <a:cubicBezTo>
                  <a:pt x="412953" y="366197"/>
                  <a:pt x="328815" y="342385"/>
                  <a:pt x="283307" y="337093"/>
                </a:cubicBezTo>
                <a:cubicBezTo>
                  <a:pt x="237799" y="331801"/>
                  <a:pt x="176945" y="338151"/>
                  <a:pt x="162657" y="340268"/>
                </a:cubicBezTo>
                <a:cubicBezTo>
                  <a:pt x="148370" y="342385"/>
                  <a:pt x="209753" y="364080"/>
                  <a:pt x="197582" y="349793"/>
                </a:cubicBezTo>
                <a:cubicBezTo>
                  <a:pt x="185411" y="335506"/>
                  <a:pt x="107624" y="266714"/>
                  <a:pt x="89632" y="254543"/>
                </a:cubicBezTo>
                <a:cubicBezTo>
                  <a:pt x="71640" y="242372"/>
                  <a:pt x="95982" y="284176"/>
                  <a:pt x="89632" y="276768"/>
                </a:cubicBezTo>
                <a:cubicBezTo>
                  <a:pt x="83282" y="269360"/>
                  <a:pt x="53649" y="239197"/>
                  <a:pt x="51532" y="210093"/>
                </a:cubicBezTo>
                <a:cubicBezTo>
                  <a:pt x="49415" y="180989"/>
                  <a:pt x="85399" y="110610"/>
                  <a:pt x="76932" y="102143"/>
                </a:cubicBezTo>
                <a:cubicBezTo>
                  <a:pt x="68465" y="93676"/>
                  <a:pt x="-8264" y="168818"/>
                  <a:pt x="732" y="159293"/>
                </a:cubicBezTo>
                <a:cubicBezTo>
                  <a:pt x="9728" y="149768"/>
                  <a:pt x="117149" y="8480"/>
                  <a:pt x="137257" y="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CF360211-D238-86D8-1DC1-68E7780AC7CD}"/>
              </a:ext>
            </a:extLst>
          </p:cNvPr>
          <p:cNvSpPr/>
          <p:nvPr/>
        </p:nvSpPr>
        <p:spPr>
          <a:xfrm>
            <a:off x="6524625" y="4768317"/>
            <a:ext cx="414042" cy="98958"/>
          </a:xfrm>
          <a:custGeom>
            <a:avLst/>
            <a:gdLst>
              <a:gd name="connsiteX0" fmla="*/ 0 w 414042"/>
              <a:gd name="connsiteY0" fmla="*/ 98958 h 98958"/>
              <a:gd name="connsiteX1" fmla="*/ 273050 w 414042"/>
              <a:gd name="connsiteY1" fmla="*/ 16408 h 98958"/>
              <a:gd name="connsiteX2" fmla="*/ 412750 w 414042"/>
              <a:gd name="connsiteY2" fmla="*/ 533 h 98958"/>
              <a:gd name="connsiteX3" fmla="*/ 346075 w 414042"/>
              <a:gd name="connsiteY3" fmla="*/ 25933 h 98958"/>
              <a:gd name="connsiteX4" fmla="*/ 406400 w 414042"/>
              <a:gd name="connsiteY4" fmla="*/ 22758 h 98958"/>
              <a:gd name="connsiteX5" fmla="*/ 304800 w 414042"/>
              <a:gd name="connsiteY5" fmla="*/ 48158 h 98958"/>
              <a:gd name="connsiteX6" fmla="*/ 0 w 414042"/>
              <a:gd name="connsiteY6" fmla="*/ 98958 h 9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042" h="98958">
                <a:moveTo>
                  <a:pt x="0" y="98958"/>
                </a:moveTo>
                <a:cubicBezTo>
                  <a:pt x="102129" y="65885"/>
                  <a:pt x="204258" y="32812"/>
                  <a:pt x="273050" y="16408"/>
                </a:cubicBezTo>
                <a:cubicBezTo>
                  <a:pt x="341842" y="4"/>
                  <a:pt x="400579" y="-1054"/>
                  <a:pt x="412750" y="533"/>
                </a:cubicBezTo>
                <a:cubicBezTo>
                  <a:pt x="424921" y="2120"/>
                  <a:pt x="347133" y="22229"/>
                  <a:pt x="346075" y="25933"/>
                </a:cubicBezTo>
                <a:cubicBezTo>
                  <a:pt x="345017" y="29637"/>
                  <a:pt x="413279" y="19054"/>
                  <a:pt x="406400" y="22758"/>
                </a:cubicBezTo>
                <a:cubicBezTo>
                  <a:pt x="399521" y="26462"/>
                  <a:pt x="304800" y="48158"/>
                  <a:pt x="304800" y="48158"/>
                </a:cubicBezTo>
                <a:lnTo>
                  <a:pt x="0" y="9895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37A32141-9C22-AED0-0A9A-99E49792B6B2}"/>
              </a:ext>
            </a:extLst>
          </p:cNvPr>
          <p:cNvSpPr/>
          <p:nvPr/>
        </p:nvSpPr>
        <p:spPr>
          <a:xfrm>
            <a:off x="5901967" y="4359013"/>
            <a:ext cx="301516" cy="226393"/>
          </a:xfrm>
          <a:custGeom>
            <a:avLst/>
            <a:gdLst>
              <a:gd name="connsiteX0" fmla="*/ 358 w 301516"/>
              <a:gd name="connsiteY0" fmla="*/ 38362 h 226393"/>
              <a:gd name="connsiteX1" fmla="*/ 165458 w 301516"/>
              <a:gd name="connsiteY1" fmla="*/ 79637 h 226393"/>
              <a:gd name="connsiteX2" fmla="*/ 171808 w 301516"/>
              <a:gd name="connsiteY2" fmla="*/ 3437 h 226393"/>
              <a:gd name="connsiteX3" fmla="*/ 298808 w 301516"/>
              <a:gd name="connsiteY3" fmla="*/ 212987 h 226393"/>
              <a:gd name="connsiteX4" fmla="*/ 254358 w 301516"/>
              <a:gd name="connsiteY4" fmla="*/ 162187 h 226393"/>
              <a:gd name="connsiteX5" fmla="*/ 203558 w 301516"/>
              <a:gd name="connsiteY5" fmla="*/ 219337 h 226393"/>
              <a:gd name="connsiteX6" fmla="*/ 200383 w 301516"/>
              <a:gd name="connsiteY6" fmla="*/ 190762 h 226393"/>
              <a:gd name="connsiteX7" fmla="*/ 121008 w 301516"/>
              <a:gd name="connsiteY7" fmla="*/ 181237 h 226393"/>
              <a:gd name="connsiteX8" fmla="*/ 149583 w 301516"/>
              <a:gd name="connsiteY8" fmla="*/ 225687 h 226393"/>
              <a:gd name="connsiteX9" fmla="*/ 121008 w 301516"/>
              <a:gd name="connsiteY9" fmla="*/ 139962 h 226393"/>
              <a:gd name="connsiteX10" fmla="*/ 358 w 301516"/>
              <a:gd name="connsiteY10" fmla="*/ 38362 h 226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1516" h="226393">
                <a:moveTo>
                  <a:pt x="358" y="38362"/>
                </a:moveTo>
                <a:cubicBezTo>
                  <a:pt x="7766" y="28308"/>
                  <a:pt x="136883" y="85458"/>
                  <a:pt x="165458" y="79637"/>
                </a:cubicBezTo>
                <a:cubicBezTo>
                  <a:pt x="194033" y="73816"/>
                  <a:pt x="149583" y="-18788"/>
                  <a:pt x="171808" y="3437"/>
                </a:cubicBezTo>
                <a:cubicBezTo>
                  <a:pt x="194033" y="25662"/>
                  <a:pt x="285050" y="186529"/>
                  <a:pt x="298808" y="212987"/>
                </a:cubicBezTo>
                <a:cubicBezTo>
                  <a:pt x="312566" y="239445"/>
                  <a:pt x="270233" y="161129"/>
                  <a:pt x="254358" y="162187"/>
                </a:cubicBezTo>
                <a:cubicBezTo>
                  <a:pt x="238483" y="163245"/>
                  <a:pt x="212554" y="214575"/>
                  <a:pt x="203558" y="219337"/>
                </a:cubicBezTo>
                <a:cubicBezTo>
                  <a:pt x="194562" y="224099"/>
                  <a:pt x="214141" y="197112"/>
                  <a:pt x="200383" y="190762"/>
                </a:cubicBezTo>
                <a:cubicBezTo>
                  <a:pt x="186625" y="184412"/>
                  <a:pt x="129475" y="175416"/>
                  <a:pt x="121008" y="181237"/>
                </a:cubicBezTo>
                <a:cubicBezTo>
                  <a:pt x="112541" y="187058"/>
                  <a:pt x="149583" y="232566"/>
                  <a:pt x="149583" y="225687"/>
                </a:cubicBezTo>
                <a:cubicBezTo>
                  <a:pt x="149583" y="218808"/>
                  <a:pt x="139529" y="169595"/>
                  <a:pt x="121008" y="139962"/>
                </a:cubicBezTo>
                <a:cubicBezTo>
                  <a:pt x="102487" y="110329"/>
                  <a:pt x="-7050" y="48416"/>
                  <a:pt x="358" y="38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D249B31C-0839-04F7-CE8E-883DDE4DF184}"/>
              </a:ext>
            </a:extLst>
          </p:cNvPr>
          <p:cNvSpPr/>
          <p:nvPr/>
        </p:nvSpPr>
        <p:spPr>
          <a:xfrm>
            <a:off x="5356050" y="5196841"/>
            <a:ext cx="235836" cy="618125"/>
          </a:xfrm>
          <a:custGeom>
            <a:avLst/>
            <a:gdLst>
              <a:gd name="connsiteX0" fmla="*/ 235125 w 235836"/>
              <a:gd name="connsiteY0" fmla="*/ 634 h 618125"/>
              <a:gd name="connsiteX1" fmla="*/ 31925 w 235836"/>
              <a:gd name="connsiteY1" fmla="*/ 308609 h 618125"/>
              <a:gd name="connsiteX2" fmla="*/ 117650 w 235836"/>
              <a:gd name="connsiteY2" fmla="*/ 197484 h 618125"/>
              <a:gd name="connsiteX3" fmla="*/ 3350 w 235836"/>
              <a:gd name="connsiteY3" fmla="*/ 588009 h 618125"/>
              <a:gd name="connsiteX4" fmla="*/ 82725 w 235836"/>
              <a:gd name="connsiteY4" fmla="*/ 286384 h 618125"/>
              <a:gd name="connsiteX5" fmla="*/ 175 w 235836"/>
              <a:gd name="connsiteY5" fmla="*/ 616584 h 618125"/>
              <a:gd name="connsiteX6" fmla="*/ 63675 w 235836"/>
              <a:gd name="connsiteY6" fmla="*/ 400684 h 618125"/>
              <a:gd name="connsiteX7" fmla="*/ 155750 w 235836"/>
              <a:gd name="connsiteY7" fmla="*/ 181609 h 618125"/>
              <a:gd name="connsiteX8" fmla="*/ 101775 w 235836"/>
              <a:gd name="connsiteY8" fmla="*/ 226059 h 618125"/>
              <a:gd name="connsiteX9" fmla="*/ 235125 w 235836"/>
              <a:gd name="connsiteY9" fmla="*/ 634 h 61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836" h="618125">
                <a:moveTo>
                  <a:pt x="235125" y="634"/>
                </a:moveTo>
                <a:cubicBezTo>
                  <a:pt x="223483" y="14392"/>
                  <a:pt x="51504" y="275801"/>
                  <a:pt x="31925" y="308609"/>
                </a:cubicBezTo>
                <a:cubicBezTo>
                  <a:pt x="12346" y="341417"/>
                  <a:pt x="122412" y="150917"/>
                  <a:pt x="117650" y="197484"/>
                </a:cubicBezTo>
                <a:cubicBezTo>
                  <a:pt x="112888" y="244051"/>
                  <a:pt x="9171" y="573192"/>
                  <a:pt x="3350" y="588009"/>
                </a:cubicBezTo>
                <a:cubicBezTo>
                  <a:pt x="-2471" y="602826"/>
                  <a:pt x="83254" y="281622"/>
                  <a:pt x="82725" y="286384"/>
                </a:cubicBezTo>
                <a:cubicBezTo>
                  <a:pt x="82196" y="291147"/>
                  <a:pt x="3350" y="597534"/>
                  <a:pt x="175" y="616584"/>
                </a:cubicBezTo>
                <a:cubicBezTo>
                  <a:pt x="-3000" y="635634"/>
                  <a:pt x="37746" y="473180"/>
                  <a:pt x="63675" y="400684"/>
                </a:cubicBezTo>
                <a:cubicBezTo>
                  <a:pt x="89604" y="328188"/>
                  <a:pt x="149400" y="210713"/>
                  <a:pt x="155750" y="181609"/>
                </a:cubicBezTo>
                <a:cubicBezTo>
                  <a:pt x="162100" y="152505"/>
                  <a:pt x="91721" y="250930"/>
                  <a:pt x="101775" y="226059"/>
                </a:cubicBezTo>
                <a:cubicBezTo>
                  <a:pt x="111829" y="201188"/>
                  <a:pt x="246767" y="-13124"/>
                  <a:pt x="235125" y="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8E337212-FC81-FA01-4C4F-FBE754A397B3}"/>
              </a:ext>
            </a:extLst>
          </p:cNvPr>
          <p:cNvSpPr/>
          <p:nvPr/>
        </p:nvSpPr>
        <p:spPr>
          <a:xfrm>
            <a:off x="5415510" y="5084124"/>
            <a:ext cx="430693" cy="796448"/>
          </a:xfrm>
          <a:custGeom>
            <a:avLst/>
            <a:gdLst>
              <a:gd name="connsiteX0" fmla="*/ 429665 w 430693"/>
              <a:gd name="connsiteY0" fmla="*/ 5401 h 796448"/>
              <a:gd name="connsiteX1" fmla="*/ 96290 w 430693"/>
              <a:gd name="connsiteY1" fmla="*/ 424501 h 796448"/>
              <a:gd name="connsiteX2" fmla="*/ 235990 w 430693"/>
              <a:gd name="connsiteY2" fmla="*/ 268926 h 796448"/>
              <a:gd name="connsiteX3" fmla="*/ 61365 w 430693"/>
              <a:gd name="connsiteY3" fmla="*/ 513401 h 796448"/>
              <a:gd name="connsiteX4" fmla="*/ 1040 w 430693"/>
              <a:gd name="connsiteY4" fmla="*/ 795976 h 796448"/>
              <a:gd name="connsiteX5" fmla="*/ 102640 w 430693"/>
              <a:gd name="connsiteY5" fmla="*/ 443551 h 796448"/>
              <a:gd name="connsiteX6" fmla="*/ 188365 w 430693"/>
              <a:gd name="connsiteY6" fmla="*/ 319726 h 796448"/>
              <a:gd name="connsiteX7" fmla="*/ 121690 w 430693"/>
              <a:gd name="connsiteY7" fmla="*/ 357826 h 796448"/>
              <a:gd name="connsiteX8" fmla="*/ 299490 w 430693"/>
              <a:gd name="connsiteY8" fmla="*/ 157801 h 796448"/>
              <a:gd name="connsiteX9" fmla="*/ 204240 w 430693"/>
              <a:gd name="connsiteY9" fmla="*/ 183201 h 796448"/>
              <a:gd name="connsiteX10" fmla="*/ 429665 w 430693"/>
              <a:gd name="connsiteY10" fmla="*/ 5401 h 79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0693" h="796448">
                <a:moveTo>
                  <a:pt x="429665" y="5401"/>
                </a:moveTo>
                <a:cubicBezTo>
                  <a:pt x="411673" y="45618"/>
                  <a:pt x="128569" y="380580"/>
                  <a:pt x="96290" y="424501"/>
                </a:cubicBezTo>
                <a:cubicBezTo>
                  <a:pt x="64011" y="468422"/>
                  <a:pt x="241811" y="254109"/>
                  <a:pt x="235990" y="268926"/>
                </a:cubicBezTo>
                <a:cubicBezTo>
                  <a:pt x="230169" y="283743"/>
                  <a:pt x="100523" y="425559"/>
                  <a:pt x="61365" y="513401"/>
                </a:cubicBezTo>
                <a:cubicBezTo>
                  <a:pt x="22207" y="601243"/>
                  <a:pt x="-5839" y="807618"/>
                  <a:pt x="1040" y="795976"/>
                </a:cubicBezTo>
                <a:cubicBezTo>
                  <a:pt x="7919" y="784334"/>
                  <a:pt x="71419" y="522926"/>
                  <a:pt x="102640" y="443551"/>
                </a:cubicBezTo>
                <a:cubicBezTo>
                  <a:pt x="133861" y="364176"/>
                  <a:pt x="185190" y="334013"/>
                  <a:pt x="188365" y="319726"/>
                </a:cubicBezTo>
                <a:cubicBezTo>
                  <a:pt x="191540" y="305439"/>
                  <a:pt x="103169" y="384813"/>
                  <a:pt x="121690" y="357826"/>
                </a:cubicBezTo>
                <a:cubicBezTo>
                  <a:pt x="140211" y="330839"/>
                  <a:pt x="285732" y="186905"/>
                  <a:pt x="299490" y="157801"/>
                </a:cubicBezTo>
                <a:cubicBezTo>
                  <a:pt x="313248" y="128697"/>
                  <a:pt x="184661" y="204368"/>
                  <a:pt x="204240" y="183201"/>
                </a:cubicBezTo>
                <a:cubicBezTo>
                  <a:pt x="223819" y="162034"/>
                  <a:pt x="447657" y="-34816"/>
                  <a:pt x="429665" y="5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44214A2A-5AB1-DAA6-8D44-332AC1DC0646}"/>
              </a:ext>
            </a:extLst>
          </p:cNvPr>
          <p:cNvSpPr/>
          <p:nvPr/>
        </p:nvSpPr>
        <p:spPr>
          <a:xfrm>
            <a:off x="5656954" y="5006974"/>
            <a:ext cx="408412" cy="806491"/>
          </a:xfrm>
          <a:custGeom>
            <a:avLst/>
            <a:gdLst>
              <a:gd name="connsiteX0" fmla="*/ 407296 w 408412"/>
              <a:gd name="connsiteY0" fmla="*/ 1 h 806491"/>
              <a:gd name="connsiteX1" fmla="*/ 226321 w 408412"/>
              <a:gd name="connsiteY1" fmla="*/ 228601 h 806491"/>
              <a:gd name="connsiteX2" fmla="*/ 305696 w 408412"/>
              <a:gd name="connsiteY2" fmla="*/ 184151 h 806491"/>
              <a:gd name="connsiteX3" fmla="*/ 96146 w 408412"/>
              <a:gd name="connsiteY3" fmla="*/ 406401 h 806491"/>
              <a:gd name="connsiteX4" fmla="*/ 150121 w 408412"/>
              <a:gd name="connsiteY4" fmla="*/ 365126 h 806491"/>
              <a:gd name="connsiteX5" fmla="*/ 35821 w 408412"/>
              <a:gd name="connsiteY5" fmla="*/ 533401 h 806491"/>
              <a:gd name="connsiteX6" fmla="*/ 896 w 408412"/>
              <a:gd name="connsiteY6" fmla="*/ 708026 h 806491"/>
              <a:gd name="connsiteX7" fmla="*/ 13596 w 408412"/>
              <a:gd name="connsiteY7" fmla="*/ 527051 h 806491"/>
              <a:gd name="connsiteX8" fmla="*/ 48521 w 408412"/>
              <a:gd name="connsiteY8" fmla="*/ 806451 h 806491"/>
              <a:gd name="connsiteX9" fmla="*/ 35821 w 408412"/>
              <a:gd name="connsiteY9" fmla="*/ 546101 h 806491"/>
              <a:gd name="connsiteX10" fmla="*/ 159646 w 408412"/>
              <a:gd name="connsiteY10" fmla="*/ 342901 h 806491"/>
              <a:gd name="connsiteX11" fmla="*/ 92971 w 408412"/>
              <a:gd name="connsiteY11" fmla="*/ 377826 h 806491"/>
              <a:gd name="connsiteX12" fmla="*/ 245371 w 408412"/>
              <a:gd name="connsiteY12" fmla="*/ 203201 h 806491"/>
              <a:gd name="connsiteX13" fmla="*/ 124721 w 408412"/>
              <a:gd name="connsiteY13" fmla="*/ 231776 h 806491"/>
              <a:gd name="connsiteX14" fmla="*/ 407296 w 408412"/>
              <a:gd name="connsiteY14" fmla="*/ 1 h 806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8412" h="806491">
                <a:moveTo>
                  <a:pt x="407296" y="1"/>
                </a:moveTo>
                <a:cubicBezTo>
                  <a:pt x="424229" y="-528"/>
                  <a:pt x="243254" y="197909"/>
                  <a:pt x="226321" y="228601"/>
                </a:cubicBezTo>
                <a:cubicBezTo>
                  <a:pt x="209388" y="259293"/>
                  <a:pt x="327392" y="154518"/>
                  <a:pt x="305696" y="184151"/>
                </a:cubicBezTo>
                <a:cubicBezTo>
                  <a:pt x="284000" y="213784"/>
                  <a:pt x="122075" y="376239"/>
                  <a:pt x="96146" y="406401"/>
                </a:cubicBezTo>
                <a:cubicBezTo>
                  <a:pt x="70217" y="436563"/>
                  <a:pt x="160175" y="343959"/>
                  <a:pt x="150121" y="365126"/>
                </a:cubicBezTo>
                <a:cubicBezTo>
                  <a:pt x="140067" y="386293"/>
                  <a:pt x="60692" y="476251"/>
                  <a:pt x="35821" y="533401"/>
                </a:cubicBezTo>
                <a:cubicBezTo>
                  <a:pt x="10950" y="590551"/>
                  <a:pt x="4600" y="709084"/>
                  <a:pt x="896" y="708026"/>
                </a:cubicBezTo>
                <a:cubicBezTo>
                  <a:pt x="-2808" y="706968"/>
                  <a:pt x="5658" y="510647"/>
                  <a:pt x="13596" y="527051"/>
                </a:cubicBezTo>
                <a:cubicBezTo>
                  <a:pt x="21533" y="543455"/>
                  <a:pt x="44817" y="803276"/>
                  <a:pt x="48521" y="806451"/>
                </a:cubicBezTo>
                <a:cubicBezTo>
                  <a:pt x="52225" y="809626"/>
                  <a:pt x="17300" y="623359"/>
                  <a:pt x="35821" y="546101"/>
                </a:cubicBezTo>
                <a:cubicBezTo>
                  <a:pt x="54342" y="468843"/>
                  <a:pt x="150121" y="370947"/>
                  <a:pt x="159646" y="342901"/>
                </a:cubicBezTo>
                <a:cubicBezTo>
                  <a:pt x="169171" y="314855"/>
                  <a:pt x="78684" y="401109"/>
                  <a:pt x="92971" y="377826"/>
                </a:cubicBezTo>
                <a:cubicBezTo>
                  <a:pt x="107258" y="354543"/>
                  <a:pt x="240079" y="227543"/>
                  <a:pt x="245371" y="203201"/>
                </a:cubicBezTo>
                <a:cubicBezTo>
                  <a:pt x="250663" y="178859"/>
                  <a:pt x="98792" y="261938"/>
                  <a:pt x="124721" y="231776"/>
                </a:cubicBezTo>
                <a:cubicBezTo>
                  <a:pt x="150650" y="201614"/>
                  <a:pt x="390363" y="530"/>
                  <a:pt x="40729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C7CCD369-E2CB-58FB-1315-82BE79F012E5}"/>
              </a:ext>
            </a:extLst>
          </p:cNvPr>
          <p:cNvSpPr/>
          <p:nvPr/>
        </p:nvSpPr>
        <p:spPr>
          <a:xfrm>
            <a:off x="5901860" y="4994115"/>
            <a:ext cx="368784" cy="337856"/>
          </a:xfrm>
          <a:custGeom>
            <a:avLst/>
            <a:gdLst>
              <a:gd name="connsiteX0" fmla="*/ 465 w 368784"/>
              <a:gd name="connsiteY0" fmla="*/ 160 h 337856"/>
              <a:gd name="connsiteX1" fmla="*/ 263990 w 368784"/>
              <a:gd name="connsiteY1" fmla="*/ 193835 h 337856"/>
              <a:gd name="connsiteX2" fmla="*/ 257640 w 368784"/>
              <a:gd name="connsiteY2" fmla="*/ 149385 h 337856"/>
              <a:gd name="connsiteX3" fmla="*/ 314790 w 368784"/>
              <a:gd name="connsiteY3" fmla="*/ 238285 h 337856"/>
              <a:gd name="connsiteX4" fmla="*/ 317965 w 368784"/>
              <a:gd name="connsiteY4" fmla="*/ 155735 h 337856"/>
              <a:gd name="connsiteX5" fmla="*/ 368765 w 368784"/>
              <a:gd name="connsiteY5" fmla="*/ 314485 h 337856"/>
              <a:gd name="connsiteX6" fmla="*/ 311615 w 368784"/>
              <a:gd name="connsiteY6" fmla="*/ 235110 h 337856"/>
              <a:gd name="connsiteX7" fmla="*/ 229065 w 368784"/>
              <a:gd name="connsiteY7" fmla="*/ 174785 h 337856"/>
              <a:gd name="connsiteX8" fmla="*/ 213190 w 368784"/>
              <a:gd name="connsiteY8" fmla="*/ 282735 h 337856"/>
              <a:gd name="connsiteX9" fmla="*/ 270340 w 368784"/>
              <a:gd name="connsiteY9" fmla="*/ 336710 h 337856"/>
              <a:gd name="connsiteX10" fmla="*/ 235415 w 368784"/>
              <a:gd name="connsiteY10" fmla="*/ 235110 h 337856"/>
              <a:gd name="connsiteX11" fmla="*/ 200490 w 368784"/>
              <a:gd name="connsiteY11" fmla="*/ 162085 h 337856"/>
              <a:gd name="connsiteX12" fmla="*/ 465 w 368784"/>
              <a:gd name="connsiteY12" fmla="*/ 160 h 3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8784" h="337856">
                <a:moveTo>
                  <a:pt x="465" y="160"/>
                </a:moveTo>
                <a:cubicBezTo>
                  <a:pt x="11048" y="5452"/>
                  <a:pt x="221128" y="168964"/>
                  <a:pt x="263990" y="193835"/>
                </a:cubicBezTo>
                <a:cubicBezTo>
                  <a:pt x="306853" y="218706"/>
                  <a:pt x="249173" y="141977"/>
                  <a:pt x="257640" y="149385"/>
                </a:cubicBezTo>
                <a:cubicBezTo>
                  <a:pt x="266107" y="156793"/>
                  <a:pt x="304736" y="237227"/>
                  <a:pt x="314790" y="238285"/>
                </a:cubicBezTo>
                <a:cubicBezTo>
                  <a:pt x="324844" y="239343"/>
                  <a:pt x="308969" y="143035"/>
                  <a:pt x="317965" y="155735"/>
                </a:cubicBezTo>
                <a:cubicBezTo>
                  <a:pt x="326961" y="168435"/>
                  <a:pt x="369823" y="301256"/>
                  <a:pt x="368765" y="314485"/>
                </a:cubicBezTo>
                <a:cubicBezTo>
                  <a:pt x="367707" y="327714"/>
                  <a:pt x="334898" y="258393"/>
                  <a:pt x="311615" y="235110"/>
                </a:cubicBezTo>
                <a:cubicBezTo>
                  <a:pt x="288332" y="211827"/>
                  <a:pt x="245469" y="166848"/>
                  <a:pt x="229065" y="174785"/>
                </a:cubicBezTo>
                <a:cubicBezTo>
                  <a:pt x="212661" y="182723"/>
                  <a:pt x="206311" y="255748"/>
                  <a:pt x="213190" y="282735"/>
                </a:cubicBezTo>
                <a:cubicBezTo>
                  <a:pt x="220069" y="309722"/>
                  <a:pt x="266636" y="344647"/>
                  <a:pt x="270340" y="336710"/>
                </a:cubicBezTo>
                <a:cubicBezTo>
                  <a:pt x="274044" y="328773"/>
                  <a:pt x="247057" y="264214"/>
                  <a:pt x="235415" y="235110"/>
                </a:cubicBezTo>
                <a:cubicBezTo>
                  <a:pt x="223773" y="206006"/>
                  <a:pt x="238061" y="202302"/>
                  <a:pt x="200490" y="162085"/>
                </a:cubicBezTo>
                <a:cubicBezTo>
                  <a:pt x="162919" y="121868"/>
                  <a:pt x="-10118" y="-5132"/>
                  <a:pt x="465" y="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50CC1401-A5B5-D17B-CABD-157C19F765BB}"/>
              </a:ext>
            </a:extLst>
          </p:cNvPr>
          <p:cNvSpPr/>
          <p:nvPr/>
        </p:nvSpPr>
        <p:spPr>
          <a:xfrm>
            <a:off x="5616575" y="5428574"/>
            <a:ext cx="57846" cy="407806"/>
          </a:xfrm>
          <a:custGeom>
            <a:avLst/>
            <a:gdLst>
              <a:gd name="connsiteX0" fmla="*/ 57150 w 57846"/>
              <a:gd name="connsiteY0" fmla="*/ 676 h 407806"/>
              <a:gd name="connsiteX1" fmla="*/ 0 w 57846"/>
              <a:gd name="connsiteY1" fmla="*/ 261026 h 407806"/>
              <a:gd name="connsiteX2" fmla="*/ 57150 w 57846"/>
              <a:gd name="connsiteY2" fmla="*/ 407076 h 407806"/>
              <a:gd name="connsiteX3" fmla="*/ 31750 w 57846"/>
              <a:gd name="connsiteY3" fmla="*/ 311826 h 407806"/>
              <a:gd name="connsiteX4" fmla="*/ 31750 w 57846"/>
              <a:gd name="connsiteY4" fmla="*/ 188001 h 407806"/>
              <a:gd name="connsiteX5" fmla="*/ 57150 w 57846"/>
              <a:gd name="connsiteY5" fmla="*/ 676 h 407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846" h="407806">
                <a:moveTo>
                  <a:pt x="57150" y="676"/>
                </a:moveTo>
                <a:cubicBezTo>
                  <a:pt x="51858" y="12847"/>
                  <a:pt x="0" y="193293"/>
                  <a:pt x="0" y="261026"/>
                </a:cubicBezTo>
                <a:cubicBezTo>
                  <a:pt x="0" y="328759"/>
                  <a:pt x="51858" y="398609"/>
                  <a:pt x="57150" y="407076"/>
                </a:cubicBezTo>
                <a:cubicBezTo>
                  <a:pt x="62442" y="415543"/>
                  <a:pt x="35983" y="348339"/>
                  <a:pt x="31750" y="311826"/>
                </a:cubicBezTo>
                <a:cubicBezTo>
                  <a:pt x="27517" y="275314"/>
                  <a:pt x="29633" y="231922"/>
                  <a:pt x="31750" y="188001"/>
                </a:cubicBezTo>
                <a:cubicBezTo>
                  <a:pt x="33867" y="144080"/>
                  <a:pt x="62442" y="-11495"/>
                  <a:pt x="57150" y="6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358B863F-9FB1-81F0-8EE6-63F1795F33C1}"/>
              </a:ext>
            </a:extLst>
          </p:cNvPr>
          <p:cNvSpPr/>
          <p:nvPr/>
        </p:nvSpPr>
        <p:spPr>
          <a:xfrm>
            <a:off x="6397816" y="5002773"/>
            <a:ext cx="136474" cy="291592"/>
          </a:xfrm>
          <a:custGeom>
            <a:avLst/>
            <a:gdLst>
              <a:gd name="connsiteX0" fmla="*/ 2984 w 136474"/>
              <a:gd name="connsiteY0" fmla="*/ 1027 h 291592"/>
              <a:gd name="connsiteX1" fmla="*/ 28384 w 136474"/>
              <a:gd name="connsiteY1" fmla="*/ 112152 h 291592"/>
              <a:gd name="connsiteX2" fmla="*/ 136334 w 136474"/>
              <a:gd name="connsiteY2" fmla="*/ 289952 h 291592"/>
              <a:gd name="connsiteX3" fmla="*/ 50609 w 136474"/>
              <a:gd name="connsiteY3" fmla="*/ 197877 h 291592"/>
              <a:gd name="connsiteX4" fmla="*/ 22034 w 136474"/>
              <a:gd name="connsiteY4" fmla="*/ 150252 h 291592"/>
              <a:gd name="connsiteX5" fmla="*/ 82359 w 136474"/>
              <a:gd name="connsiteY5" fmla="*/ 175652 h 291592"/>
              <a:gd name="connsiteX6" fmla="*/ 2984 w 136474"/>
              <a:gd name="connsiteY6" fmla="*/ 1027 h 29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474" h="291592">
                <a:moveTo>
                  <a:pt x="2984" y="1027"/>
                </a:moveTo>
                <a:cubicBezTo>
                  <a:pt x="-6012" y="-9556"/>
                  <a:pt x="6159" y="63998"/>
                  <a:pt x="28384" y="112152"/>
                </a:cubicBezTo>
                <a:cubicBezTo>
                  <a:pt x="50609" y="160306"/>
                  <a:pt x="132630" y="275665"/>
                  <a:pt x="136334" y="289952"/>
                </a:cubicBezTo>
                <a:cubicBezTo>
                  <a:pt x="140038" y="304239"/>
                  <a:pt x="69659" y="221160"/>
                  <a:pt x="50609" y="197877"/>
                </a:cubicBezTo>
                <a:cubicBezTo>
                  <a:pt x="31559" y="174594"/>
                  <a:pt x="16742" y="153956"/>
                  <a:pt x="22034" y="150252"/>
                </a:cubicBezTo>
                <a:cubicBezTo>
                  <a:pt x="27326" y="146548"/>
                  <a:pt x="86063" y="194173"/>
                  <a:pt x="82359" y="175652"/>
                </a:cubicBezTo>
                <a:cubicBezTo>
                  <a:pt x="78655" y="157131"/>
                  <a:pt x="11980" y="11610"/>
                  <a:pt x="2984" y="1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1AFD971A-9066-63C3-B58A-F6FA3A9E8909}"/>
              </a:ext>
            </a:extLst>
          </p:cNvPr>
          <p:cNvSpPr/>
          <p:nvPr/>
        </p:nvSpPr>
        <p:spPr>
          <a:xfrm>
            <a:off x="6416936" y="4892320"/>
            <a:ext cx="584111" cy="192284"/>
          </a:xfrm>
          <a:custGeom>
            <a:avLst/>
            <a:gdLst>
              <a:gd name="connsiteX0" fmla="*/ 2914 w 584111"/>
              <a:gd name="connsiteY0" fmla="*/ 19405 h 192284"/>
              <a:gd name="connsiteX1" fmla="*/ 406139 w 584111"/>
              <a:gd name="connsiteY1" fmla="*/ 355 h 192284"/>
              <a:gd name="connsiteX2" fmla="*/ 326764 w 584111"/>
              <a:gd name="connsiteY2" fmla="*/ 13055 h 192284"/>
              <a:gd name="connsiteX3" fmla="*/ 580764 w 584111"/>
              <a:gd name="connsiteY3" fmla="*/ 79730 h 192284"/>
              <a:gd name="connsiteX4" fmla="*/ 453764 w 584111"/>
              <a:gd name="connsiteY4" fmla="*/ 38455 h 192284"/>
              <a:gd name="connsiteX5" fmla="*/ 193414 w 584111"/>
              <a:gd name="connsiteY5" fmla="*/ 35280 h 192284"/>
              <a:gd name="connsiteX6" fmla="*/ 256914 w 584111"/>
              <a:gd name="connsiteY6" fmla="*/ 108305 h 192284"/>
              <a:gd name="connsiteX7" fmla="*/ 247389 w 584111"/>
              <a:gd name="connsiteY7" fmla="*/ 190855 h 192284"/>
              <a:gd name="connsiteX8" fmla="*/ 202939 w 584111"/>
              <a:gd name="connsiteY8" fmla="*/ 35280 h 192284"/>
              <a:gd name="connsiteX9" fmla="*/ 221989 w 584111"/>
              <a:gd name="connsiteY9" fmla="*/ 28930 h 192284"/>
              <a:gd name="connsiteX10" fmla="*/ 2914 w 584111"/>
              <a:gd name="connsiteY10" fmla="*/ 19405 h 19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4111" h="192284">
                <a:moveTo>
                  <a:pt x="2914" y="19405"/>
                </a:moveTo>
                <a:cubicBezTo>
                  <a:pt x="33605" y="14643"/>
                  <a:pt x="352164" y="1413"/>
                  <a:pt x="406139" y="355"/>
                </a:cubicBezTo>
                <a:cubicBezTo>
                  <a:pt x="460114" y="-703"/>
                  <a:pt x="297660" y="-174"/>
                  <a:pt x="326764" y="13055"/>
                </a:cubicBezTo>
                <a:cubicBezTo>
                  <a:pt x="355868" y="26284"/>
                  <a:pt x="559597" y="75497"/>
                  <a:pt x="580764" y="79730"/>
                </a:cubicBezTo>
                <a:cubicBezTo>
                  <a:pt x="601931" y="83963"/>
                  <a:pt x="518322" y="45863"/>
                  <a:pt x="453764" y="38455"/>
                </a:cubicBezTo>
                <a:cubicBezTo>
                  <a:pt x="389206" y="31047"/>
                  <a:pt x="226222" y="23638"/>
                  <a:pt x="193414" y="35280"/>
                </a:cubicBezTo>
                <a:cubicBezTo>
                  <a:pt x="160606" y="46922"/>
                  <a:pt x="247918" y="82376"/>
                  <a:pt x="256914" y="108305"/>
                </a:cubicBezTo>
                <a:cubicBezTo>
                  <a:pt x="265910" y="134234"/>
                  <a:pt x="256385" y="203026"/>
                  <a:pt x="247389" y="190855"/>
                </a:cubicBezTo>
                <a:cubicBezTo>
                  <a:pt x="238393" y="178684"/>
                  <a:pt x="202939" y="35280"/>
                  <a:pt x="202939" y="35280"/>
                </a:cubicBezTo>
                <a:cubicBezTo>
                  <a:pt x="198706" y="8292"/>
                  <a:pt x="250564" y="31047"/>
                  <a:pt x="221989" y="28930"/>
                </a:cubicBezTo>
                <a:cubicBezTo>
                  <a:pt x="193414" y="26813"/>
                  <a:pt x="-27777" y="24167"/>
                  <a:pt x="2914" y="19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2DB87BCC-42CF-BB3B-21DB-33F514784AF7}"/>
              </a:ext>
            </a:extLst>
          </p:cNvPr>
          <p:cNvSpPr/>
          <p:nvPr/>
        </p:nvSpPr>
        <p:spPr>
          <a:xfrm>
            <a:off x="7137379" y="5025723"/>
            <a:ext cx="159385" cy="548165"/>
          </a:xfrm>
          <a:custGeom>
            <a:avLst/>
            <a:gdLst>
              <a:gd name="connsiteX0" fmla="*/ 21 w 159385"/>
              <a:gd name="connsiteY0" fmla="*/ 302 h 548165"/>
              <a:gd name="connsiteX1" fmla="*/ 111146 w 159385"/>
              <a:gd name="connsiteY1" fmla="*/ 257477 h 548165"/>
              <a:gd name="connsiteX2" fmla="*/ 114321 w 159385"/>
              <a:gd name="connsiteY2" fmla="*/ 143177 h 548165"/>
              <a:gd name="connsiteX3" fmla="*/ 158771 w 159385"/>
              <a:gd name="connsiteY3" fmla="*/ 543227 h 548165"/>
              <a:gd name="connsiteX4" fmla="*/ 136546 w 159385"/>
              <a:gd name="connsiteY4" fmla="*/ 355902 h 548165"/>
              <a:gd name="connsiteX5" fmla="*/ 85746 w 159385"/>
              <a:gd name="connsiteY5" fmla="*/ 197152 h 548165"/>
              <a:gd name="connsiteX6" fmla="*/ 101621 w 159385"/>
              <a:gd name="connsiteY6" fmla="*/ 317802 h 548165"/>
              <a:gd name="connsiteX7" fmla="*/ 21 w 159385"/>
              <a:gd name="connsiteY7" fmla="*/ 302 h 54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385" h="548165">
                <a:moveTo>
                  <a:pt x="21" y="302"/>
                </a:moveTo>
                <a:cubicBezTo>
                  <a:pt x="1608" y="-9752"/>
                  <a:pt x="92096" y="233665"/>
                  <a:pt x="111146" y="257477"/>
                </a:cubicBezTo>
                <a:cubicBezTo>
                  <a:pt x="130196" y="281289"/>
                  <a:pt x="106384" y="95552"/>
                  <a:pt x="114321" y="143177"/>
                </a:cubicBezTo>
                <a:cubicBezTo>
                  <a:pt x="122258" y="190802"/>
                  <a:pt x="155067" y="507773"/>
                  <a:pt x="158771" y="543227"/>
                </a:cubicBezTo>
                <a:cubicBezTo>
                  <a:pt x="162475" y="578681"/>
                  <a:pt x="148717" y="413581"/>
                  <a:pt x="136546" y="355902"/>
                </a:cubicBezTo>
                <a:cubicBezTo>
                  <a:pt x="124375" y="298223"/>
                  <a:pt x="91567" y="203502"/>
                  <a:pt x="85746" y="197152"/>
                </a:cubicBezTo>
                <a:cubicBezTo>
                  <a:pt x="79925" y="190802"/>
                  <a:pt x="118025" y="352727"/>
                  <a:pt x="101621" y="317802"/>
                </a:cubicBezTo>
                <a:cubicBezTo>
                  <a:pt x="85217" y="282877"/>
                  <a:pt x="-1566" y="10356"/>
                  <a:pt x="21" y="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8F624B9D-9AC9-DC80-0956-D6B3EF8008CA}"/>
              </a:ext>
            </a:extLst>
          </p:cNvPr>
          <p:cNvSpPr/>
          <p:nvPr/>
        </p:nvSpPr>
        <p:spPr>
          <a:xfrm>
            <a:off x="6711626" y="5035486"/>
            <a:ext cx="232507" cy="298525"/>
          </a:xfrm>
          <a:custGeom>
            <a:avLst/>
            <a:gdLst>
              <a:gd name="connsiteX0" fmla="*/ 19374 w 232507"/>
              <a:gd name="connsiteY0" fmla="*/ 64 h 298525"/>
              <a:gd name="connsiteX1" fmla="*/ 6674 w 232507"/>
              <a:gd name="connsiteY1" fmla="*/ 206439 h 298525"/>
              <a:gd name="connsiteX2" fmla="*/ 38424 w 232507"/>
              <a:gd name="connsiteY2" fmla="*/ 177864 h 298525"/>
              <a:gd name="connsiteX3" fmla="*/ 101924 w 232507"/>
              <a:gd name="connsiteY3" fmla="*/ 238189 h 298525"/>
              <a:gd name="connsiteX4" fmla="*/ 108274 w 232507"/>
              <a:gd name="connsiteY4" fmla="*/ 219139 h 298525"/>
              <a:gd name="connsiteX5" fmla="*/ 232099 w 232507"/>
              <a:gd name="connsiteY5" fmla="*/ 298514 h 298525"/>
              <a:gd name="connsiteX6" fmla="*/ 60649 w 232507"/>
              <a:gd name="connsiteY6" fmla="*/ 212789 h 298525"/>
              <a:gd name="connsiteX7" fmla="*/ 324 w 232507"/>
              <a:gd name="connsiteY7" fmla="*/ 184214 h 298525"/>
              <a:gd name="connsiteX8" fmla="*/ 19374 w 232507"/>
              <a:gd name="connsiteY8" fmla="*/ 64 h 2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507" h="298525">
                <a:moveTo>
                  <a:pt x="19374" y="64"/>
                </a:moveTo>
                <a:cubicBezTo>
                  <a:pt x="20432" y="3768"/>
                  <a:pt x="3499" y="176806"/>
                  <a:pt x="6674" y="206439"/>
                </a:cubicBezTo>
                <a:cubicBezTo>
                  <a:pt x="9849" y="236072"/>
                  <a:pt x="22549" y="172572"/>
                  <a:pt x="38424" y="177864"/>
                </a:cubicBezTo>
                <a:cubicBezTo>
                  <a:pt x="54299" y="183156"/>
                  <a:pt x="90282" y="231310"/>
                  <a:pt x="101924" y="238189"/>
                </a:cubicBezTo>
                <a:cubicBezTo>
                  <a:pt x="113566" y="245068"/>
                  <a:pt x="86578" y="209085"/>
                  <a:pt x="108274" y="219139"/>
                </a:cubicBezTo>
                <a:cubicBezTo>
                  <a:pt x="129970" y="229193"/>
                  <a:pt x="240036" y="299572"/>
                  <a:pt x="232099" y="298514"/>
                </a:cubicBezTo>
                <a:cubicBezTo>
                  <a:pt x="224162" y="297456"/>
                  <a:pt x="99278" y="231839"/>
                  <a:pt x="60649" y="212789"/>
                </a:cubicBezTo>
                <a:cubicBezTo>
                  <a:pt x="22020" y="193739"/>
                  <a:pt x="3499" y="214377"/>
                  <a:pt x="324" y="184214"/>
                </a:cubicBezTo>
                <a:cubicBezTo>
                  <a:pt x="-2851" y="154051"/>
                  <a:pt x="18316" y="-3640"/>
                  <a:pt x="19374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1470F1D8-D311-2383-A5DE-4C8D14CCA1A9}"/>
              </a:ext>
            </a:extLst>
          </p:cNvPr>
          <p:cNvSpPr/>
          <p:nvPr/>
        </p:nvSpPr>
        <p:spPr>
          <a:xfrm>
            <a:off x="6774499" y="4978324"/>
            <a:ext cx="379765" cy="553769"/>
          </a:xfrm>
          <a:custGeom>
            <a:avLst/>
            <a:gdLst>
              <a:gd name="connsiteX0" fmla="*/ 951 w 379765"/>
              <a:gd name="connsiteY0" fmla="*/ 76 h 553769"/>
              <a:gd name="connsiteX1" fmla="*/ 226376 w 379765"/>
              <a:gd name="connsiteY1" fmla="*/ 193751 h 553769"/>
              <a:gd name="connsiteX2" fmla="*/ 169226 w 379765"/>
              <a:gd name="connsiteY2" fmla="*/ 149301 h 553769"/>
              <a:gd name="connsiteX3" fmla="*/ 356551 w 379765"/>
              <a:gd name="connsiteY3" fmla="*/ 342976 h 553769"/>
              <a:gd name="connsiteX4" fmla="*/ 312101 w 379765"/>
              <a:gd name="connsiteY4" fmla="*/ 349326 h 553769"/>
              <a:gd name="connsiteX5" fmla="*/ 378776 w 379765"/>
              <a:gd name="connsiteY5" fmla="*/ 552526 h 553769"/>
              <a:gd name="connsiteX6" fmla="*/ 350201 w 379765"/>
              <a:gd name="connsiteY6" fmla="*/ 428701 h 553769"/>
              <a:gd name="connsiteX7" fmla="*/ 324801 w 379765"/>
              <a:gd name="connsiteY7" fmla="*/ 304876 h 553769"/>
              <a:gd name="connsiteX8" fmla="*/ 242251 w 379765"/>
              <a:gd name="connsiteY8" fmla="*/ 184226 h 553769"/>
              <a:gd name="connsiteX9" fmla="*/ 327976 w 379765"/>
              <a:gd name="connsiteY9" fmla="*/ 219151 h 553769"/>
              <a:gd name="connsiteX10" fmla="*/ 951 w 379765"/>
              <a:gd name="connsiteY10" fmla="*/ 76 h 55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765" h="553769">
                <a:moveTo>
                  <a:pt x="951" y="76"/>
                </a:moveTo>
                <a:cubicBezTo>
                  <a:pt x="-15982" y="-4157"/>
                  <a:pt x="198330" y="168880"/>
                  <a:pt x="226376" y="193751"/>
                </a:cubicBezTo>
                <a:cubicBezTo>
                  <a:pt x="254422" y="218622"/>
                  <a:pt x="147530" y="124430"/>
                  <a:pt x="169226" y="149301"/>
                </a:cubicBezTo>
                <a:cubicBezTo>
                  <a:pt x="190922" y="174172"/>
                  <a:pt x="332739" y="309639"/>
                  <a:pt x="356551" y="342976"/>
                </a:cubicBezTo>
                <a:cubicBezTo>
                  <a:pt x="380363" y="376313"/>
                  <a:pt x="308397" y="314401"/>
                  <a:pt x="312101" y="349326"/>
                </a:cubicBezTo>
                <a:cubicBezTo>
                  <a:pt x="315805" y="384251"/>
                  <a:pt x="372426" y="539297"/>
                  <a:pt x="378776" y="552526"/>
                </a:cubicBezTo>
                <a:cubicBezTo>
                  <a:pt x="385126" y="565755"/>
                  <a:pt x="359197" y="469976"/>
                  <a:pt x="350201" y="428701"/>
                </a:cubicBezTo>
                <a:cubicBezTo>
                  <a:pt x="341205" y="387426"/>
                  <a:pt x="342793" y="345622"/>
                  <a:pt x="324801" y="304876"/>
                </a:cubicBezTo>
                <a:cubicBezTo>
                  <a:pt x="306809" y="264130"/>
                  <a:pt x="241722" y="198514"/>
                  <a:pt x="242251" y="184226"/>
                </a:cubicBezTo>
                <a:cubicBezTo>
                  <a:pt x="242780" y="169939"/>
                  <a:pt x="365018" y="247726"/>
                  <a:pt x="327976" y="219151"/>
                </a:cubicBezTo>
                <a:cubicBezTo>
                  <a:pt x="290934" y="190576"/>
                  <a:pt x="17884" y="4309"/>
                  <a:pt x="951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C4D0867B-FCE4-196C-B4CA-3C4825B97D08}"/>
              </a:ext>
            </a:extLst>
          </p:cNvPr>
          <p:cNvSpPr/>
          <p:nvPr/>
        </p:nvSpPr>
        <p:spPr>
          <a:xfrm>
            <a:off x="6740217" y="5029138"/>
            <a:ext cx="327540" cy="498557"/>
          </a:xfrm>
          <a:custGeom>
            <a:avLst/>
            <a:gdLst>
              <a:gd name="connsiteX0" fmla="*/ 308 w 327540"/>
              <a:gd name="connsiteY0" fmla="*/ 62 h 498557"/>
              <a:gd name="connsiteX1" fmla="*/ 251133 w 327540"/>
              <a:gd name="connsiteY1" fmla="*/ 215962 h 498557"/>
              <a:gd name="connsiteX2" fmla="*/ 200333 w 327540"/>
              <a:gd name="connsiteY2" fmla="*/ 184212 h 498557"/>
              <a:gd name="connsiteX3" fmla="*/ 314633 w 327540"/>
              <a:gd name="connsiteY3" fmla="*/ 352487 h 498557"/>
              <a:gd name="connsiteX4" fmla="*/ 320983 w 327540"/>
              <a:gd name="connsiteY4" fmla="*/ 498537 h 498557"/>
              <a:gd name="connsiteX5" fmla="*/ 279708 w 327540"/>
              <a:gd name="connsiteY5" fmla="*/ 362012 h 498557"/>
              <a:gd name="connsiteX6" fmla="*/ 225733 w 327540"/>
              <a:gd name="connsiteY6" fmla="*/ 203262 h 498557"/>
              <a:gd name="connsiteX7" fmla="*/ 200333 w 327540"/>
              <a:gd name="connsiteY7" fmla="*/ 193737 h 498557"/>
              <a:gd name="connsiteX8" fmla="*/ 308 w 327540"/>
              <a:gd name="connsiteY8" fmla="*/ 62 h 49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540" h="498557">
                <a:moveTo>
                  <a:pt x="308" y="62"/>
                </a:moveTo>
                <a:cubicBezTo>
                  <a:pt x="8775" y="3766"/>
                  <a:pt x="217796" y="185270"/>
                  <a:pt x="251133" y="215962"/>
                </a:cubicBezTo>
                <a:cubicBezTo>
                  <a:pt x="284470" y="246654"/>
                  <a:pt x="189750" y="161458"/>
                  <a:pt x="200333" y="184212"/>
                </a:cubicBezTo>
                <a:cubicBezTo>
                  <a:pt x="210916" y="206966"/>
                  <a:pt x="294525" y="300100"/>
                  <a:pt x="314633" y="352487"/>
                </a:cubicBezTo>
                <a:cubicBezTo>
                  <a:pt x="334741" y="404875"/>
                  <a:pt x="326804" y="496950"/>
                  <a:pt x="320983" y="498537"/>
                </a:cubicBezTo>
                <a:cubicBezTo>
                  <a:pt x="315162" y="500125"/>
                  <a:pt x="295583" y="411224"/>
                  <a:pt x="279708" y="362012"/>
                </a:cubicBezTo>
                <a:cubicBezTo>
                  <a:pt x="263833" y="312800"/>
                  <a:pt x="238962" y="231308"/>
                  <a:pt x="225733" y="203262"/>
                </a:cubicBezTo>
                <a:cubicBezTo>
                  <a:pt x="212504" y="175216"/>
                  <a:pt x="240549" y="229191"/>
                  <a:pt x="200333" y="193737"/>
                </a:cubicBezTo>
                <a:cubicBezTo>
                  <a:pt x="160117" y="158283"/>
                  <a:pt x="-8159" y="-3642"/>
                  <a:pt x="308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50ABA929-FAA7-5084-E718-DE19491B480C}"/>
              </a:ext>
            </a:extLst>
          </p:cNvPr>
          <p:cNvSpPr/>
          <p:nvPr/>
        </p:nvSpPr>
        <p:spPr>
          <a:xfrm>
            <a:off x="5994778" y="5006616"/>
            <a:ext cx="88475" cy="350907"/>
          </a:xfrm>
          <a:custGeom>
            <a:avLst/>
            <a:gdLst>
              <a:gd name="connsiteX0" fmla="*/ 53597 w 88475"/>
              <a:gd name="connsiteY0" fmla="*/ 359 h 350907"/>
              <a:gd name="connsiteX1" fmla="*/ 28197 w 88475"/>
              <a:gd name="connsiteY1" fmla="*/ 174984 h 350907"/>
              <a:gd name="connsiteX2" fmla="*/ 85347 w 88475"/>
              <a:gd name="connsiteY2" fmla="*/ 343259 h 350907"/>
              <a:gd name="connsiteX3" fmla="*/ 72647 w 88475"/>
              <a:gd name="connsiteY3" fmla="*/ 308334 h 350907"/>
              <a:gd name="connsiteX4" fmla="*/ 2797 w 88475"/>
              <a:gd name="connsiteY4" fmla="*/ 184509 h 350907"/>
              <a:gd name="connsiteX5" fmla="*/ 15497 w 88475"/>
              <a:gd name="connsiteY5" fmla="*/ 222609 h 350907"/>
              <a:gd name="connsiteX6" fmla="*/ 53597 w 88475"/>
              <a:gd name="connsiteY6" fmla="*/ 359 h 35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475" h="350907">
                <a:moveTo>
                  <a:pt x="53597" y="359"/>
                </a:moveTo>
                <a:cubicBezTo>
                  <a:pt x="55714" y="-7578"/>
                  <a:pt x="22905" y="117834"/>
                  <a:pt x="28197" y="174984"/>
                </a:cubicBezTo>
                <a:cubicBezTo>
                  <a:pt x="33489" y="232134"/>
                  <a:pt x="77939" y="321034"/>
                  <a:pt x="85347" y="343259"/>
                </a:cubicBezTo>
                <a:cubicBezTo>
                  <a:pt x="92755" y="365484"/>
                  <a:pt x="86405" y="334792"/>
                  <a:pt x="72647" y="308334"/>
                </a:cubicBezTo>
                <a:cubicBezTo>
                  <a:pt x="58889" y="281876"/>
                  <a:pt x="12322" y="198796"/>
                  <a:pt x="2797" y="184509"/>
                </a:cubicBezTo>
                <a:cubicBezTo>
                  <a:pt x="-6728" y="170222"/>
                  <a:pt x="10735" y="247480"/>
                  <a:pt x="15497" y="222609"/>
                </a:cubicBezTo>
                <a:cubicBezTo>
                  <a:pt x="20259" y="197738"/>
                  <a:pt x="51480" y="8296"/>
                  <a:pt x="53597" y="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8FBE2837-183C-071D-5527-3DB7A51EDA9B}"/>
              </a:ext>
            </a:extLst>
          </p:cNvPr>
          <p:cNvSpPr/>
          <p:nvPr/>
        </p:nvSpPr>
        <p:spPr>
          <a:xfrm>
            <a:off x="6819882" y="5355931"/>
            <a:ext cx="396895" cy="276609"/>
          </a:xfrm>
          <a:custGeom>
            <a:avLst/>
            <a:gdLst>
              <a:gd name="connsiteX0" fmla="*/ 18 w 396895"/>
              <a:gd name="connsiteY0" fmla="*/ 294 h 276609"/>
              <a:gd name="connsiteX1" fmla="*/ 209568 w 396895"/>
              <a:gd name="connsiteY1" fmla="*/ 98719 h 276609"/>
              <a:gd name="connsiteX2" fmla="*/ 298468 w 396895"/>
              <a:gd name="connsiteY2" fmla="*/ 133644 h 276609"/>
              <a:gd name="connsiteX3" fmla="*/ 257193 w 396895"/>
              <a:gd name="connsiteY3" fmla="*/ 181269 h 276609"/>
              <a:gd name="connsiteX4" fmla="*/ 317518 w 396895"/>
              <a:gd name="connsiteY4" fmla="*/ 168569 h 276609"/>
              <a:gd name="connsiteX5" fmla="*/ 171468 w 396895"/>
              <a:gd name="connsiteY5" fmla="*/ 263819 h 276609"/>
              <a:gd name="connsiteX6" fmla="*/ 269893 w 396895"/>
              <a:gd name="connsiteY6" fmla="*/ 238419 h 276609"/>
              <a:gd name="connsiteX7" fmla="*/ 396893 w 396895"/>
              <a:gd name="connsiteY7" fmla="*/ 181269 h 276609"/>
              <a:gd name="connsiteX8" fmla="*/ 273068 w 396895"/>
              <a:gd name="connsiteY8" fmla="*/ 171744 h 276609"/>
              <a:gd name="connsiteX9" fmla="*/ 177818 w 396895"/>
              <a:gd name="connsiteY9" fmla="*/ 181269 h 276609"/>
              <a:gd name="connsiteX10" fmla="*/ 28593 w 396895"/>
              <a:gd name="connsiteY10" fmla="*/ 276519 h 276609"/>
              <a:gd name="connsiteX11" fmla="*/ 155593 w 396895"/>
              <a:gd name="connsiteY11" fmla="*/ 162219 h 276609"/>
              <a:gd name="connsiteX12" fmla="*/ 196868 w 396895"/>
              <a:gd name="connsiteY12" fmla="*/ 133644 h 276609"/>
              <a:gd name="connsiteX13" fmla="*/ 18 w 396895"/>
              <a:gd name="connsiteY13" fmla="*/ 294 h 27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6895" h="276609">
                <a:moveTo>
                  <a:pt x="18" y="294"/>
                </a:moveTo>
                <a:cubicBezTo>
                  <a:pt x="2135" y="-5527"/>
                  <a:pt x="159826" y="76494"/>
                  <a:pt x="209568" y="98719"/>
                </a:cubicBezTo>
                <a:cubicBezTo>
                  <a:pt x="259310" y="120944"/>
                  <a:pt x="290531" y="119886"/>
                  <a:pt x="298468" y="133644"/>
                </a:cubicBezTo>
                <a:cubicBezTo>
                  <a:pt x="306406" y="147402"/>
                  <a:pt x="254018" y="175448"/>
                  <a:pt x="257193" y="181269"/>
                </a:cubicBezTo>
                <a:cubicBezTo>
                  <a:pt x="260368" y="187090"/>
                  <a:pt x="331806" y="154811"/>
                  <a:pt x="317518" y="168569"/>
                </a:cubicBezTo>
                <a:cubicBezTo>
                  <a:pt x="303230" y="182327"/>
                  <a:pt x="179406" y="252177"/>
                  <a:pt x="171468" y="263819"/>
                </a:cubicBezTo>
                <a:cubicBezTo>
                  <a:pt x="163531" y="275461"/>
                  <a:pt x="232322" y="252177"/>
                  <a:pt x="269893" y="238419"/>
                </a:cubicBezTo>
                <a:cubicBezTo>
                  <a:pt x="307464" y="224661"/>
                  <a:pt x="396364" y="192381"/>
                  <a:pt x="396893" y="181269"/>
                </a:cubicBezTo>
                <a:cubicBezTo>
                  <a:pt x="397422" y="170157"/>
                  <a:pt x="309580" y="171744"/>
                  <a:pt x="273068" y="171744"/>
                </a:cubicBezTo>
                <a:cubicBezTo>
                  <a:pt x="236556" y="171744"/>
                  <a:pt x="218564" y="163807"/>
                  <a:pt x="177818" y="181269"/>
                </a:cubicBezTo>
                <a:cubicBezTo>
                  <a:pt x="137072" y="198732"/>
                  <a:pt x="32297" y="279694"/>
                  <a:pt x="28593" y="276519"/>
                </a:cubicBezTo>
                <a:cubicBezTo>
                  <a:pt x="24889" y="273344"/>
                  <a:pt x="127547" y="186032"/>
                  <a:pt x="155593" y="162219"/>
                </a:cubicBezTo>
                <a:cubicBezTo>
                  <a:pt x="183639" y="138407"/>
                  <a:pt x="216976" y="159573"/>
                  <a:pt x="196868" y="133644"/>
                </a:cubicBezTo>
                <a:cubicBezTo>
                  <a:pt x="176760" y="107715"/>
                  <a:pt x="-2099" y="6115"/>
                  <a:pt x="18" y="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18DFCD74-1E81-4A1D-A039-E9B8CC0D81C8}"/>
              </a:ext>
            </a:extLst>
          </p:cNvPr>
          <p:cNvSpPr/>
          <p:nvPr/>
        </p:nvSpPr>
        <p:spPr>
          <a:xfrm>
            <a:off x="5686415" y="5479977"/>
            <a:ext cx="385565" cy="195583"/>
          </a:xfrm>
          <a:custGeom>
            <a:avLst/>
            <a:gdLst>
              <a:gd name="connsiteX0" fmla="*/ 384185 w 385565"/>
              <a:gd name="connsiteY0" fmla="*/ 73 h 195583"/>
              <a:gd name="connsiteX1" fmla="*/ 174635 w 385565"/>
              <a:gd name="connsiteY1" fmla="*/ 82623 h 195583"/>
              <a:gd name="connsiteX2" fmla="*/ 114310 w 385565"/>
              <a:gd name="connsiteY2" fmla="*/ 139773 h 195583"/>
              <a:gd name="connsiteX3" fmla="*/ 98435 w 385565"/>
              <a:gd name="connsiteY3" fmla="*/ 193748 h 195583"/>
              <a:gd name="connsiteX4" fmla="*/ 92085 w 385565"/>
              <a:gd name="connsiteY4" fmla="*/ 111198 h 195583"/>
              <a:gd name="connsiteX5" fmla="*/ 10 w 385565"/>
              <a:gd name="connsiteY5" fmla="*/ 193748 h 195583"/>
              <a:gd name="connsiteX6" fmla="*/ 85735 w 385565"/>
              <a:gd name="connsiteY6" fmla="*/ 12773 h 195583"/>
              <a:gd name="connsiteX7" fmla="*/ 60335 w 385565"/>
              <a:gd name="connsiteY7" fmla="*/ 66748 h 195583"/>
              <a:gd name="connsiteX8" fmla="*/ 384185 w 385565"/>
              <a:gd name="connsiteY8" fmla="*/ 73 h 19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5565" h="195583">
                <a:moveTo>
                  <a:pt x="384185" y="73"/>
                </a:moveTo>
                <a:cubicBezTo>
                  <a:pt x="403235" y="2719"/>
                  <a:pt x="219614" y="59340"/>
                  <a:pt x="174635" y="82623"/>
                </a:cubicBezTo>
                <a:cubicBezTo>
                  <a:pt x="129656" y="105906"/>
                  <a:pt x="127010" y="121252"/>
                  <a:pt x="114310" y="139773"/>
                </a:cubicBezTo>
                <a:cubicBezTo>
                  <a:pt x="101610" y="158294"/>
                  <a:pt x="102139" y="198510"/>
                  <a:pt x="98435" y="193748"/>
                </a:cubicBezTo>
                <a:cubicBezTo>
                  <a:pt x="94731" y="188986"/>
                  <a:pt x="108489" y="111198"/>
                  <a:pt x="92085" y="111198"/>
                </a:cubicBezTo>
                <a:cubicBezTo>
                  <a:pt x="75681" y="111198"/>
                  <a:pt x="1068" y="210152"/>
                  <a:pt x="10" y="193748"/>
                </a:cubicBezTo>
                <a:cubicBezTo>
                  <a:pt x="-1048" y="177344"/>
                  <a:pt x="75681" y="33940"/>
                  <a:pt x="85735" y="12773"/>
                </a:cubicBezTo>
                <a:cubicBezTo>
                  <a:pt x="95789" y="-8394"/>
                  <a:pt x="13239" y="66748"/>
                  <a:pt x="60335" y="66748"/>
                </a:cubicBezTo>
                <a:cubicBezTo>
                  <a:pt x="107431" y="66748"/>
                  <a:pt x="365135" y="-2573"/>
                  <a:pt x="384185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E2D05FCC-3953-1F24-D6BB-500DBD818D33}"/>
              </a:ext>
            </a:extLst>
          </p:cNvPr>
          <p:cNvSpPr/>
          <p:nvPr/>
        </p:nvSpPr>
        <p:spPr>
          <a:xfrm>
            <a:off x="5847627" y="4949696"/>
            <a:ext cx="372589" cy="203329"/>
          </a:xfrm>
          <a:custGeom>
            <a:avLst/>
            <a:gdLst>
              <a:gd name="connsiteX0" fmla="*/ 283298 w 372589"/>
              <a:gd name="connsiteY0" fmla="*/ 129 h 203329"/>
              <a:gd name="connsiteX1" fmla="*/ 723 w 372589"/>
              <a:gd name="connsiteY1" fmla="*/ 104904 h 203329"/>
              <a:gd name="connsiteX2" fmla="*/ 203923 w 372589"/>
              <a:gd name="connsiteY2" fmla="*/ 57279 h 203329"/>
              <a:gd name="connsiteX3" fmla="*/ 267423 w 372589"/>
              <a:gd name="connsiteY3" fmla="*/ 143004 h 203329"/>
              <a:gd name="connsiteX4" fmla="*/ 276948 w 372589"/>
              <a:gd name="connsiteY4" fmla="*/ 101729 h 203329"/>
              <a:gd name="connsiteX5" fmla="*/ 305523 w 372589"/>
              <a:gd name="connsiteY5" fmla="*/ 203329 h 203329"/>
              <a:gd name="connsiteX6" fmla="*/ 302348 w 372589"/>
              <a:gd name="connsiteY6" fmla="*/ 101729 h 203329"/>
              <a:gd name="connsiteX7" fmla="*/ 305523 w 372589"/>
              <a:gd name="connsiteY7" fmla="*/ 136654 h 203329"/>
              <a:gd name="connsiteX8" fmla="*/ 372198 w 372589"/>
              <a:gd name="connsiteY8" fmla="*/ 66804 h 203329"/>
              <a:gd name="connsiteX9" fmla="*/ 270598 w 372589"/>
              <a:gd name="connsiteY9" fmla="*/ 136654 h 203329"/>
              <a:gd name="connsiteX10" fmla="*/ 283298 w 372589"/>
              <a:gd name="connsiteY10" fmla="*/ 50929 h 203329"/>
              <a:gd name="connsiteX11" fmla="*/ 10248 w 372589"/>
              <a:gd name="connsiteY11" fmla="*/ 82679 h 203329"/>
              <a:gd name="connsiteX12" fmla="*/ 283298 w 372589"/>
              <a:gd name="connsiteY12" fmla="*/ 129 h 20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2589" h="203329">
                <a:moveTo>
                  <a:pt x="283298" y="129"/>
                </a:moveTo>
                <a:cubicBezTo>
                  <a:pt x="281711" y="3833"/>
                  <a:pt x="13952" y="95379"/>
                  <a:pt x="723" y="104904"/>
                </a:cubicBezTo>
                <a:cubicBezTo>
                  <a:pt x="-12506" y="114429"/>
                  <a:pt x="159473" y="50929"/>
                  <a:pt x="203923" y="57279"/>
                </a:cubicBezTo>
                <a:cubicBezTo>
                  <a:pt x="248373" y="63629"/>
                  <a:pt x="255252" y="135596"/>
                  <a:pt x="267423" y="143004"/>
                </a:cubicBezTo>
                <a:cubicBezTo>
                  <a:pt x="279594" y="150412"/>
                  <a:pt x="270598" y="91675"/>
                  <a:pt x="276948" y="101729"/>
                </a:cubicBezTo>
                <a:cubicBezTo>
                  <a:pt x="283298" y="111783"/>
                  <a:pt x="301290" y="203329"/>
                  <a:pt x="305523" y="203329"/>
                </a:cubicBezTo>
                <a:cubicBezTo>
                  <a:pt x="309756" y="203329"/>
                  <a:pt x="302348" y="112841"/>
                  <a:pt x="302348" y="101729"/>
                </a:cubicBezTo>
                <a:cubicBezTo>
                  <a:pt x="302348" y="90617"/>
                  <a:pt x="293881" y="142475"/>
                  <a:pt x="305523" y="136654"/>
                </a:cubicBezTo>
                <a:cubicBezTo>
                  <a:pt x="317165" y="130833"/>
                  <a:pt x="378019" y="66804"/>
                  <a:pt x="372198" y="66804"/>
                </a:cubicBezTo>
                <a:cubicBezTo>
                  <a:pt x="366377" y="66804"/>
                  <a:pt x="285415" y="139300"/>
                  <a:pt x="270598" y="136654"/>
                </a:cubicBezTo>
                <a:cubicBezTo>
                  <a:pt x="255781" y="134008"/>
                  <a:pt x="326690" y="59925"/>
                  <a:pt x="283298" y="50929"/>
                </a:cubicBezTo>
                <a:cubicBezTo>
                  <a:pt x="239906" y="41933"/>
                  <a:pt x="11306" y="92204"/>
                  <a:pt x="10248" y="82679"/>
                </a:cubicBezTo>
                <a:cubicBezTo>
                  <a:pt x="9190" y="73154"/>
                  <a:pt x="284885" y="-3575"/>
                  <a:pt x="283298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5B8B91E9-9BB3-781C-6912-5C8A34B32A91}"/>
              </a:ext>
            </a:extLst>
          </p:cNvPr>
          <p:cNvSpPr/>
          <p:nvPr/>
        </p:nvSpPr>
        <p:spPr>
          <a:xfrm>
            <a:off x="5781593" y="5108493"/>
            <a:ext cx="430675" cy="403388"/>
          </a:xfrm>
          <a:custGeom>
            <a:avLst/>
            <a:gdLst>
              <a:gd name="connsiteX0" fmla="*/ 82 w 430675"/>
              <a:gd name="connsiteY0" fmla="*/ 403307 h 403388"/>
              <a:gd name="connsiteX1" fmla="*/ 250907 w 430675"/>
              <a:gd name="connsiteY1" fmla="*/ 257257 h 403388"/>
              <a:gd name="connsiteX2" fmla="*/ 257257 w 430675"/>
              <a:gd name="connsiteY2" fmla="*/ 250907 h 403388"/>
              <a:gd name="connsiteX3" fmla="*/ 158832 w 430675"/>
              <a:gd name="connsiteY3" fmla="*/ 177882 h 403388"/>
              <a:gd name="connsiteX4" fmla="*/ 317582 w 430675"/>
              <a:gd name="connsiteY4" fmla="*/ 228682 h 403388"/>
              <a:gd name="connsiteX5" fmla="*/ 276307 w 430675"/>
              <a:gd name="connsiteY5" fmla="*/ 177882 h 403388"/>
              <a:gd name="connsiteX6" fmla="*/ 377907 w 430675"/>
              <a:gd name="connsiteY6" fmla="*/ 222332 h 403388"/>
              <a:gd name="connsiteX7" fmla="*/ 333457 w 430675"/>
              <a:gd name="connsiteY7" fmla="*/ 136607 h 403388"/>
              <a:gd name="connsiteX8" fmla="*/ 428707 w 430675"/>
              <a:gd name="connsiteY8" fmla="*/ 196932 h 403388"/>
              <a:gd name="connsiteX9" fmla="*/ 228682 w 430675"/>
              <a:gd name="connsiteY9" fmla="*/ 82 h 403388"/>
              <a:gd name="connsiteX10" fmla="*/ 368382 w 430675"/>
              <a:gd name="connsiteY10" fmla="*/ 171532 h 403388"/>
              <a:gd name="connsiteX11" fmla="*/ 177882 w 430675"/>
              <a:gd name="connsiteY11" fmla="*/ 98507 h 403388"/>
              <a:gd name="connsiteX12" fmla="*/ 282657 w 430675"/>
              <a:gd name="connsiteY12" fmla="*/ 200107 h 403388"/>
              <a:gd name="connsiteX13" fmla="*/ 184232 w 430675"/>
              <a:gd name="connsiteY13" fmla="*/ 215982 h 403388"/>
              <a:gd name="connsiteX14" fmla="*/ 222332 w 430675"/>
              <a:gd name="connsiteY14" fmla="*/ 235032 h 403388"/>
              <a:gd name="connsiteX15" fmla="*/ 82 w 430675"/>
              <a:gd name="connsiteY15" fmla="*/ 403307 h 40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0675" h="403388">
                <a:moveTo>
                  <a:pt x="82" y="403307"/>
                </a:moveTo>
                <a:cubicBezTo>
                  <a:pt x="4844" y="407011"/>
                  <a:pt x="208045" y="282657"/>
                  <a:pt x="250907" y="257257"/>
                </a:cubicBezTo>
                <a:cubicBezTo>
                  <a:pt x="293769" y="231857"/>
                  <a:pt x="272603" y="264136"/>
                  <a:pt x="257257" y="250907"/>
                </a:cubicBezTo>
                <a:cubicBezTo>
                  <a:pt x="241911" y="237678"/>
                  <a:pt x="148778" y="181586"/>
                  <a:pt x="158832" y="177882"/>
                </a:cubicBezTo>
                <a:cubicBezTo>
                  <a:pt x="168886" y="174178"/>
                  <a:pt x="298003" y="228682"/>
                  <a:pt x="317582" y="228682"/>
                </a:cubicBezTo>
                <a:cubicBezTo>
                  <a:pt x="337161" y="228682"/>
                  <a:pt x="266253" y="178940"/>
                  <a:pt x="276307" y="177882"/>
                </a:cubicBezTo>
                <a:cubicBezTo>
                  <a:pt x="286361" y="176824"/>
                  <a:pt x="368382" y="229211"/>
                  <a:pt x="377907" y="222332"/>
                </a:cubicBezTo>
                <a:cubicBezTo>
                  <a:pt x="387432" y="215453"/>
                  <a:pt x="324990" y="140840"/>
                  <a:pt x="333457" y="136607"/>
                </a:cubicBezTo>
                <a:cubicBezTo>
                  <a:pt x="341924" y="132374"/>
                  <a:pt x="446170" y="219686"/>
                  <a:pt x="428707" y="196932"/>
                </a:cubicBezTo>
                <a:cubicBezTo>
                  <a:pt x="411245" y="174178"/>
                  <a:pt x="238736" y="4315"/>
                  <a:pt x="228682" y="82"/>
                </a:cubicBezTo>
                <a:cubicBezTo>
                  <a:pt x="218628" y="-4151"/>
                  <a:pt x="376849" y="155128"/>
                  <a:pt x="368382" y="171532"/>
                </a:cubicBezTo>
                <a:cubicBezTo>
                  <a:pt x="359915" y="187936"/>
                  <a:pt x="192170" y="93744"/>
                  <a:pt x="177882" y="98507"/>
                </a:cubicBezTo>
                <a:cubicBezTo>
                  <a:pt x="163594" y="103270"/>
                  <a:pt x="281599" y="180528"/>
                  <a:pt x="282657" y="200107"/>
                </a:cubicBezTo>
                <a:cubicBezTo>
                  <a:pt x="283715" y="219686"/>
                  <a:pt x="194286" y="210161"/>
                  <a:pt x="184232" y="215982"/>
                </a:cubicBezTo>
                <a:cubicBezTo>
                  <a:pt x="174178" y="221803"/>
                  <a:pt x="246674" y="206457"/>
                  <a:pt x="222332" y="235032"/>
                </a:cubicBezTo>
                <a:cubicBezTo>
                  <a:pt x="197990" y="263607"/>
                  <a:pt x="-4680" y="399603"/>
                  <a:pt x="82" y="403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A8A1F9D0-5203-6AF1-7CA5-7FA5F0383CF4}"/>
              </a:ext>
            </a:extLst>
          </p:cNvPr>
          <p:cNvSpPr/>
          <p:nvPr/>
        </p:nvSpPr>
        <p:spPr>
          <a:xfrm>
            <a:off x="5372057" y="5191001"/>
            <a:ext cx="428735" cy="674430"/>
          </a:xfrm>
          <a:custGeom>
            <a:avLst/>
            <a:gdLst>
              <a:gd name="connsiteX0" fmla="*/ 428668 w 428735"/>
              <a:gd name="connsiteY0" fmla="*/ 124 h 674430"/>
              <a:gd name="connsiteX1" fmla="*/ 149268 w 428735"/>
              <a:gd name="connsiteY1" fmla="*/ 457324 h 674430"/>
              <a:gd name="connsiteX2" fmla="*/ 215943 w 428735"/>
              <a:gd name="connsiteY2" fmla="*/ 317624 h 674430"/>
              <a:gd name="connsiteX3" fmla="*/ 120693 w 428735"/>
              <a:gd name="connsiteY3" fmla="*/ 597024 h 674430"/>
              <a:gd name="connsiteX4" fmla="*/ 187368 w 428735"/>
              <a:gd name="connsiteY4" fmla="*/ 466849 h 674430"/>
              <a:gd name="connsiteX5" fmla="*/ 120693 w 428735"/>
              <a:gd name="connsiteY5" fmla="*/ 673224 h 674430"/>
              <a:gd name="connsiteX6" fmla="*/ 190543 w 428735"/>
              <a:gd name="connsiteY6" fmla="*/ 352549 h 674430"/>
              <a:gd name="connsiteX7" fmla="*/ 43 w 428735"/>
              <a:gd name="connsiteY7" fmla="*/ 631949 h 674430"/>
              <a:gd name="connsiteX8" fmla="*/ 209593 w 428735"/>
              <a:gd name="connsiteY8" fmla="*/ 235074 h 674430"/>
              <a:gd name="connsiteX9" fmla="*/ 120693 w 428735"/>
              <a:gd name="connsiteY9" fmla="*/ 409699 h 674430"/>
              <a:gd name="connsiteX10" fmla="*/ 428668 w 428735"/>
              <a:gd name="connsiteY10" fmla="*/ 124 h 67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8735" h="674430">
                <a:moveTo>
                  <a:pt x="428668" y="124"/>
                </a:moveTo>
                <a:cubicBezTo>
                  <a:pt x="433431" y="8062"/>
                  <a:pt x="184722" y="404407"/>
                  <a:pt x="149268" y="457324"/>
                </a:cubicBezTo>
                <a:cubicBezTo>
                  <a:pt x="113814" y="510241"/>
                  <a:pt x="220705" y="294341"/>
                  <a:pt x="215943" y="317624"/>
                </a:cubicBezTo>
                <a:cubicBezTo>
                  <a:pt x="211180" y="340907"/>
                  <a:pt x="125455" y="572153"/>
                  <a:pt x="120693" y="597024"/>
                </a:cubicBezTo>
                <a:cubicBezTo>
                  <a:pt x="115931" y="621895"/>
                  <a:pt x="187368" y="454149"/>
                  <a:pt x="187368" y="466849"/>
                </a:cubicBezTo>
                <a:cubicBezTo>
                  <a:pt x="187368" y="479549"/>
                  <a:pt x="120164" y="692274"/>
                  <a:pt x="120693" y="673224"/>
                </a:cubicBezTo>
                <a:cubicBezTo>
                  <a:pt x="121222" y="654174"/>
                  <a:pt x="210651" y="359428"/>
                  <a:pt x="190543" y="352549"/>
                </a:cubicBezTo>
                <a:cubicBezTo>
                  <a:pt x="170435" y="345670"/>
                  <a:pt x="-3132" y="651528"/>
                  <a:pt x="43" y="631949"/>
                </a:cubicBezTo>
                <a:cubicBezTo>
                  <a:pt x="3218" y="612370"/>
                  <a:pt x="189485" y="272116"/>
                  <a:pt x="209593" y="235074"/>
                </a:cubicBezTo>
                <a:cubicBezTo>
                  <a:pt x="229701" y="198032"/>
                  <a:pt x="79947" y="452561"/>
                  <a:pt x="120693" y="409699"/>
                </a:cubicBezTo>
                <a:cubicBezTo>
                  <a:pt x="161439" y="366837"/>
                  <a:pt x="423905" y="-7814"/>
                  <a:pt x="428668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A5CEF01B-966B-3788-95BE-CA2BEC6320C4}"/>
              </a:ext>
            </a:extLst>
          </p:cNvPr>
          <p:cNvSpPr/>
          <p:nvPr/>
        </p:nvSpPr>
        <p:spPr>
          <a:xfrm>
            <a:off x="6668557" y="4943682"/>
            <a:ext cx="46568" cy="342701"/>
          </a:xfrm>
          <a:custGeom>
            <a:avLst/>
            <a:gdLst>
              <a:gd name="connsiteX0" fmla="*/ 46568 w 46568"/>
              <a:gd name="connsiteY0" fmla="*/ 2968 h 342701"/>
              <a:gd name="connsiteX1" fmla="*/ 5293 w 46568"/>
              <a:gd name="connsiteY1" fmla="*/ 187118 h 342701"/>
              <a:gd name="connsiteX2" fmla="*/ 37043 w 46568"/>
              <a:gd name="connsiteY2" fmla="*/ 342693 h 342701"/>
              <a:gd name="connsiteX3" fmla="*/ 2118 w 46568"/>
              <a:gd name="connsiteY3" fmla="*/ 180768 h 342701"/>
              <a:gd name="connsiteX4" fmla="*/ 5293 w 46568"/>
              <a:gd name="connsiteY4" fmla="*/ 241093 h 342701"/>
              <a:gd name="connsiteX5" fmla="*/ 5293 w 46568"/>
              <a:gd name="connsiteY5" fmla="*/ 85518 h 342701"/>
              <a:gd name="connsiteX6" fmla="*/ 46568 w 46568"/>
              <a:gd name="connsiteY6" fmla="*/ 2968 h 34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68" h="342701">
                <a:moveTo>
                  <a:pt x="46568" y="2968"/>
                </a:moveTo>
                <a:cubicBezTo>
                  <a:pt x="46568" y="19901"/>
                  <a:pt x="6880" y="130497"/>
                  <a:pt x="5293" y="187118"/>
                </a:cubicBezTo>
                <a:cubicBezTo>
                  <a:pt x="3706" y="243739"/>
                  <a:pt x="37572" y="343751"/>
                  <a:pt x="37043" y="342693"/>
                </a:cubicBezTo>
                <a:cubicBezTo>
                  <a:pt x="36514" y="341635"/>
                  <a:pt x="7410" y="197701"/>
                  <a:pt x="2118" y="180768"/>
                </a:cubicBezTo>
                <a:cubicBezTo>
                  <a:pt x="-3174" y="163835"/>
                  <a:pt x="4764" y="256968"/>
                  <a:pt x="5293" y="241093"/>
                </a:cubicBezTo>
                <a:cubicBezTo>
                  <a:pt x="5822" y="225218"/>
                  <a:pt x="-6878" y="125735"/>
                  <a:pt x="5293" y="85518"/>
                </a:cubicBezTo>
                <a:cubicBezTo>
                  <a:pt x="17464" y="45301"/>
                  <a:pt x="46568" y="-13965"/>
                  <a:pt x="46568" y="29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A5A91E8E-A780-977A-F771-9FAE73E81483}"/>
              </a:ext>
            </a:extLst>
          </p:cNvPr>
          <p:cNvSpPr/>
          <p:nvPr/>
        </p:nvSpPr>
        <p:spPr>
          <a:xfrm>
            <a:off x="7038964" y="5069366"/>
            <a:ext cx="270289" cy="553580"/>
          </a:xfrm>
          <a:custGeom>
            <a:avLst/>
            <a:gdLst>
              <a:gd name="connsiteX0" fmla="*/ 11 w 270289"/>
              <a:gd name="connsiteY0" fmla="*/ 20159 h 553580"/>
              <a:gd name="connsiteX1" fmla="*/ 190511 w 270289"/>
              <a:gd name="connsiteY1" fmla="*/ 353534 h 553580"/>
              <a:gd name="connsiteX2" fmla="*/ 206386 w 270289"/>
              <a:gd name="connsiteY2" fmla="*/ 309084 h 553580"/>
              <a:gd name="connsiteX3" fmla="*/ 269886 w 270289"/>
              <a:gd name="connsiteY3" fmla="*/ 550384 h 553580"/>
              <a:gd name="connsiteX4" fmla="*/ 231786 w 270289"/>
              <a:gd name="connsiteY4" fmla="*/ 417034 h 553580"/>
              <a:gd name="connsiteX5" fmla="*/ 196861 w 270289"/>
              <a:gd name="connsiteY5" fmla="*/ 1109 h 553580"/>
              <a:gd name="connsiteX6" fmla="*/ 200036 w 270289"/>
              <a:gd name="connsiteY6" fmla="*/ 286859 h 553580"/>
              <a:gd name="connsiteX7" fmla="*/ 11 w 270289"/>
              <a:gd name="connsiteY7" fmla="*/ 20159 h 55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289" h="553580">
                <a:moveTo>
                  <a:pt x="11" y="20159"/>
                </a:moveTo>
                <a:cubicBezTo>
                  <a:pt x="-1576" y="31271"/>
                  <a:pt x="156115" y="305380"/>
                  <a:pt x="190511" y="353534"/>
                </a:cubicBezTo>
                <a:cubicBezTo>
                  <a:pt x="224907" y="401688"/>
                  <a:pt x="193157" y="276276"/>
                  <a:pt x="206386" y="309084"/>
                </a:cubicBezTo>
                <a:cubicBezTo>
                  <a:pt x="219615" y="341892"/>
                  <a:pt x="265653" y="532392"/>
                  <a:pt x="269886" y="550384"/>
                </a:cubicBezTo>
                <a:cubicBezTo>
                  <a:pt x="274119" y="568376"/>
                  <a:pt x="243957" y="508580"/>
                  <a:pt x="231786" y="417034"/>
                </a:cubicBezTo>
                <a:cubicBezTo>
                  <a:pt x="219615" y="325488"/>
                  <a:pt x="202153" y="22805"/>
                  <a:pt x="196861" y="1109"/>
                </a:cubicBezTo>
                <a:cubicBezTo>
                  <a:pt x="191569" y="-20587"/>
                  <a:pt x="232315" y="283155"/>
                  <a:pt x="200036" y="286859"/>
                </a:cubicBezTo>
                <a:cubicBezTo>
                  <a:pt x="167757" y="290563"/>
                  <a:pt x="1598" y="9047"/>
                  <a:pt x="11" y="20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DC50F2D9-7106-182C-3F40-7C428649A2F9}"/>
              </a:ext>
            </a:extLst>
          </p:cNvPr>
          <p:cNvSpPr/>
          <p:nvPr/>
        </p:nvSpPr>
        <p:spPr>
          <a:xfrm>
            <a:off x="6203896" y="4905333"/>
            <a:ext cx="194032" cy="149596"/>
          </a:xfrm>
          <a:custGeom>
            <a:avLst/>
            <a:gdLst>
              <a:gd name="connsiteX0" fmla="*/ 193729 w 194032"/>
              <a:gd name="connsiteY0" fmla="*/ 42 h 149596"/>
              <a:gd name="connsiteX1" fmla="*/ 54029 w 194032"/>
              <a:gd name="connsiteY1" fmla="*/ 107992 h 149596"/>
              <a:gd name="connsiteX2" fmla="*/ 101654 w 194032"/>
              <a:gd name="connsiteY2" fmla="*/ 69892 h 149596"/>
              <a:gd name="connsiteX3" fmla="*/ 54 w 194032"/>
              <a:gd name="connsiteY3" fmla="*/ 149267 h 149596"/>
              <a:gd name="connsiteX4" fmla="*/ 88954 w 194032"/>
              <a:gd name="connsiteY4" fmla="*/ 95292 h 149596"/>
              <a:gd name="connsiteX5" fmla="*/ 193729 w 194032"/>
              <a:gd name="connsiteY5" fmla="*/ 42 h 14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032" h="149596">
                <a:moveTo>
                  <a:pt x="193729" y="42"/>
                </a:moveTo>
                <a:cubicBezTo>
                  <a:pt x="187908" y="2159"/>
                  <a:pt x="69375" y="96350"/>
                  <a:pt x="54029" y="107992"/>
                </a:cubicBezTo>
                <a:cubicBezTo>
                  <a:pt x="38683" y="119634"/>
                  <a:pt x="110650" y="63013"/>
                  <a:pt x="101654" y="69892"/>
                </a:cubicBezTo>
                <a:cubicBezTo>
                  <a:pt x="92658" y="76771"/>
                  <a:pt x="2171" y="145034"/>
                  <a:pt x="54" y="149267"/>
                </a:cubicBezTo>
                <a:cubicBezTo>
                  <a:pt x="-2063" y="153500"/>
                  <a:pt x="57733" y="115929"/>
                  <a:pt x="88954" y="95292"/>
                </a:cubicBezTo>
                <a:cubicBezTo>
                  <a:pt x="120175" y="74655"/>
                  <a:pt x="199550" y="-2075"/>
                  <a:pt x="193729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CE7BB1D3-89D3-316D-B4DE-C4D4A0ADC1A7}"/>
              </a:ext>
            </a:extLst>
          </p:cNvPr>
          <p:cNvSpPr/>
          <p:nvPr/>
        </p:nvSpPr>
        <p:spPr>
          <a:xfrm>
            <a:off x="6416559" y="4914696"/>
            <a:ext cx="235365" cy="105918"/>
          </a:xfrm>
          <a:custGeom>
            <a:avLst/>
            <a:gdLst>
              <a:gd name="connsiteX0" fmla="*/ 116 w 235365"/>
              <a:gd name="connsiteY0" fmla="*/ 3379 h 105918"/>
              <a:gd name="connsiteX1" fmla="*/ 165216 w 235365"/>
              <a:gd name="connsiteY1" fmla="*/ 104979 h 105918"/>
              <a:gd name="connsiteX2" fmla="*/ 114416 w 235365"/>
              <a:gd name="connsiteY2" fmla="*/ 51004 h 105918"/>
              <a:gd name="connsiteX3" fmla="*/ 222366 w 235365"/>
              <a:gd name="connsiteY3" fmla="*/ 204 h 105918"/>
              <a:gd name="connsiteX4" fmla="*/ 171566 w 235365"/>
              <a:gd name="connsiteY4" fmla="*/ 31954 h 105918"/>
              <a:gd name="connsiteX5" fmla="*/ 235066 w 235365"/>
              <a:gd name="connsiteY5" fmla="*/ 204 h 105918"/>
              <a:gd name="connsiteX6" fmla="*/ 139816 w 235365"/>
              <a:gd name="connsiteY6" fmla="*/ 41479 h 105918"/>
              <a:gd name="connsiteX7" fmla="*/ 116 w 235365"/>
              <a:gd name="connsiteY7" fmla="*/ 3379 h 10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365" h="105918">
                <a:moveTo>
                  <a:pt x="116" y="3379"/>
                </a:moveTo>
                <a:cubicBezTo>
                  <a:pt x="4349" y="13962"/>
                  <a:pt x="146166" y="97042"/>
                  <a:pt x="165216" y="104979"/>
                </a:cubicBezTo>
                <a:cubicBezTo>
                  <a:pt x="184266" y="112916"/>
                  <a:pt x="104891" y="68467"/>
                  <a:pt x="114416" y="51004"/>
                </a:cubicBezTo>
                <a:cubicBezTo>
                  <a:pt x="123941" y="33542"/>
                  <a:pt x="212841" y="3379"/>
                  <a:pt x="222366" y="204"/>
                </a:cubicBezTo>
                <a:cubicBezTo>
                  <a:pt x="231891" y="-2971"/>
                  <a:pt x="169449" y="31954"/>
                  <a:pt x="171566" y="31954"/>
                </a:cubicBezTo>
                <a:cubicBezTo>
                  <a:pt x="173683" y="31954"/>
                  <a:pt x="240358" y="-1383"/>
                  <a:pt x="235066" y="204"/>
                </a:cubicBezTo>
                <a:cubicBezTo>
                  <a:pt x="229774" y="1791"/>
                  <a:pt x="171566" y="37775"/>
                  <a:pt x="139816" y="41479"/>
                </a:cubicBezTo>
                <a:cubicBezTo>
                  <a:pt x="108066" y="45183"/>
                  <a:pt x="-4117" y="-7204"/>
                  <a:pt x="116" y="3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00D4E5CA-E82B-E284-C86A-97F276FD9A7B}"/>
              </a:ext>
            </a:extLst>
          </p:cNvPr>
          <p:cNvSpPr/>
          <p:nvPr/>
        </p:nvSpPr>
        <p:spPr>
          <a:xfrm>
            <a:off x="6376537" y="4835297"/>
            <a:ext cx="398381" cy="133943"/>
          </a:xfrm>
          <a:custGeom>
            <a:avLst/>
            <a:gdLst>
              <a:gd name="connsiteX0" fmla="*/ 2038 w 398381"/>
              <a:gd name="connsiteY0" fmla="*/ 133578 h 133943"/>
              <a:gd name="connsiteX1" fmla="*/ 389388 w 398381"/>
              <a:gd name="connsiteY1" fmla="*/ 3403 h 133943"/>
              <a:gd name="connsiteX2" fmla="*/ 271913 w 398381"/>
              <a:gd name="connsiteY2" fmla="*/ 38328 h 133943"/>
              <a:gd name="connsiteX3" fmla="*/ 236988 w 398381"/>
              <a:gd name="connsiteY3" fmla="*/ 41503 h 133943"/>
              <a:gd name="connsiteX4" fmla="*/ 2038 w 398381"/>
              <a:gd name="connsiteY4" fmla="*/ 133578 h 13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381" h="133943">
                <a:moveTo>
                  <a:pt x="2038" y="133578"/>
                </a:moveTo>
                <a:cubicBezTo>
                  <a:pt x="27438" y="127228"/>
                  <a:pt x="344409" y="19278"/>
                  <a:pt x="389388" y="3403"/>
                </a:cubicBezTo>
                <a:cubicBezTo>
                  <a:pt x="434367" y="-12472"/>
                  <a:pt x="297313" y="31978"/>
                  <a:pt x="271913" y="38328"/>
                </a:cubicBezTo>
                <a:cubicBezTo>
                  <a:pt x="246513" y="44678"/>
                  <a:pt x="277734" y="21395"/>
                  <a:pt x="236988" y="41503"/>
                </a:cubicBezTo>
                <a:cubicBezTo>
                  <a:pt x="196242" y="61611"/>
                  <a:pt x="-23362" y="139928"/>
                  <a:pt x="2038" y="133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411279A6-53EE-52CB-F284-EB602D550415}"/>
              </a:ext>
            </a:extLst>
          </p:cNvPr>
          <p:cNvSpPr/>
          <p:nvPr/>
        </p:nvSpPr>
        <p:spPr>
          <a:xfrm>
            <a:off x="5889023" y="5945773"/>
            <a:ext cx="1047731" cy="197474"/>
          </a:xfrm>
          <a:custGeom>
            <a:avLst/>
            <a:gdLst>
              <a:gd name="connsiteX0" fmla="*/ 602 w 1047731"/>
              <a:gd name="connsiteY0" fmla="*/ 124827 h 197474"/>
              <a:gd name="connsiteX1" fmla="*/ 441927 w 1047731"/>
              <a:gd name="connsiteY1" fmla="*/ 194677 h 197474"/>
              <a:gd name="connsiteX2" fmla="*/ 403827 w 1047731"/>
              <a:gd name="connsiteY2" fmla="*/ 181977 h 197474"/>
              <a:gd name="connsiteX3" fmla="*/ 641952 w 1047731"/>
              <a:gd name="connsiteY3" fmla="*/ 166102 h 197474"/>
              <a:gd name="connsiteX4" fmla="*/ 562577 w 1047731"/>
              <a:gd name="connsiteY4" fmla="*/ 178802 h 197474"/>
              <a:gd name="connsiteX5" fmla="*/ 870552 w 1047731"/>
              <a:gd name="connsiteY5" fmla="*/ 112127 h 197474"/>
              <a:gd name="connsiteX6" fmla="*/ 775302 w 1047731"/>
              <a:gd name="connsiteY6" fmla="*/ 147052 h 197474"/>
              <a:gd name="connsiteX7" fmla="*/ 1045177 w 1047731"/>
              <a:gd name="connsiteY7" fmla="*/ 1002 h 197474"/>
              <a:gd name="connsiteX8" fmla="*/ 895952 w 1047731"/>
              <a:gd name="connsiteY8" fmla="*/ 86727 h 197474"/>
              <a:gd name="connsiteX9" fmla="*/ 648302 w 1047731"/>
              <a:gd name="connsiteY9" fmla="*/ 166102 h 197474"/>
              <a:gd name="connsiteX10" fmla="*/ 353027 w 1047731"/>
              <a:gd name="connsiteY10" fmla="*/ 169277 h 197474"/>
              <a:gd name="connsiteX11" fmla="*/ 602 w 1047731"/>
              <a:gd name="connsiteY11" fmla="*/ 124827 h 19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7731" h="197474">
                <a:moveTo>
                  <a:pt x="602" y="124827"/>
                </a:moveTo>
                <a:cubicBezTo>
                  <a:pt x="15419" y="129060"/>
                  <a:pt x="374723" y="185152"/>
                  <a:pt x="441927" y="194677"/>
                </a:cubicBezTo>
                <a:cubicBezTo>
                  <a:pt x="509131" y="204202"/>
                  <a:pt x="370490" y="186739"/>
                  <a:pt x="403827" y="181977"/>
                </a:cubicBezTo>
                <a:cubicBezTo>
                  <a:pt x="437164" y="177215"/>
                  <a:pt x="615494" y="166631"/>
                  <a:pt x="641952" y="166102"/>
                </a:cubicBezTo>
                <a:cubicBezTo>
                  <a:pt x="668410" y="165573"/>
                  <a:pt x="524477" y="187798"/>
                  <a:pt x="562577" y="178802"/>
                </a:cubicBezTo>
                <a:cubicBezTo>
                  <a:pt x="600677" y="169806"/>
                  <a:pt x="835098" y="117419"/>
                  <a:pt x="870552" y="112127"/>
                </a:cubicBezTo>
                <a:cubicBezTo>
                  <a:pt x="906006" y="106835"/>
                  <a:pt x="746198" y="165573"/>
                  <a:pt x="775302" y="147052"/>
                </a:cubicBezTo>
                <a:cubicBezTo>
                  <a:pt x="804406" y="128531"/>
                  <a:pt x="1025069" y="11056"/>
                  <a:pt x="1045177" y="1002"/>
                </a:cubicBezTo>
                <a:cubicBezTo>
                  <a:pt x="1065285" y="-9052"/>
                  <a:pt x="962098" y="59210"/>
                  <a:pt x="895952" y="86727"/>
                </a:cubicBezTo>
                <a:cubicBezTo>
                  <a:pt x="829806" y="114244"/>
                  <a:pt x="738789" y="152344"/>
                  <a:pt x="648302" y="166102"/>
                </a:cubicBezTo>
                <a:cubicBezTo>
                  <a:pt x="557815" y="179860"/>
                  <a:pt x="457802" y="177215"/>
                  <a:pt x="353027" y="169277"/>
                </a:cubicBezTo>
                <a:cubicBezTo>
                  <a:pt x="248252" y="161340"/>
                  <a:pt x="-14215" y="120594"/>
                  <a:pt x="602" y="124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B81DA63C-1377-C662-689E-826414621211}"/>
              </a:ext>
            </a:extLst>
          </p:cNvPr>
          <p:cNvSpPr/>
          <p:nvPr/>
        </p:nvSpPr>
        <p:spPr>
          <a:xfrm>
            <a:off x="5546722" y="5708451"/>
            <a:ext cx="246263" cy="534645"/>
          </a:xfrm>
          <a:custGeom>
            <a:avLst/>
            <a:gdLst>
              <a:gd name="connsiteX0" fmla="*/ 3 w 246263"/>
              <a:gd name="connsiteY0" fmla="*/ 199 h 534645"/>
              <a:gd name="connsiteX1" fmla="*/ 76203 w 246263"/>
              <a:gd name="connsiteY1" fmla="*/ 228799 h 534645"/>
              <a:gd name="connsiteX2" fmla="*/ 244478 w 246263"/>
              <a:gd name="connsiteY2" fmla="*/ 530424 h 534645"/>
              <a:gd name="connsiteX3" fmla="*/ 158753 w 246263"/>
              <a:gd name="connsiteY3" fmla="*/ 390724 h 534645"/>
              <a:gd name="connsiteX4" fmla="*/ 63503 w 246263"/>
              <a:gd name="connsiteY4" fmla="*/ 184349 h 534645"/>
              <a:gd name="connsiteX5" fmla="*/ 73028 w 246263"/>
              <a:gd name="connsiteY5" fmla="*/ 266899 h 534645"/>
              <a:gd name="connsiteX6" fmla="*/ 3 w 246263"/>
              <a:gd name="connsiteY6" fmla="*/ 199 h 53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263" h="534645">
                <a:moveTo>
                  <a:pt x="3" y="199"/>
                </a:moveTo>
                <a:cubicBezTo>
                  <a:pt x="532" y="-6151"/>
                  <a:pt x="35457" y="140428"/>
                  <a:pt x="76203" y="228799"/>
                </a:cubicBezTo>
                <a:cubicBezTo>
                  <a:pt x="116949" y="317170"/>
                  <a:pt x="230720" y="503437"/>
                  <a:pt x="244478" y="530424"/>
                </a:cubicBezTo>
                <a:cubicBezTo>
                  <a:pt x="258236" y="557412"/>
                  <a:pt x="188915" y="448403"/>
                  <a:pt x="158753" y="390724"/>
                </a:cubicBezTo>
                <a:cubicBezTo>
                  <a:pt x="128591" y="333045"/>
                  <a:pt x="77790" y="204986"/>
                  <a:pt x="63503" y="184349"/>
                </a:cubicBezTo>
                <a:cubicBezTo>
                  <a:pt x="49216" y="163712"/>
                  <a:pt x="81495" y="289653"/>
                  <a:pt x="73028" y="266899"/>
                </a:cubicBezTo>
                <a:cubicBezTo>
                  <a:pt x="64561" y="244145"/>
                  <a:pt x="-526" y="6549"/>
                  <a:pt x="3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8C7EF5AA-9F0D-6C0D-3525-EBC3BAC87AE6}"/>
              </a:ext>
            </a:extLst>
          </p:cNvPr>
          <p:cNvSpPr/>
          <p:nvPr/>
        </p:nvSpPr>
        <p:spPr>
          <a:xfrm>
            <a:off x="6089397" y="5949841"/>
            <a:ext cx="893668" cy="362073"/>
          </a:xfrm>
          <a:custGeom>
            <a:avLst/>
            <a:gdLst>
              <a:gd name="connsiteX0" fmla="*/ 733678 w 893668"/>
              <a:gd name="connsiteY0" fmla="*/ 109 h 362073"/>
              <a:gd name="connsiteX1" fmla="*/ 892428 w 893668"/>
              <a:gd name="connsiteY1" fmla="*/ 69959 h 362073"/>
              <a:gd name="connsiteX2" fmla="*/ 806703 w 893668"/>
              <a:gd name="connsiteY2" fmla="*/ 38209 h 362073"/>
              <a:gd name="connsiteX3" fmla="*/ 790828 w 893668"/>
              <a:gd name="connsiteY3" fmla="*/ 165209 h 362073"/>
              <a:gd name="connsiteX4" fmla="*/ 736853 w 893668"/>
              <a:gd name="connsiteY4" fmla="*/ 98534 h 362073"/>
              <a:gd name="connsiteX5" fmla="*/ 806703 w 893668"/>
              <a:gd name="connsiteY5" fmla="*/ 171559 h 362073"/>
              <a:gd name="connsiteX6" fmla="*/ 625728 w 893668"/>
              <a:gd name="connsiteY6" fmla="*/ 142984 h 362073"/>
              <a:gd name="connsiteX7" fmla="*/ 720978 w 893668"/>
              <a:gd name="connsiteY7" fmla="*/ 209659 h 362073"/>
              <a:gd name="connsiteX8" fmla="*/ 689228 w 893668"/>
              <a:gd name="connsiteY8" fmla="*/ 203309 h 362073"/>
              <a:gd name="connsiteX9" fmla="*/ 724153 w 893668"/>
              <a:gd name="connsiteY9" fmla="*/ 260459 h 362073"/>
              <a:gd name="connsiteX10" fmla="*/ 568578 w 893668"/>
              <a:gd name="connsiteY10" fmla="*/ 168384 h 362073"/>
              <a:gd name="connsiteX11" fmla="*/ 682878 w 893668"/>
              <a:gd name="connsiteY11" fmla="*/ 298559 h 362073"/>
              <a:gd name="connsiteX12" fmla="*/ 552703 w 893668"/>
              <a:gd name="connsiteY12" fmla="*/ 174734 h 362073"/>
              <a:gd name="connsiteX13" fmla="*/ 473328 w 893668"/>
              <a:gd name="connsiteY13" fmla="*/ 323959 h 362073"/>
              <a:gd name="connsiteX14" fmla="*/ 447928 w 893668"/>
              <a:gd name="connsiteY14" fmla="*/ 187434 h 362073"/>
              <a:gd name="connsiteX15" fmla="*/ 432053 w 893668"/>
              <a:gd name="connsiteY15" fmla="*/ 327134 h 362073"/>
              <a:gd name="connsiteX16" fmla="*/ 406653 w 893668"/>
              <a:gd name="connsiteY16" fmla="*/ 200134 h 362073"/>
              <a:gd name="connsiteX17" fmla="*/ 324103 w 893668"/>
              <a:gd name="connsiteY17" fmla="*/ 304909 h 362073"/>
              <a:gd name="connsiteX18" fmla="*/ 324103 w 893668"/>
              <a:gd name="connsiteY18" fmla="*/ 244584 h 362073"/>
              <a:gd name="connsiteX19" fmla="*/ 292353 w 893668"/>
              <a:gd name="connsiteY19" fmla="*/ 304909 h 362073"/>
              <a:gd name="connsiteX20" fmla="*/ 260603 w 893668"/>
              <a:gd name="connsiteY20" fmla="*/ 209659 h 362073"/>
              <a:gd name="connsiteX21" fmla="*/ 181228 w 893668"/>
              <a:gd name="connsiteY21" fmla="*/ 339834 h 362073"/>
              <a:gd name="connsiteX22" fmla="*/ 178053 w 893668"/>
              <a:gd name="connsiteY22" fmla="*/ 231884 h 362073"/>
              <a:gd name="connsiteX23" fmla="*/ 76453 w 893668"/>
              <a:gd name="connsiteY23" fmla="*/ 362059 h 362073"/>
              <a:gd name="connsiteX24" fmla="*/ 95503 w 893668"/>
              <a:gd name="connsiteY24" fmla="*/ 222359 h 362073"/>
              <a:gd name="connsiteX25" fmla="*/ 28828 w 893668"/>
              <a:gd name="connsiteY25" fmla="*/ 317609 h 362073"/>
              <a:gd name="connsiteX26" fmla="*/ 253 w 893668"/>
              <a:gd name="connsiteY26" fmla="*/ 285859 h 362073"/>
              <a:gd name="connsiteX27" fmla="*/ 16128 w 893668"/>
              <a:gd name="connsiteY27" fmla="*/ 244584 h 362073"/>
              <a:gd name="connsiteX28" fmla="*/ 38353 w 893668"/>
              <a:gd name="connsiteY28" fmla="*/ 212834 h 362073"/>
              <a:gd name="connsiteX29" fmla="*/ 451103 w 893668"/>
              <a:gd name="connsiteY29" fmla="*/ 231884 h 362073"/>
              <a:gd name="connsiteX30" fmla="*/ 152653 w 893668"/>
              <a:gd name="connsiteY30" fmla="*/ 260459 h 362073"/>
              <a:gd name="connsiteX31" fmla="*/ 543178 w 893668"/>
              <a:gd name="connsiteY31" fmla="*/ 200134 h 362073"/>
              <a:gd name="connsiteX32" fmla="*/ 282828 w 893668"/>
              <a:gd name="connsiteY32" fmla="*/ 228709 h 362073"/>
              <a:gd name="connsiteX33" fmla="*/ 720978 w 893668"/>
              <a:gd name="connsiteY33" fmla="*/ 89009 h 362073"/>
              <a:gd name="connsiteX34" fmla="*/ 733678 w 893668"/>
              <a:gd name="connsiteY34" fmla="*/ 109 h 36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93668" h="362073">
                <a:moveTo>
                  <a:pt x="733678" y="109"/>
                </a:moveTo>
                <a:cubicBezTo>
                  <a:pt x="762253" y="-3066"/>
                  <a:pt x="880257" y="63609"/>
                  <a:pt x="892428" y="69959"/>
                </a:cubicBezTo>
                <a:cubicBezTo>
                  <a:pt x="904599" y="76309"/>
                  <a:pt x="823636" y="22334"/>
                  <a:pt x="806703" y="38209"/>
                </a:cubicBezTo>
                <a:cubicBezTo>
                  <a:pt x="789770" y="54084"/>
                  <a:pt x="802470" y="155155"/>
                  <a:pt x="790828" y="165209"/>
                </a:cubicBezTo>
                <a:cubicBezTo>
                  <a:pt x="779186" y="175263"/>
                  <a:pt x="734207" y="97476"/>
                  <a:pt x="736853" y="98534"/>
                </a:cubicBezTo>
                <a:cubicBezTo>
                  <a:pt x="739499" y="99592"/>
                  <a:pt x="825224" y="164151"/>
                  <a:pt x="806703" y="171559"/>
                </a:cubicBezTo>
                <a:cubicBezTo>
                  <a:pt x="788182" y="178967"/>
                  <a:pt x="640016" y="136634"/>
                  <a:pt x="625728" y="142984"/>
                </a:cubicBezTo>
                <a:cubicBezTo>
                  <a:pt x="611440" y="149334"/>
                  <a:pt x="710395" y="199605"/>
                  <a:pt x="720978" y="209659"/>
                </a:cubicBezTo>
                <a:cubicBezTo>
                  <a:pt x="731561" y="219713"/>
                  <a:pt x="688699" y="194842"/>
                  <a:pt x="689228" y="203309"/>
                </a:cubicBezTo>
                <a:cubicBezTo>
                  <a:pt x="689757" y="211776"/>
                  <a:pt x="744261" y="266280"/>
                  <a:pt x="724153" y="260459"/>
                </a:cubicBezTo>
                <a:cubicBezTo>
                  <a:pt x="704045" y="254638"/>
                  <a:pt x="575457" y="162034"/>
                  <a:pt x="568578" y="168384"/>
                </a:cubicBezTo>
                <a:cubicBezTo>
                  <a:pt x="561699" y="174734"/>
                  <a:pt x="685524" y="297501"/>
                  <a:pt x="682878" y="298559"/>
                </a:cubicBezTo>
                <a:cubicBezTo>
                  <a:pt x="680232" y="299617"/>
                  <a:pt x="587628" y="170501"/>
                  <a:pt x="552703" y="174734"/>
                </a:cubicBezTo>
                <a:cubicBezTo>
                  <a:pt x="517778" y="178967"/>
                  <a:pt x="490790" y="321842"/>
                  <a:pt x="473328" y="323959"/>
                </a:cubicBezTo>
                <a:cubicBezTo>
                  <a:pt x="455866" y="326076"/>
                  <a:pt x="454807" y="186905"/>
                  <a:pt x="447928" y="187434"/>
                </a:cubicBezTo>
                <a:cubicBezTo>
                  <a:pt x="441049" y="187963"/>
                  <a:pt x="438932" y="325017"/>
                  <a:pt x="432053" y="327134"/>
                </a:cubicBezTo>
                <a:cubicBezTo>
                  <a:pt x="425174" y="329251"/>
                  <a:pt x="424645" y="203838"/>
                  <a:pt x="406653" y="200134"/>
                </a:cubicBezTo>
                <a:cubicBezTo>
                  <a:pt x="388661" y="196430"/>
                  <a:pt x="337861" y="297501"/>
                  <a:pt x="324103" y="304909"/>
                </a:cubicBezTo>
                <a:cubicBezTo>
                  <a:pt x="310345" y="312317"/>
                  <a:pt x="329395" y="244584"/>
                  <a:pt x="324103" y="244584"/>
                </a:cubicBezTo>
                <a:cubicBezTo>
                  <a:pt x="318811" y="244584"/>
                  <a:pt x="302936" y="310730"/>
                  <a:pt x="292353" y="304909"/>
                </a:cubicBezTo>
                <a:cubicBezTo>
                  <a:pt x="281770" y="299088"/>
                  <a:pt x="279124" y="203838"/>
                  <a:pt x="260603" y="209659"/>
                </a:cubicBezTo>
                <a:cubicBezTo>
                  <a:pt x="242082" y="215480"/>
                  <a:pt x="194986" y="336130"/>
                  <a:pt x="181228" y="339834"/>
                </a:cubicBezTo>
                <a:cubicBezTo>
                  <a:pt x="167470" y="343538"/>
                  <a:pt x="195515" y="228180"/>
                  <a:pt x="178053" y="231884"/>
                </a:cubicBezTo>
                <a:cubicBezTo>
                  <a:pt x="160591" y="235588"/>
                  <a:pt x="90211" y="363646"/>
                  <a:pt x="76453" y="362059"/>
                </a:cubicBezTo>
                <a:cubicBezTo>
                  <a:pt x="62695" y="360472"/>
                  <a:pt x="103440" y="229767"/>
                  <a:pt x="95503" y="222359"/>
                </a:cubicBezTo>
                <a:cubicBezTo>
                  <a:pt x="87565" y="214951"/>
                  <a:pt x="44703" y="307026"/>
                  <a:pt x="28828" y="317609"/>
                </a:cubicBezTo>
                <a:cubicBezTo>
                  <a:pt x="12953" y="328192"/>
                  <a:pt x="2370" y="298030"/>
                  <a:pt x="253" y="285859"/>
                </a:cubicBezTo>
                <a:cubicBezTo>
                  <a:pt x="-1864" y="273688"/>
                  <a:pt x="9778" y="256755"/>
                  <a:pt x="16128" y="244584"/>
                </a:cubicBezTo>
                <a:cubicBezTo>
                  <a:pt x="22478" y="232413"/>
                  <a:pt x="-34143" y="214951"/>
                  <a:pt x="38353" y="212834"/>
                </a:cubicBezTo>
                <a:cubicBezTo>
                  <a:pt x="110849" y="210717"/>
                  <a:pt x="432053" y="223947"/>
                  <a:pt x="451103" y="231884"/>
                </a:cubicBezTo>
                <a:cubicBezTo>
                  <a:pt x="470153" y="239821"/>
                  <a:pt x="137307" y="265751"/>
                  <a:pt x="152653" y="260459"/>
                </a:cubicBezTo>
                <a:cubicBezTo>
                  <a:pt x="167999" y="255167"/>
                  <a:pt x="521482" y="205426"/>
                  <a:pt x="543178" y="200134"/>
                </a:cubicBezTo>
                <a:cubicBezTo>
                  <a:pt x="564874" y="194842"/>
                  <a:pt x="253195" y="247230"/>
                  <a:pt x="282828" y="228709"/>
                </a:cubicBezTo>
                <a:cubicBezTo>
                  <a:pt x="312461" y="210188"/>
                  <a:pt x="645307" y="124992"/>
                  <a:pt x="720978" y="89009"/>
                </a:cubicBezTo>
                <a:cubicBezTo>
                  <a:pt x="796649" y="53026"/>
                  <a:pt x="705103" y="3284"/>
                  <a:pt x="733678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CBDF15C3-34FD-30C2-9097-DA89763EF193}"/>
              </a:ext>
            </a:extLst>
          </p:cNvPr>
          <p:cNvSpPr/>
          <p:nvPr/>
        </p:nvSpPr>
        <p:spPr>
          <a:xfrm>
            <a:off x="5770247" y="5928962"/>
            <a:ext cx="515126" cy="164440"/>
          </a:xfrm>
          <a:custGeom>
            <a:avLst/>
            <a:gdLst>
              <a:gd name="connsiteX0" fmla="*/ 8253 w 515126"/>
              <a:gd name="connsiteY0" fmla="*/ 1938 h 164440"/>
              <a:gd name="connsiteX1" fmla="*/ 214628 w 515126"/>
              <a:gd name="connsiteY1" fmla="*/ 122588 h 164440"/>
              <a:gd name="connsiteX2" fmla="*/ 189228 w 515126"/>
              <a:gd name="connsiteY2" fmla="*/ 103538 h 164440"/>
              <a:gd name="connsiteX3" fmla="*/ 509903 w 515126"/>
              <a:gd name="connsiteY3" fmla="*/ 163863 h 164440"/>
              <a:gd name="connsiteX4" fmla="*/ 376553 w 515126"/>
              <a:gd name="connsiteY4" fmla="*/ 132113 h 164440"/>
              <a:gd name="connsiteX5" fmla="*/ 224153 w 515126"/>
              <a:gd name="connsiteY5" fmla="*/ 100363 h 164440"/>
              <a:gd name="connsiteX6" fmla="*/ 59053 w 515126"/>
              <a:gd name="connsiteY6" fmla="*/ 49563 h 164440"/>
              <a:gd name="connsiteX7" fmla="*/ 8253 w 515126"/>
              <a:gd name="connsiteY7" fmla="*/ 1938 h 16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5126" h="164440">
                <a:moveTo>
                  <a:pt x="8253" y="1938"/>
                </a:moveTo>
                <a:cubicBezTo>
                  <a:pt x="34182" y="14109"/>
                  <a:pt x="184466" y="105655"/>
                  <a:pt x="214628" y="122588"/>
                </a:cubicBezTo>
                <a:cubicBezTo>
                  <a:pt x="244790" y="139521"/>
                  <a:pt x="140016" y="96659"/>
                  <a:pt x="189228" y="103538"/>
                </a:cubicBezTo>
                <a:cubicBezTo>
                  <a:pt x="238440" y="110417"/>
                  <a:pt x="478682" y="159101"/>
                  <a:pt x="509903" y="163863"/>
                </a:cubicBezTo>
                <a:cubicBezTo>
                  <a:pt x="541124" y="168625"/>
                  <a:pt x="424178" y="142696"/>
                  <a:pt x="376553" y="132113"/>
                </a:cubicBezTo>
                <a:cubicBezTo>
                  <a:pt x="328928" y="121530"/>
                  <a:pt x="277070" y="114121"/>
                  <a:pt x="224153" y="100363"/>
                </a:cubicBezTo>
                <a:cubicBezTo>
                  <a:pt x="171236" y="86605"/>
                  <a:pt x="95565" y="60675"/>
                  <a:pt x="59053" y="49563"/>
                </a:cubicBezTo>
                <a:cubicBezTo>
                  <a:pt x="22541" y="38451"/>
                  <a:pt x="-17676" y="-10233"/>
                  <a:pt x="8253" y="1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DA3B2F04-870D-EA80-209B-A15476E480C7}"/>
              </a:ext>
            </a:extLst>
          </p:cNvPr>
          <p:cNvSpPr/>
          <p:nvPr/>
        </p:nvSpPr>
        <p:spPr>
          <a:xfrm>
            <a:off x="5813420" y="6032129"/>
            <a:ext cx="324363" cy="543676"/>
          </a:xfrm>
          <a:custGeom>
            <a:avLst/>
            <a:gdLst>
              <a:gd name="connsiteX0" fmla="*/ 5 w 324363"/>
              <a:gd name="connsiteY0" fmla="*/ 371 h 543676"/>
              <a:gd name="connsiteX1" fmla="*/ 168280 w 324363"/>
              <a:gd name="connsiteY1" fmla="*/ 355971 h 543676"/>
              <a:gd name="connsiteX2" fmla="*/ 168280 w 324363"/>
              <a:gd name="connsiteY2" fmla="*/ 311521 h 543676"/>
              <a:gd name="connsiteX3" fmla="*/ 228605 w 324363"/>
              <a:gd name="connsiteY3" fmla="*/ 413121 h 543676"/>
              <a:gd name="connsiteX4" fmla="*/ 323855 w 324363"/>
              <a:gd name="connsiteY4" fmla="*/ 543296 h 543676"/>
              <a:gd name="connsiteX5" fmla="*/ 260355 w 324363"/>
              <a:gd name="connsiteY5" fmla="*/ 444871 h 543676"/>
              <a:gd name="connsiteX6" fmla="*/ 133355 w 324363"/>
              <a:gd name="connsiteY6" fmla="*/ 225796 h 543676"/>
              <a:gd name="connsiteX7" fmla="*/ 174630 w 324363"/>
              <a:gd name="connsiteY7" fmla="*/ 286121 h 543676"/>
              <a:gd name="connsiteX8" fmla="*/ 5 w 324363"/>
              <a:gd name="connsiteY8" fmla="*/ 371 h 54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363" h="543676">
                <a:moveTo>
                  <a:pt x="5" y="371"/>
                </a:moveTo>
                <a:cubicBezTo>
                  <a:pt x="-1053" y="12013"/>
                  <a:pt x="140234" y="304113"/>
                  <a:pt x="168280" y="355971"/>
                </a:cubicBezTo>
                <a:cubicBezTo>
                  <a:pt x="196326" y="407829"/>
                  <a:pt x="158226" y="301996"/>
                  <a:pt x="168280" y="311521"/>
                </a:cubicBezTo>
                <a:cubicBezTo>
                  <a:pt x="178334" y="321046"/>
                  <a:pt x="202676" y="374492"/>
                  <a:pt x="228605" y="413121"/>
                </a:cubicBezTo>
                <a:cubicBezTo>
                  <a:pt x="254534" y="451750"/>
                  <a:pt x="318563" y="538004"/>
                  <a:pt x="323855" y="543296"/>
                </a:cubicBezTo>
                <a:cubicBezTo>
                  <a:pt x="329147" y="548588"/>
                  <a:pt x="292105" y="497788"/>
                  <a:pt x="260355" y="444871"/>
                </a:cubicBezTo>
                <a:cubicBezTo>
                  <a:pt x="228605" y="391954"/>
                  <a:pt x="147642" y="252254"/>
                  <a:pt x="133355" y="225796"/>
                </a:cubicBezTo>
                <a:cubicBezTo>
                  <a:pt x="119068" y="199338"/>
                  <a:pt x="193680" y="317871"/>
                  <a:pt x="174630" y="286121"/>
                </a:cubicBezTo>
                <a:cubicBezTo>
                  <a:pt x="155580" y="254371"/>
                  <a:pt x="1063" y="-11271"/>
                  <a:pt x="5" y="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3BC0C9D5-9A23-5535-E4EB-63CC1AA529E3}"/>
              </a:ext>
            </a:extLst>
          </p:cNvPr>
          <p:cNvSpPr/>
          <p:nvPr/>
        </p:nvSpPr>
        <p:spPr>
          <a:xfrm>
            <a:off x="6257315" y="6228962"/>
            <a:ext cx="96030" cy="635458"/>
          </a:xfrm>
          <a:custGeom>
            <a:avLst/>
            <a:gdLst>
              <a:gd name="connsiteX0" fmla="*/ 95860 w 96030"/>
              <a:gd name="connsiteY0" fmla="*/ 388 h 635458"/>
              <a:gd name="connsiteX1" fmla="*/ 32360 w 96030"/>
              <a:gd name="connsiteY1" fmla="*/ 203588 h 635458"/>
              <a:gd name="connsiteX2" fmla="*/ 38710 w 96030"/>
              <a:gd name="connsiteY2" fmla="*/ 479813 h 635458"/>
              <a:gd name="connsiteX3" fmla="*/ 41885 w 96030"/>
              <a:gd name="connsiteY3" fmla="*/ 375038 h 635458"/>
              <a:gd name="connsiteX4" fmla="*/ 89510 w 96030"/>
              <a:gd name="connsiteY4" fmla="*/ 635388 h 635458"/>
              <a:gd name="connsiteX5" fmla="*/ 54585 w 96030"/>
              <a:gd name="connsiteY5" fmla="*/ 346463 h 635458"/>
              <a:gd name="connsiteX6" fmla="*/ 10135 w 96030"/>
              <a:gd name="connsiteY6" fmla="*/ 219463 h 635458"/>
              <a:gd name="connsiteX7" fmla="*/ 10135 w 96030"/>
              <a:gd name="connsiteY7" fmla="*/ 254388 h 635458"/>
              <a:gd name="connsiteX8" fmla="*/ 95860 w 96030"/>
              <a:gd name="connsiteY8" fmla="*/ 388 h 63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030" h="635458">
                <a:moveTo>
                  <a:pt x="95860" y="388"/>
                </a:moveTo>
                <a:cubicBezTo>
                  <a:pt x="99564" y="-8079"/>
                  <a:pt x="41885" y="123684"/>
                  <a:pt x="32360" y="203588"/>
                </a:cubicBezTo>
                <a:cubicBezTo>
                  <a:pt x="22835" y="283492"/>
                  <a:pt x="37122" y="451238"/>
                  <a:pt x="38710" y="479813"/>
                </a:cubicBezTo>
                <a:cubicBezTo>
                  <a:pt x="40297" y="508388"/>
                  <a:pt x="33418" y="349109"/>
                  <a:pt x="41885" y="375038"/>
                </a:cubicBezTo>
                <a:cubicBezTo>
                  <a:pt x="50352" y="400967"/>
                  <a:pt x="87393" y="640150"/>
                  <a:pt x="89510" y="635388"/>
                </a:cubicBezTo>
                <a:cubicBezTo>
                  <a:pt x="91627" y="630626"/>
                  <a:pt x="67814" y="415784"/>
                  <a:pt x="54585" y="346463"/>
                </a:cubicBezTo>
                <a:cubicBezTo>
                  <a:pt x="41356" y="277142"/>
                  <a:pt x="17543" y="234809"/>
                  <a:pt x="10135" y="219463"/>
                </a:cubicBezTo>
                <a:cubicBezTo>
                  <a:pt x="2727" y="204117"/>
                  <a:pt x="-8386" y="285079"/>
                  <a:pt x="10135" y="254388"/>
                </a:cubicBezTo>
                <a:cubicBezTo>
                  <a:pt x="28656" y="223697"/>
                  <a:pt x="92156" y="8855"/>
                  <a:pt x="95860" y="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003EDB23-893A-EF05-9238-58C579464AB4}"/>
              </a:ext>
            </a:extLst>
          </p:cNvPr>
          <p:cNvSpPr/>
          <p:nvPr/>
        </p:nvSpPr>
        <p:spPr>
          <a:xfrm>
            <a:off x="6353132" y="6219792"/>
            <a:ext cx="84067" cy="596027"/>
          </a:xfrm>
          <a:custGeom>
            <a:avLst/>
            <a:gdLst>
              <a:gd name="connsiteX0" fmla="*/ 43 w 84067"/>
              <a:gd name="connsiteY0" fmla="*/ 33 h 596027"/>
              <a:gd name="connsiteX1" fmla="*/ 54018 w 84067"/>
              <a:gd name="connsiteY1" fmla="*/ 298483 h 596027"/>
              <a:gd name="connsiteX2" fmla="*/ 82593 w 84067"/>
              <a:gd name="connsiteY2" fmla="*/ 241333 h 596027"/>
              <a:gd name="connsiteX3" fmla="*/ 9568 w 84067"/>
              <a:gd name="connsiteY3" fmla="*/ 593758 h 596027"/>
              <a:gd name="connsiteX4" fmla="*/ 31793 w 84067"/>
              <a:gd name="connsiteY4" fmla="*/ 387383 h 596027"/>
              <a:gd name="connsiteX5" fmla="*/ 63543 w 84067"/>
              <a:gd name="connsiteY5" fmla="*/ 279433 h 596027"/>
              <a:gd name="connsiteX6" fmla="*/ 43 w 84067"/>
              <a:gd name="connsiteY6" fmla="*/ 33 h 59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067" h="596027">
                <a:moveTo>
                  <a:pt x="43" y="33"/>
                </a:moveTo>
                <a:cubicBezTo>
                  <a:pt x="-1544" y="3208"/>
                  <a:pt x="40260" y="258266"/>
                  <a:pt x="54018" y="298483"/>
                </a:cubicBezTo>
                <a:cubicBezTo>
                  <a:pt x="67776" y="338700"/>
                  <a:pt x="90001" y="192121"/>
                  <a:pt x="82593" y="241333"/>
                </a:cubicBezTo>
                <a:cubicBezTo>
                  <a:pt x="75185" y="290545"/>
                  <a:pt x="18035" y="569416"/>
                  <a:pt x="9568" y="593758"/>
                </a:cubicBezTo>
                <a:cubicBezTo>
                  <a:pt x="1101" y="618100"/>
                  <a:pt x="22797" y="439770"/>
                  <a:pt x="31793" y="387383"/>
                </a:cubicBezTo>
                <a:cubicBezTo>
                  <a:pt x="40789" y="334996"/>
                  <a:pt x="66718" y="339229"/>
                  <a:pt x="63543" y="279433"/>
                </a:cubicBezTo>
                <a:cubicBezTo>
                  <a:pt x="60368" y="219637"/>
                  <a:pt x="1630" y="-3142"/>
                  <a:pt x="43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8B0340F3-D376-19FB-D7C9-AAAEFC92EAF8}"/>
              </a:ext>
            </a:extLst>
          </p:cNvPr>
          <p:cNvSpPr/>
          <p:nvPr/>
        </p:nvSpPr>
        <p:spPr>
          <a:xfrm>
            <a:off x="6432513" y="6327668"/>
            <a:ext cx="57190" cy="339981"/>
          </a:xfrm>
          <a:custGeom>
            <a:avLst/>
            <a:gdLst>
              <a:gd name="connsiteX0" fmla="*/ 3212 w 57190"/>
              <a:gd name="connsiteY0" fmla="*/ 107 h 339981"/>
              <a:gd name="connsiteX1" fmla="*/ 47662 w 57190"/>
              <a:gd name="connsiteY1" fmla="*/ 174732 h 339981"/>
              <a:gd name="connsiteX2" fmla="*/ 37 w 57190"/>
              <a:gd name="connsiteY2" fmla="*/ 339832 h 339981"/>
              <a:gd name="connsiteX3" fmla="*/ 57187 w 57190"/>
              <a:gd name="connsiteY3" fmla="*/ 200132 h 339981"/>
              <a:gd name="connsiteX4" fmla="*/ 3212 w 57190"/>
              <a:gd name="connsiteY4" fmla="*/ 107 h 33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90" h="339981">
                <a:moveTo>
                  <a:pt x="3212" y="107"/>
                </a:moveTo>
                <a:cubicBezTo>
                  <a:pt x="1625" y="-4126"/>
                  <a:pt x="48191" y="118111"/>
                  <a:pt x="47662" y="174732"/>
                </a:cubicBezTo>
                <a:cubicBezTo>
                  <a:pt x="47133" y="231353"/>
                  <a:pt x="-1550" y="335599"/>
                  <a:pt x="37" y="339832"/>
                </a:cubicBezTo>
                <a:cubicBezTo>
                  <a:pt x="1624" y="344065"/>
                  <a:pt x="56658" y="257282"/>
                  <a:pt x="57187" y="200132"/>
                </a:cubicBezTo>
                <a:cubicBezTo>
                  <a:pt x="57716" y="142982"/>
                  <a:pt x="4799" y="4340"/>
                  <a:pt x="3212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9A611582-0C06-6E2C-0D10-59442DA00CFB}"/>
              </a:ext>
            </a:extLst>
          </p:cNvPr>
          <p:cNvSpPr/>
          <p:nvPr/>
        </p:nvSpPr>
        <p:spPr>
          <a:xfrm>
            <a:off x="6488354" y="6308671"/>
            <a:ext cx="293602" cy="496052"/>
          </a:xfrm>
          <a:custGeom>
            <a:avLst/>
            <a:gdLst>
              <a:gd name="connsiteX0" fmla="*/ 293446 w 293602"/>
              <a:gd name="connsiteY0" fmla="*/ 54 h 496052"/>
              <a:gd name="connsiteX1" fmla="*/ 45796 w 293602"/>
              <a:gd name="connsiteY1" fmla="*/ 228654 h 496052"/>
              <a:gd name="connsiteX2" fmla="*/ 96596 w 293602"/>
              <a:gd name="connsiteY2" fmla="*/ 368354 h 496052"/>
              <a:gd name="connsiteX3" fmla="*/ 64846 w 293602"/>
              <a:gd name="connsiteY3" fmla="*/ 327079 h 496052"/>
              <a:gd name="connsiteX4" fmla="*/ 255346 w 293602"/>
              <a:gd name="connsiteY4" fmla="*/ 495354 h 496052"/>
              <a:gd name="connsiteX5" fmla="*/ 109296 w 293602"/>
              <a:gd name="connsiteY5" fmla="*/ 384229 h 496052"/>
              <a:gd name="connsiteX6" fmla="*/ 45796 w 293602"/>
              <a:gd name="connsiteY6" fmla="*/ 314379 h 496052"/>
              <a:gd name="connsiteX7" fmla="*/ 102946 w 293602"/>
              <a:gd name="connsiteY7" fmla="*/ 177854 h 496052"/>
              <a:gd name="connsiteX8" fmla="*/ 4521 w 293602"/>
              <a:gd name="connsiteY8" fmla="*/ 206429 h 496052"/>
              <a:gd name="connsiteX9" fmla="*/ 293446 w 293602"/>
              <a:gd name="connsiteY9" fmla="*/ 54 h 496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3602" h="496052">
                <a:moveTo>
                  <a:pt x="293446" y="54"/>
                </a:moveTo>
                <a:cubicBezTo>
                  <a:pt x="300325" y="3758"/>
                  <a:pt x="78604" y="167271"/>
                  <a:pt x="45796" y="228654"/>
                </a:cubicBezTo>
                <a:cubicBezTo>
                  <a:pt x="12988" y="290037"/>
                  <a:pt x="93421" y="351950"/>
                  <a:pt x="96596" y="368354"/>
                </a:cubicBezTo>
                <a:cubicBezTo>
                  <a:pt x="99771" y="384758"/>
                  <a:pt x="38388" y="305912"/>
                  <a:pt x="64846" y="327079"/>
                </a:cubicBezTo>
                <a:cubicBezTo>
                  <a:pt x="91304" y="348246"/>
                  <a:pt x="247938" y="485829"/>
                  <a:pt x="255346" y="495354"/>
                </a:cubicBezTo>
                <a:cubicBezTo>
                  <a:pt x="262754" y="504879"/>
                  <a:pt x="144221" y="414392"/>
                  <a:pt x="109296" y="384229"/>
                </a:cubicBezTo>
                <a:cubicBezTo>
                  <a:pt x="74371" y="354067"/>
                  <a:pt x="46854" y="348775"/>
                  <a:pt x="45796" y="314379"/>
                </a:cubicBezTo>
                <a:cubicBezTo>
                  <a:pt x="44738" y="279983"/>
                  <a:pt x="109825" y="195846"/>
                  <a:pt x="102946" y="177854"/>
                </a:cubicBezTo>
                <a:cubicBezTo>
                  <a:pt x="96067" y="159862"/>
                  <a:pt x="-24583" y="231300"/>
                  <a:pt x="4521" y="206429"/>
                </a:cubicBezTo>
                <a:cubicBezTo>
                  <a:pt x="33625" y="181558"/>
                  <a:pt x="286567" y="-3650"/>
                  <a:pt x="293446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2D433728-DAB6-BD11-1E36-7FAC95E03912}"/>
              </a:ext>
            </a:extLst>
          </p:cNvPr>
          <p:cNvSpPr/>
          <p:nvPr/>
        </p:nvSpPr>
        <p:spPr>
          <a:xfrm>
            <a:off x="5476607" y="5946683"/>
            <a:ext cx="267067" cy="584461"/>
          </a:xfrm>
          <a:custGeom>
            <a:avLst/>
            <a:gdLst>
              <a:gd name="connsiteX0" fmla="*/ 9793 w 267067"/>
              <a:gd name="connsiteY0" fmla="*/ 92 h 584461"/>
              <a:gd name="connsiteX1" fmla="*/ 6618 w 267067"/>
              <a:gd name="connsiteY1" fmla="*/ 257267 h 584461"/>
              <a:gd name="connsiteX2" fmla="*/ 105043 w 267067"/>
              <a:gd name="connsiteY2" fmla="*/ 235042 h 584461"/>
              <a:gd name="connsiteX3" fmla="*/ 108218 w 267067"/>
              <a:gd name="connsiteY3" fmla="*/ 358867 h 584461"/>
              <a:gd name="connsiteX4" fmla="*/ 193943 w 267067"/>
              <a:gd name="connsiteY4" fmla="*/ 489042 h 584461"/>
              <a:gd name="connsiteX5" fmla="*/ 120918 w 267067"/>
              <a:gd name="connsiteY5" fmla="*/ 412842 h 584461"/>
              <a:gd name="connsiteX6" fmla="*/ 266968 w 267067"/>
              <a:gd name="connsiteY6" fmla="*/ 584292 h 584461"/>
              <a:gd name="connsiteX7" fmla="*/ 143143 w 267067"/>
              <a:gd name="connsiteY7" fmla="*/ 441417 h 584461"/>
              <a:gd name="connsiteX8" fmla="*/ 105043 w 267067"/>
              <a:gd name="connsiteY8" fmla="*/ 279492 h 584461"/>
              <a:gd name="connsiteX9" fmla="*/ 16143 w 267067"/>
              <a:gd name="connsiteY9" fmla="*/ 289017 h 584461"/>
              <a:gd name="connsiteX10" fmla="*/ 9793 w 267067"/>
              <a:gd name="connsiteY10" fmla="*/ 92 h 58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067" h="584461">
                <a:moveTo>
                  <a:pt x="9793" y="92"/>
                </a:moveTo>
                <a:cubicBezTo>
                  <a:pt x="8206" y="-5200"/>
                  <a:pt x="-9257" y="218109"/>
                  <a:pt x="6618" y="257267"/>
                </a:cubicBezTo>
                <a:cubicBezTo>
                  <a:pt x="22493" y="296425"/>
                  <a:pt x="88110" y="218109"/>
                  <a:pt x="105043" y="235042"/>
                </a:cubicBezTo>
                <a:cubicBezTo>
                  <a:pt x="121976" y="251975"/>
                  <a:pt x="93401" y="316534"/>
                  <a:pt x="108218" y="358867"/>
                </a:cubicBezTo>
                <a:cubicBezTo>
                  <a:pt x="123035" y="401200"/>
                  <a:pt x="191826" y="480046"/>
                  <a:pt x="193943" y="489042"/>
                </a:cubicBezTo>
                <a:cubicBezTo>
                  <a:pt x="196060" y="498038"/>
                  <a:pt x="108747" y="396967"/>
                  <a:pt x="120918" y="412842"/>
                </a:cubicBezTo>
                <a:cubicBezTo>
                  <a:pt x="133089" y="428717"/>
                  <a:pt x="263264" y="579530"/>
                  <a:pt x="266968" y="584292"/>
                </a:cubicBezTo>
                <a:cubicBezTo>
                  <a:pt x="270672" y="589054"/>
                  <a:pt x="170130" y="492217"/>
                  <a:pt x="143143" y="441417"/>
                </a:cubicBezTo>
                <a:cubicBezTo>
                  <a:pt x="116156" y="390617"/>
                  <a:pt x="126210" y="304892"/>
                  <a:pt x="105043" y="279492"/>
                </a:cubicBezTo>
                <a:cubicBezTo>
                  <a:pt x="83876" y="254092"/>
                  <a:pt x="30960" y="327646"/>
                  <a:pt x="16143" y="289017"/>
                </a:cubicBezTo>
                <a:cubicBezTo>
                  <a:pt x="1326" y="250388"/>
                  <a:pt x="11380" y="5384"/>
                  <a:pt x="9793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9EE88858-ADB3-38EB-8B82-37C7A65970F1}"/>
              </a:ext>
            </a:extLst>
          </p:cNvPr>
          <p:cNvSpPr/>
          <p:nvPr/>
        </p:nvSpPr>
        <p:spPr>
          <a:xfrm>
            <a:off x="5634926" y="4502107"/>
            <a:ext cx="769053" cy="544294"/>
          </a:xfrm>
          <a:custGeom>
            <a:avLst/>
            <a:gdLst>
              <a:gd name="connsiteX0" fmla="*/ 251524 w 769053"/>
              <a:gd name="connsiteY0" fmla="*/ 43 h 544294"/>
              <a:gd name="connsiteX1" fmla="*/ 137224 w 769053"/>
              <a:gd name="connsiteY1" fmla="*/ 200068 h 544294"/>
              <a:gd name="connsiteX2" fmla="*/ 219774 w 769053"/>
              <a:gd name="connsiteY2" fmla="*/ 308018 h 544294"/>
              <a:gd name="connsiteX3" fmla="*/ 188024 w 769053"/>
              <a:gd name="connsiteY3" fmla="*/ 295318 h 544294"/>
              <a:gd name="connsiteX4" fmla="*/ 489649 w 769053"/>
              <a:gd name="connsiteY4" fmla="*/ 377868 h 544294"/>
              <a:gd name="connsiteX5" fmla="*/ 416624 w 769053"/>
              <a:gd name="connsiteY5" fmla="*/ 374693 h 544294"/>
              <a:gd name="connsiteX6" fmla="*/ 622999 w 769053"/>
              <a:gd name="connsiteY6" fmla="*/ 371518 h 544294"/>
              <a:gd name="connsiteX7" fmla="*/ 769049 w 769053"/>
              <a:gd name="connsiteY7" fmla="*/ 381043 h 544294"/>
              <a:gd name="connsiteX8" fmla="*/ 626174 w 769053"/>
              <a:gd name="connsiteY8" fmla="*/ 412793 h 544294"/>
              <a:gd name="connsiteX9" fmla="*/ 184849 w 769053"/>
              <a:gd name="connsiteY9" fmla="*/ 542968 h 544294"/>
              <a:gd name="connsiteX10" fmla="*/ 375349 w 769053"/>
              <a:gd name="connsiteY10" fmla="*/ 476293 h 544294"/>
              <a:gd name="connsiteX11" fmla="*/ 248349 w 769053"/>
              <a:gd name="connsiteY11" fmla="*/ 412793 h 544294"/>
              <a:gd name="connsiteX12" fmla="*/ 10224 w 769053"/>
              <a:gd name="connsiteY12" fmla="*/ 273093 h 544294"/>
              <a:gd name="connsiteX13" fmla="*/ 48324 w 769053"/>
              <a:gd name="connsiteY13" fmla="*/ 288968 h 544294"/>
              <a:gd name="connsiteX14" fmla="*/ 92774 w 769053"/>
              <a:gd name="connsiteY14" fmla="*/ 98468 h 544294"/>
              <a:gd name="connsiteX15" fmla="*/ 41974 w 769053"/>
              <a:gd name="connsiteY15" fmla="*/ 181018 h 544294"/>
              <a:gd name="connsiteX16" fmla="*/ 251524 w 769053"/>
              <a:gd name="connsiteY16" fmla="*/ 43 h 544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9053" h="544294">
                <a:moveTo>
                  <a:pt x="251524" y="43"/>
                </a:moveTo>
                <a:cubicBezTo>
                  <a:pt x="267399" y="3218"/>
                  <a:pt x="142516" y="148739"/>
                  <a:pt x="137224" y="200068"/>
                </a:cubicBezTo>
                <a:cubicBezTo>
                  <a:pt x="131932" y="251397"/>
                  <a:pt x="211307" y="292143"/>
                  <a:pt x="219774" y="308018"/>
                </a:cubicBezTo>
                <a:cubicBezTo>
                  <a:pt x="228241" y="323893"/>
                  <a:pt x="143045" y="283676"/>
                  <a:pt x="188024" y="295318"/>
                </a:cubicBezTo>
                <a:cubicBezTo>
                  <a:pt x="233003" y="306960"/>
                  <a:pt x="451549" y="364639"/>
                  <a:pt x="489649" y="377868"/>
                </a:cubicBezTo>
                <a:cubicBezTo>
                  <a:pt x="527749" y="391097"/>
                  <a:pt x="394399" y="375751"/>
                  <a:pt x="416624" y="374693"/>
                </a:cubicBezTo>
                <a:cubicBezTo>
                  <a:pt x="438849" y="373635"/>
                  <a:pt x="564262" y="370460"/>
                  <a:pt x="622999" y="371518"/>
                </a:cubicBezTo>
                <a:cubicBezTo>
                  <a:pt x="681736" y="372576"/>
                  <a:pt x="768520" y="374164"/>
                  <a:pt x="769049" y="381043"/>
                </a:cubicBezTo>
                <a:cubicBezTo>
                  <a:pt x="769578" y="387922"/>
                  <a:pt x="723541" y="385806"/>
                  <a:pt x="626174" y="412793"/>
                </a:cubicBezTo>
                <a:cubicBezTo>
                  <a:pt x="528807" y="439781"/>
                  <a:pt x="226653" y="532385"/>
                  <a:pt x="184849" y="542968"/>
                </a:cubicBezTo>
                <a:cubicBezTo>
                  <a:pt x="143045" y="553551"/>
                  <a:pt x="364766" y="497989"/>
                  <a:pt x="375349" y="476293"/>
                </a:cubicBezTo>
                <a:cubicBezTo>
                  <a:pt x="385932" y="454597"/>
                  <a:pt x="309203" y="446660"/>
                  <a:pt x="248349" y="412793"/>
                </a:cubicBezTo>
                <a:cubicBezTo>
                  <a:pt x="187495" y="378926"/>
                  <a:pt x="43561" y="293731"/>
                  <a:pt x="10224" y="273093"/>
                </a:cubicBezTo>
                <a:cubicBezTo>
                  <a:pt x="-23114" y="252456"/>
                  <a:pt x="34566" y="318072"/>
                  <a:pt x="48324" y="288968"/>
                </a:cubicBezTo>
                <a:cubicBezTo>
                  <a:pt x="62082" y="259864"/>
                  <a:pt x="93832" y="116459"/>
                  <a:pt x="92774" y="98468"/>
                </a:cubicBezTo>
                <a:cubicBezTo>
                  <a:pt x="91716" y="80477"/>
                  <a:pt x="19749" y="193718"/>
                  <a:pt x="41974" y="181018"/>
                </a:cubicBezTo>
                <a:cubicBezTo>
                  <a:pt x="64199" y="168318"/>
                  <a:pt x="235649" y="-3132"/>
                  <a:pt x="251524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13A9A368-AFEF-1E2F-78E1-06A0A50BCFF5}"/>
              </a:ext>
            </a:extLst>
          </p:cNvPr>
          <p:cNvSpPr/>
          <p:nvPr/>
        </p:nvSpPr>
        <p:spPr>
          <a:xfrm>
            <a:off x="5787996" y="3711575"/>
            <a:ext cx="228654" cy="616894"/>
          </a:xfrm>
          <a:custGeom>
            <a:avLst/>
            <a:gdLst>
              <a:gd name="connsiteX0" fmla="*/ 228629 w 228654"/>
              <a:gd name="connsiteY0" fmla="*/ 0 h 616894"/>
              <a:gd name="connsiteX1" fmla="*/ 142904 w 228654"/>
              <a:gd name="connsiteY1" fmla="*/ 282575 h 616894"/>
              <a:gd name="connsiteX2" fmla="*/ 149254 w 228654"/>
              <a:gd name="connsiteY2" fmla="*/ 209550 h 616894"/>
              <a:gd name="connsiteX3" fmla="*/ 139729 w 228654"/>
              <a:gd name="connsiteY3" fmla="*/ 352425 h 616894"/>
              <a:gd name="connsiteX4" fmla="*/ 171479 w 228654"/>
              <a:gd name="connsiteY4" fmla="*/ 301625 h 616894"/>
              <a:gd name="connsiteX5" fmla="*/ 107979 w 228654"/>
              <a:gd name="connsiteY5" fmla="*/ 454025 h 616894"/>
              <a:gd name="connsiteX6" fmla="*/ 98454 w 228654"/>
              <a:gd name="connsiteY6" fmla="*/ 438150 h 616894"/>
              <a:gd name="connsiteX7" fmla="*/ 29 w 228654"/>
              <a:gd name="connsiteY7" fmla="*/ 615950 h 616894"/>
              <a:gd name="connsiteX8" fmla="*/ 88929 w 228654"/>
              <a:gd name="connsiteY8" fmla="*/ 501650 h 616894"/>
              <a:gd name="connsiteX9" fmla="*/ 171479 w 228654"/>
              <a:gd name="connsiteY9" fmla="*/ 352425 h 616894"/>
              <a:gd name="connsiteX10" fmla="*/ 114329 w 228654"/>
              <a:gd name="connsiteY10" fmla="*/ 415925 h 616894"/>
              <a:gd name="connsiteX11" fmla="*/ 184179 w 228654"/>
              <a:gd name="connsiteY11" fmla="*/ 225425 h 616894"/>
              <a:gd name="connsiteX12" fmla="*/ 152429 w 228654"/>
              <a:gd name="connsiteY12" fmla="*/ 285750 h 616894"/>
              <a:gd name="connsiteX13" fmla="*/ 228629 w 228654"/>
              <a:gd name="connsiteY13" fmla="*/ 0 h 61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8654" h="616894">
                <a:moveTo>
                  <a:pt x="228629" y="0"/>
                </a:moveTo>
                <a:cubicBezTo>
                  <a:pt x="227042" y="-529"/>
                  <a:pt x="156133" y="247650"/>
                  <a:pt x="142904" y="282575"/>
                </a:cubicBezTo>
                <a:cubicBezTo>
                  <a:pt x="129675" y="317500"/>
                  <a:pt x="149783" y="197908"/>
                  <a:pt x="149254" y="209550"/>
                </a:cubicBezTo>
                <a:cubicBezTo>
                  <a:pt x="148725" y="221192"/>
                  <a:pt x="136025" y="337079"/>
                  <a:pt x="139729" y="352425"/>
                </a:cubicBezTo>
                <a:cubicBezTo>
                  <a:pt x="143433" y="367771"/>
                  <a:pt x="176771" y="284692"/>
                  <a:pt x="171479" y="301625"/>
                </a:cubicBezTo>
                <a:cubicBezTo>
                  <a:pt x="166187" y="318558"/>
                  <a:pt x="120150" y="431271"/>
                  <a:pt x="107979" y="454025"/>
                </a:cubicBezTo>
                <a:cubicBezTo>
                  <a:pt x="95808" y="476779"/>
                  <a:pt x="116446" y="411163"/>
                  <a:pt x="98454" y="438150"/>
                </a:cubicBezTo>
                <a:cubicBezTo>
                  <a:pt x="80462" y="465137"/>
                  <a:pt x="1616" y="605367"/>
                  <a:pt x="29" y="615950"/>
                </a:cubicBezTo>
                <a:cubicBezTo>
                  <a:pt x="-1559" y="626533"/>
                  <a:pt x="60354" y="545571"/>
                  <a:pt x="88929" y="501650"/>
                </a:cubicBezTo>
                <a:cubicBezTo>
                  <a:pt x="117504" y="457729"/>
                  <a:pt x="167246" y="366712"/>
                  <a:pt x="171479" y="352425"/>
                </a:cubicBezTo>
                <a:cubicBezTo>
                  <a:pt x="175712" y="338138"/>
                  <a:pt x="112212" y="437092"/>
                  <a:pt x="114329" y="415925"/>
                </a:cubicBezTo>
                <a:cubicBezTo>
                  <a:pt x="116446" y="394758"/>
                  <a:pt x="177829" y="247121"/>
                  <a:pt x="184179" y="225425"/>
                </a:cubicBezTo>
                <a:cubicBezTo>
                  <a:pt x="190529" y="203729"/>
                  <a:pt x="147137" y="315383"/>
                  <a:pt x="152429" y="285750"/>
                </a:cubicBezTo>
                <a:cubicBezTo>
                  <a:pt x="157721" y="256117"/>
                  <a:pt x="230216" y="529"/>
                  <a:pt x="22862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16802DA4-6E79-6A7A-A543-38852F59388B}"/>
              </a:ext>
            </a:extLst>
          </p:cNvPr>
          <p:cNvSpPr/>
          <p:nvPr/>
        </p:nvSpPr>
        <p:spPr>
          <a:xfrm>
            <a:off x="5177797" y="3335249"/>
            <a:ext cx="760104" cy="90608"/>
          </a:xfrm>
          <a:custGeom>
            <a:avLst/>
            <a:gdLst>
              <a:gd name="connsiteX0" fmla="*/ 628 w 760104"/>
              <a:gd name="connsiteY0" fmla="*/ 90576 h 90608"/>
              <a:gd name="connsiteX1" fmla="*/ 461003 w 760104"/>
              <a:gd name="connsiteY1" fmla="*/ 20726 h 90608"/>
              <a:gd name="connsiteX2" fmla="*/ 403853 w 760104"/>
              <a:gd name="connsiteY2" fmla="*/ 1676 h 90608"/>
              <a:gd name="connsiteX3" fmla="*/ 753103 w 760104"/>
              <a:gd name="connsiteY3" fmla="*/ 55651 h 90608"/>
              <a:gd name="connsiteX4" fmla="*/ 610228 w 760104"/>
              <a:gd name="connsiteY4" fmla="*/ 20726 h 90608"/>
              <a:gd name="connsiteX5" fmla="*/ 286378 w 760104"/>
              <a:gd name="connsiteY5" fmla="*/ 20726 h 90608"/>
              <a:gd name="connsiteX6" fmla="*/ 359403 w 760104"/>
              <a:gd name="connsiteY6" fmla="*/ 11201 h 90608"/>
              <a:gd name="connsiteX7" fmla="*/ 628 w 760104"/>
              <a:gd name="connsiteY7" fmla="*/ 90576 h 9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0104" h="90608">
                <a:moveTo>
                  <a:pt x="628" y="90576"/>
                </a:moveTo>
                <a:cubicBezTo>
                  <a:pt x="17561" y="92164"/>
                  <a:pt x="393799" y="35543"/>
                  <a:pt x="461003" y="20726"/>
                </a:cubicBezTo>
                <a:cubicBezTo>
                  <a:pt x="528207" y="5909"/>
                  <a:pt x="355170" y="-4145"/>
                  <a:pt x="403853" y="1676"/>
                </a:cubicBezTo>
                <a:cubicBezTo>
                  <a:pt x="452536" y="7497"/>
                  <a:pt x="718707" y="52476"/>
                  <a:pt x="753103" y="55651"/>
                </a:cubicBezTo>
                <a:cubicBezTo>
                  <a:pt x="787499" y="58826"/>
                  <a:pt x="688016" y="26547"/>
                  <a:pt x="610228" y="20726"/>
                </a:cubicBezTo>
                <a:cubicBezTo>
                  <a:pt x="532440" y="14905"/>
                  <a:pt x="328182" y="22313"/>
                  <a:pt x="286378" y="20726"/>
                </a:cubicBezTo>
                <a:cubicBezTo>
                  <a:pt x="244574" y="19139"/>
                  <a:pt x="404382" y="-1499"/>
                  <a:pt x="359403" y="11201"/>
                </a:cubicBezTo>
                <a:cubicBezTo>
                  <a:pt x="314424" y="23901"/>
                  <a:pt x="-16305" y="88988"/>
                  <a:pt x="628" y="905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056EF369-B355-602A-38F0-AFEDD70DB7F7}"/>
              </a:ext>
            </a:extLst>
          </p:cNvPr>
          <p:cNvSpPr/>
          <p:nvPr/>
        </p:nvSpPr>
        <p:spPr>
          <a:xfrm>
            <a:off x="5346575" y="3500609"/>
            <a:ext cx="561327" cy="61741"/>
          </a:xfrm>
          <a:custGeom>
            <a:avLst/>
            <a:gdLst>
              <a:gd name="connsiteX0" fmla="*/ 125 w 561327"/>
              <a:gd name="connsiteY0" fmla="*/ 33166 h 61741"/>
              <a:gd name="connsiteX1" fmla="*/ 260475 w 561327"/>
              <a:gd name="connsiteY1" fmla="*/ 29991 h 61741"/>
              <a:gd name="connsiteX2" fmla="*/ 406525 w 561327"/>
              <a:gd name="connsiteY2" fmla="*/ 55391 h 61741"/>
              <a:gd name="connsiteX3" fmla="*/ 330325 w 561327"/>
              <a:gd name="connsiteY3" fmla="*/ 61741 h 61741"/>
              <a:gd name="connsiteX4" fmla="*/ 558925 w 561327"/>
              <a:gd name="connsiteY4" fmla="*/ 58566 h 61741"/>
              <a:gd name="connsiteX5" fmla="*/ 438275 w 561327"/>
              <a:gd name="connsiteY5" fmla="*/ 52216 h 61741"/>
              <a:gd name="connsiteX6" fmla="*/ 250950 w 561327"/>
              <a:gd name="connsiteY6" fmla="*/ 1416 h 61741"/>
              <a:gd name="connsiteX7" fmla="*/ 295400 w 561327"/>
              <a:gd name="connsiteY7" fmla="*/ 14116 h 61741"/>
              <a:gd name="connsiteX8" fmla="*/ 125 w 561327"/>
              <a:gd name="connsiteY8" fmla="*/ 33166 h 6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1327" h="61741">
                <a:moveTo>
                  <a:pt x="125" y="33166"/>
                </a:moveTo>
                <a:cubicBezTo>
                  <a:pt x="-5696" y="35812"/>
                  <a:pt x="192742" y="26287"/>
                  <a:pt x="260475" y="29991"/>
                </a:cubicBezTo>
                <a:cubicBezTo>
                  <a:pt x="328208" y="33695"/>
                  <a:pt x="394883" y="50099"/>
                  <a:pt x="406525" y="55391"/>
                </a:cubicBezTo>
                <a:cubicBezTo>
                  <a:pt x="418167" y="60683"/>
                  <a:pt x="330325" y="61741"/>
                  <a:pt x="330325" y="61741"/>
                </a:cubicBezTo>
                <a:lnTo>
                  <a:pt x="558925" y="58566"/>
                </a:lnTo>
                <a:cubicBezTo>
                  <a:pt x="576917" y="56979"/>
                  <a:pt x="489604" y="61741"/>
                  <a:pt x="438275" y="52216"/>
                </a:cubicBezTo>
                <a:cubicBezTo>
                  <a:pt x="386946" y="42691"/>
                  <a:pt x="274762" y="7766"/>
                  <a:pt x="250950" y="1416"/>
                </a:cubicBezTo>
                <a:cubicBezTo>
                  <a:pt x="227138" y="-4934"/>
                  <a:pt x="333500" y="11999"/>
                  <a:pt x="295400" y="14116"/>
                </a:cubicBezTo>
                <a:lnTo>
                  <a:pt x="125" y="3316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63244EC0-41C6-6AA9-ED83-0B8AE97A2081}"/>
              </a:ext>
            </a:extLst>
          </p:cNvPr>
          <p:cNvSpPr/>
          <p:nvPr/>
        </p:nvSpPr>
        <p:spPr>
          <a:xfrm>
            <a:off x="5060781" y="3784598"/>
            <a:ext cx="520869" cy="126884"/>
          </a:xfrm>
          <a:custGeom>
            <a:avLst/>
            <a:gdLst>
              <a:gd name="connsiteX0" fmla="*/ 169 w 520869"/>
              <a:gd name="connsiteY0" fmla="*/ 2 h 126884"/>
              <a:gd name="connsiteX1" fmla="*/ 184319 w 520869"/>
              <a:gd name="connsiteY1" fmla="*/ 107952 h 126884"/>
              <a:gd name="connsiteX2" fmla="*/ 162094 w 520869"/>
              <a:gd name="connsiteY2" fmla="*/ 85727 h 126884"/>
              <a:gd name="connsiteX3" fmla="*/ 330369 w 520869"/>
              <a:gd name="connsiteY3" fmla="*/ 79377 h 126884"/>
              <a:gd name="connsiteX4" fmla="*/ 308144 w 520869"/>
              <a:gd name="connsiteY4" fmla="*/ 79377 h 126884"/>
              <a:gd name="connsiteX5" fmla="*/ 520869 w 520869"/>
              <a:gd name="connsiteY5" fmla="*/ 79377 h 126884"/>
              <a:gd name="connsiteX6" fmla="*/ 304969 w 520869"/>
              <a:gd name="connsiteY6" fmla="*/ 76202 h 126884"/>
              <a:gd name="connsiteX7" fmla="*/ 89069 w 520869"/>
              <a:gd name="connsiteY7" fmla="*/ 123827 h 126884"/>
              <a:gd name="connsiteX8" fmla="*/ 149394 w 520869"/>
              <a:gd name="connsiteY8" fmla="*/ 111127 h 126884"/>
              <a:gd name="connsiteX9" fmla="*/ 169 w 520869"/>
              <a:gd name="connsiteY9" fmla="*/ 2 h 12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0869" h="126884">
                <a:moveTo>
                  <a:pt x="169" y="2"/>
                </a:moveTo>
                <a:cubicBezTo>
                  <a:pt x="5990" y="-527"/>
                  <a:pt x="157332" y="93665"/>
                  <a:pt x="184319" y="107952"/>
                </a:cubicBezTo>
                <a:cubicBezTo>
                  <a:pt x="211307" y="122240"/>
                  <a:pt x="137752" y="90489"/>
                  <a:pt x="162094" y="85727"/>
                </a:cubicBezTo>
                <a:cubicBezTo>
                  <a:pt x="186436" y="80965"/>
                  <a:pt x="306027" y="80435"/>
                  <a:pt x="330369" y="79377"/>
                </a:cubicBezTo>
                <a:cubicBezTo>
                  <a:pt x="354711" y="78319"/>
                  <a:pt x="308144" y="79377"/>
                  <a:pt x="308144" y="79377"/>
                </a:cubicBezTo>
                <a:lnTo>
                  <a:pt x="520869" y="79377"/>
                </a:lnTo>
                <a:cubicBezTo>
                  <a:pt x="520340" y="78848"/>
                  <a:pt x="376936" y="68794"/>
                  <a:pt x="304969" y="76202"/>
                </a:cubicBezTo>
                <a:cubicBezTo>
                  <a:pt x="233002" y="83610"/>
                  <a:pt x="114998" y="118006"/>
                  <a:pt x="89069" y="123827"/>
                </a:cubicBezTo>
                <a:cubicBezTo>
                  <a:pt x="63140" y="129648"/>
                  <a:pt x="158390" y="128060"/>
                  <a:pt x="149394" y="111127"/>
                </a:cubicBezTo>
                <a:cubicBezTo>
                  <a:pt x="140398" y="94194"/>
                  <a:pt x="-5652" y="531"/>
                  <a:pt x="16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965DF883-7EF5-D0E4-E3DB-66129793F47E}"/>
              </a:ext>
            </a:extLst>
          </p:cNvPr>
          <p:cNvSpPr/>
          <p:nvPr/>
        </p:nvSpPr>
        <p:spPr>
          <a:xfrm>
            <a:off x="5133935" y="3908376"/>
            <a:ext cx="569215" cy="141041"/>
          </a:xfrm>
          <a:custGeom>
            <a:avLst/>
            <a:gdLst>
              <a:gd name="connsiteX0" fmla="*/ 568365 w 569215"/>
              <a:gd name="connsiteY0" fmla="*/ 49 h 141041"/>
              <a:gd name="connsiteX1" fmla="*/ 219115 w 569215"/>
              <a:gd name="connsiteY1" fmla="*/ 139749 h 141041"/>
              <a:gd name="connsiteX2" fmla="*/ 40 w 569215"/>
              <a:gd name="connsiteY2" fmla="*/ 73074 h 141041"/>
              <a:gd name="connsiteX3" fmla="*/ 200065 w 569215"/>
              <a:gd name="connsiteY3" fmla="*/ 133399 h 141041"/>
              <a:gd name="connsiteX4" fmla="*/ 111165 w 569215"/>
              <a:gd name="connsiteY4" fmla="*/ 123874 h 141041"/>
              <a:gd name="connsiteX5" fmla="*/ 568365 w 569215"/>
              <a:gd name="connsiteY5" fmla="*/ 49 h 14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215" h="141041">
                <a:moveTo>
                  <a:pt x="568365" y="49"/>
                </a:moveTo>
                <a:cubicBezTo>
                  <a:pt x="586357" y="2695"/>
                  <a:pt x="313836" y="127578"/>
                  <a:pt x="219115" y="139749"/>
                </a:cubicBezTo>
                <a:cubicBezTo>
                  <a:pt x="124394" y="151920"/>
                  <a:pt x="3215" y="74132"/>
                  <a:pt x="40" y="73074"/>
                </a:cubicBezTo>
                <a:cubicBezTo>
                  <a:pt x="-3135" y="72016"/>
                  <a:pt x="181544" y="124932"/>
                  <a:pt x="200065" y="133399"/>
                </a:cubicBezTo>
                <a:cubicBezTo>
                  <a:pt x="218586" y="141866"/>
                  <a:pt x="45548" y="147157"/>
                  <a:pt x="111165" y="123874"/>
                </a:cubicBezTo>
                <a:cubicBezTo>
                  <a:pt x="176782" y="100591"/>
                  <a:pt x="550373" y="-2597"/>
                  <a:pt x="568365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7D12A23F-764E-9BE1-7BF7-6319E80FD8F5}"/>
              </a:ext>
            </a:extLst>
          </p:cNvPr>
          <p:cNvSpPr/>
          <p:nvPr/>
        </p:nvSpPr>
        <p:spPr>
          <a:xfrm>
            <a:off x="5051301" y="4098903"/>
            <a:ext cx="533562" cy="184425"/>
          </a:xfrm>
          <a:custGeom>
            <a:avLst/>
            <a:gdLst>
              <a:gd name="connsiteX0" fmla="*/ 124 w 533562"/>
              <a:gd name="connsiteY0" fmla="*/ 22 h 184425"/>
              <a:gd name="connsiteX1" fmla="*/ 130299 w 533562"/>
              <a:gd name="connsiteY1" fmla="*/ 92097 h 184425"/>
              <a:gd name="connsiteX2" fmla="*/ 174749 w 533562"/>
              <a:gd name="connsiteY2" fmla="*/ 63522 h 184425"/>
              <a:gd name="connsiteX3" fmla="*/ 308099 w 533562"/>
              <a:gd name="connsiteY3" fmla="*/ 165122 h 184425"/>
              <a:gd name="connsiteX4" fmla="*/ 279524 w 533562"/>
              <a:gd name="connsiteY4" fmla="*/ 142897 h 184425"/>
              <a:gd name="connsiteX5" fmla="*/ 352549 w 533562"/>
              <a:gd name="connsiteY5" fmla="*/ 158772 h 184425"/>
              <a:gd name="connsiteX6" fmla="*/ 533524 w 533562"/>
              <a:gd name="connsiteY6" fmla="*/ 57172 h 184425"/>
              <a:gd name="connsiteX7" fmla="*/ 368424 w 533562"/>
              <a:gd name="connsiteY7" fmla="*/ 171472 h 184425"/>
              <a:gd name="connsiteX8" fmla="*/ 336674 w 533562"/>
              <a:gd name="connsiteY8" fmla="*/ 168297 h 184425"/>
              <a:gd name="connsiteX9" fmla="*/ 184274 w 533562"/>
              <a:gd name="connsiteY9" fmla="*/ 50822 h 184425"/>
              <a:gd name="connsiteX10" fmla="*/ 155699 w 533562"/>
              <a:gd name="connsiteY10" fmla="*/ 101622 h 184425"/>
              <a:gd name="connsiteX11" fmla="*/ 124 w 533562"/>
              <a:gd name="connsiteY11" fmla="*/ 22 h 1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3562" h="184425">
                <a:moveTo>
                  <a:pt x="124" y="22"/>
                </a:moveTo>
                <a:cubicBezTo>
                  <a:pt x="-4109" y="-1565"/>
                  <a:pt x="101195" y="81514"/>
                  <a:pt x="130299" y="92097"/>
                </a:cubicBezTo>
                <a:cubicBezTo>
                  <a:pt x="159403" y="102680"/>
                  <a:pt x="145116" y="51351"/>
                  <a:pt x="174749" y="63522"/>
                </a:cubicBezTo>
                <a:cubicBezTo>
                  <a:pt x="204382" y="75693"/>
                  <a:pt x="290637" y="151893"/>
                  <a:pt x="308099" y="165122"/>
                </a:cubicBezTo>
                <a:cubicBezTo>
                  <a:pt x="325562" y="178351"/>
                  <a:pt x="272116" y="143955"/>
                  <a:pt x="279524" y="142897"/>
                </a:cubicBezTo>
                <a:cubicBezTo>
                  <a:pt x="286932" y="141839"/>
                  <a:pt x="310216" y="173059"/>
                  <a:pt x="352549" y="158772"/>
                </a:cubicBezTo>
                <a:cubicBezTo>
                  <a:pt x="394882" y="144485"/>
                  <a:pt x="530878" y="55055"/>
                  <a:pt x="533524" y="57172"/>
                </a:cubicBezTo>
                <a:cubicBezTo>
                  <a:pt x="536170" y="59289"/>
                  <a:pt x="401232" y="152951"/>
                  <a:pt x="368424" y="171472"/>
                </a:cubicBezTo>
                <a:cubicBezTo>
                  <a:pt x="335616" y="189993"/>
                  <a:pt x="367366" y="188405"/>
                  <a:pt x="336674" y="168297"/>
                </a:cubicBezTo>
                <a:cubicBezTo>
                  <a:pt x="305982" y="148189"/>
                  <a:pt x="214436" y="61934"/>
                  <a:pt x="184274" y="50822"/>
                </a:cubicBezTo>
                <a:cubicBezTo>
                  <a:pt x="154112" y="39710"/>
                  <a:pt x="183216" y="111147"/>
                  <a:pt x="155699" y="101622"/>
                </a:cubicBezTo>
                <a:cubicBezTo>
                  <a:pt x="128182" y="92097"/>
                  <a:pt x="4357" y="1609"/>
                  <a:pt x="124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CEF2857E-FF8C-D376-3EA6-6049F23169D5}"/>
              </a:ext>
            </a:extLst>
          </p:cNvPr>
          <p:cNvSpPr/>
          <p:nvPr/>
        </p:nvSpPr>
        <p:spPr>
          <a:xfrm>
            <a:off x="7416789" y="3724273"/>
            <a:ext cx="123925" cy="324397"/>
          </a:xfrm>
          <a:custGeom>
            <a:avLst/>
            <a:gdLst>
              <a:gd name="connsiteX0" fmla="*/ 11 w 123925"/>
              <a:gd name="connsiteY0" fmla="*/ 2 h 324397"/>
              <a:gd name="connsiteX1" fmla="*/ 79386 w 123925"/>
              <a:gd name="connsiteY1" fmla="*/ 123827 h 324397"/>
              <a:gd name="connsiteX2" fmla="*/ 47636 w 123925"/>
              <a:gd name="connsiteY2" fmla="*/ 263527 h 324397"/>
              <a:gd name="connsiteX3" fmla="*/ 123836 w 123925"/>
              <a:gd name="connsiteY3" fmla="*/ 107952 h 324397"/>
              <a:gd name="connsiteX4" fmla="*/ 63511 w 123925"/>
              <a:gd name="connsiteY4" fmla="*/ 323852 h 324397"/>
              <a:gd name="connsiteX5" fmla="*/ 85736 w 123925"/>
              <a:gd name="connsiteY5" fmla="*/ 168277 h 324397"/>
              <a:gd name="connsiteX6" fmla="*/ 85736 w 123925"/>
              <a:gd name="connsiteY6" fmla="*/ 120652 h 324397"/>
              <a:gd name="connsiteX7" fmla="*/ 11 w 123925"/>
              <a:gd name="connsiteY7" fmla="*/ 2 h 32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925" h="324397">
                <a:moveTo>
                  <a:pt x="11" y="2"/>
                </a:moveTo>
                <a:cubicBezTo>
                  <a:pt x="-1047" y="531"/>
                  <a:pt x="71449" y="79906"/>
                  <a:pt x="79386" y="123827"/>
                </a:cubicBezTo>
                <a:cubicBezTo>
                  <a:pt x="87324" y="167748"/>
                  <a:pt x="40228" y="266173"/>
                  <a:pt x="47636" y="263527"/>
                </a:cubicBezTo>
                <a:cubicBezTo>
                  <a:pt x="55044" y="260881"/>
                  <a:pt x="121190" y="97898"/>
                  <a:pt x="123836" y="107952"/>
                </a:cubicBezTo>
                <a:cubicBezTo>
                  <a:pt x="126482" y="118006"/>
                  <a:pt x="69861" y="313798"/>
                  <a:pt x="63511" y="323852"/>
                </a:cubicBezTo>
                <a:cubicBezTo>
                  <a:pt x="57161" y="333906"/>
                  <a:pt x="82032" y="202144"/>
                  <a:pt x="85736" y="168277"/>
                </a:cubicBezTo>
                <a:cubicBezTo>
                  <a:pt x="89440" y="134410"/>
                  <a:pt x="94732" y="147639"/>
                  <a:pt x="85736" y="120652"/>
                </a:cubicBezTo>
                <a:cubicBezTo>
                  <a:pt x="76740" y="93665"/>
                  <a:pt x="1069" y="-527"/>
                  <a:pt x="1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F7F56B27-956E-C932-5568-C4FB4DB563EE}"/>
              </a:ext>
            </a:extLst>
          </p:cNvPr>
          <p:cNvSpPr/>
          <p:nvPr/>
        </p:nvSpPr>
        <p:spPr>
          <a:xfrm>
            <a:off x="7791301" y="3757612"/>
            <a:ext cx="66840" cy="279032"/>
          </a:xfrm>
          <a:custGeom>
            <a:avLst/>
            <a:gdLst>
              <a:gd name="connsiteX0" fmla="*/ 66824 w 66840"/>
              <a:gd name="connsiteY0" fmla="*/ 1588 h 279032"/>
              <a:gd name="connsiteX1" fmla="*/ 3324 w 66840"/>
              <a:gd name="connsiteY1" fmla="*/ 271463 h 279032"/>
              <a:gd name="connsiteX2" fmla="*/ 9674 w 66840"/>
              <a:gd name="connsiteY2" fmla="*/ 198438 h 279032"/>
              <a:gd name="connsiteX3" fmla="*/ 16024 w 66840"/>
              <a:gd name="connsiteY3" fmla="*/ 134938 h 279032"/>
              <a:gd name="connsiteX4" fmla="*/ 9674 w 66840"/>
              <a:gd name="connsiteY4" fmla="*/ 157163 h 279032"/>
              <a:gd name="connsiteX5" fmla="*/ 66824 w 66840"/>
              <a:gd name="connsiteY5" fmla="*/ 1588 h 27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840" h="279032">
                <a:moveTo>
                  <a:pt x="66824" y="1588"/>
                </a:moveTo>
                <a:cubicBezTo>
                  <a:pt x="65766" y="20638"/>
                  <a:pt x="12849" y="238655"/>
                  <a:pt x="3324" y="271463"/>
                </a:cubicBezTo>
                <a:cubicBezTo>
                  <a:pt x="-6201" y="304271"/>
                  <a:pt x="7557" y="221192"/>
                  <a:pt x="9674" y="198438"/>
                </a:cubicBezTo>
                <a:cubicBezTo>
                  <a:pt x="11791" y="175684"/>
                  <a:pt x="16024" y="141817"/>
                  <a:pt x="16024" y="134938"/>
                </a:cubicBezTo>
                <a:cubicBezTo>
                  <a:pt x="16024" y="128059"/>
                  <a:pt x="1736" y="173567"/>
                  <a:pt x="9674" y="157163"/>
                </a:cubicBezTo>
                <a:cubicBezTo>
                  <a:pt x="17611" y="140759"/>
                  <a:pt x="67882" y="-17462"/>
                  <a:pt x="66824" y="1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36D06F52-3765-1180-C0D6-911315BCC85A}"/>
              </a:ext>
            </a:extLst>
          </p:cNvPr>
          <p:cNvSpPr/>
          <p:nvPr/>
        </p:nvSpPr>
        <p:spPr>
          <a:xfrm>
            <a:off x="7013575" y="4106594"/>
            <a:ext cx="737771" cy="341581"/>
          </a:xfrm>
          <a:custGeom>
            <a:avLst/>
            <a:gdLst>
              <a:gd name="connsiteX0" fmla="*/ 733425 w 737771"/>
              <a:gd name="connsiteY0" fmla="*/ 1856 h 341581"/>
              <a:gd name="connsiteX1" fmla="*/ 593725 w 737771"/>
              <a:gd name="connsiteY1" fmla="*/ 160606 h 341581"/>
              <a:gd name="connsiteX2" fmla="*/ 498475 w 737771"/>
              <a:gd name="connsiteY2" fmla="*/ 271731 h 341581"/>
              <a:gd name="connsiteX3" fmla="*/ 495300 w 737771"/>
              <a:gd name="connsiteY3" fmla="*/ 265381 h 341581"/>
              <a:gd name="connsiteX4" fmla="*/ 225425 w 737771"/>
              <a:gd name="connsiteY4" fmla="*/ 332056 h 341581"/>
              <a:gd name="connsiteX5" fmla="*/ 279400 w 737771"/>
              <a:gd name="connsiteY5" fmla="*/ 332056 h 341581"/>
              <a:gd name="connsiteX6" fmla="*/ 0 w 737771"/>
              <a:gd name="connsiteY6" fmla="*/ 341581 h 341581"/>
              <a:gd name="connsiteX7" fmla="*/ 314325 w 737771"/>
              <a:gd name="connsiteY7" fmla="*/ 322531 h 341581"/>
              <a:gd name="connsiteX8" fmla="*/ 495300 w 737771"/>
              <a:gd name="connsiteY8" fmla="*/ 217756 h 341581"/>
              <a:gd name="connsiteX9" fmla="*/ 415925 w 737771"/>
              <a:gd name="connsiteY9" fmla="*/ 274906 h 341581"/>
              <a:gd name="connsiteX10" fmla="*/ 733425 w 737771"/>
              <a:gd name="connsiteY10" fmla="*/ 1856 h 341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7771" h="341581">
                <a:moveTo>
                  <a:pt x="733425" y="1856"/>
                </a:moveTo>
                <a:cubicBezTo>
                  <a:pt x="763058" y="-17194"/>
                  <a:pt x="632883" y="115627"/>
                  <a:pt x="593725" y="160606"/>
                </a:cubicBezTo>
                <a:cubicBezTo>
                  <a:pt x="554567" y="205585"/>
                  <a:pt x="498475" y="271731"/>
                  <a:pt x="498475" y="271731"/>
                </a:cubicBezTo>
                <a:cubicBezTo>
                  <a:pt x="482071" y="289194"/>
                  <a:pt x="540808" y="255327"/>
                  <a:pt x="495300" y="265381"/>
                </a:cubicBezTo>
                <a:cubicBezTo>
                  <a:pt x="449792" y="275435"/>
                  <a:pt x="261408" y="320943"/>
                  <a:pt x="225425" y="332056"/>
                </a:cubicBezTo>
                <a:cubicBezTo>
                  <a:pt x="189442" y="343169"/>
                  <a:pt x="279400" y="332056"/>
                  <a:pt x="279400" y="332056"/>
                </a:cubicBezTo>
                <a:lnTo>
                  <a:pt x="0" y="341581"/>
                </a:lnTo>
                <a:cubicBezTo>
                  <a:pt x="5821" y="339994"/>
                  <a:pt x="231775" y="343168"/>
                  <a:pt x="314325" y="322531"/>
                </a:cubicBezTo>
                <a:cubicBezTo>
                  <a:pt x="396875" y="301894"/>
                  <a:pt x="478367" y="225693"/>
                  <a:pt x="495300" y="217756"/>
                </a:cubicBezTo>
                <a:cubicBezTo>
                  <a:pt x="512233" y="209819"/>
                  <a:pt x="379413" y="306656"/>
                  <a:pt x="415925" y="274906"/>
                </a:cubicBezTo>
                <a:cubicBezTo>
                  <a:pt x="452437" y="243156"/>
                  <a:pt x="703792" y="20906"/>
                  <a:pt x="733425" y="18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51623A3D-7DE7-28E0-62D8-2DECADD4F6AA}"/>
              </a:ext>
            </a:extLst>
          </p:cNvPr>
          <p:cNvSpPr/>
          <p:nvPr/>
        </p:nvSpPr>
        <p:spPr>
          <a:xfrm>
            <a:off x="5093523" y="5603853"/>
            <a:ext cx="284216" cy="1035425"/>
          </a:xfrm>
          <a:custGeom>
            <a:avLst/>
            <a:gdLst>
              <a:gd name="connsiteX0" fmla="*/ 88077 w 284216"/>
              <a:gd name="connsiteY0" fmla="*/ 22 h 1035425"/>
              <a:gd name="connsiteX1" fmla="*/ 59502 w 284216"/>
              <a:gd name="connsiteY1" fmla="*/ 381022 h 1035425"/>
              <a:gd name="connsiteX2" fmla="*/ 62677 w 284216"/>
              <a:gd name="connsiteY2" fmla="*/ 311172 h 1035425"/>
              <a:gd name="connsiteX3" fmla="*/ 167452 w 284216"/>
              <a:gd name="connsiteY3" fmla="*/ 771547 h 1035425"/>
              <a:gd name="connsiteX4" fmla="*/ 138877 w 284216"/>
              <a:gd name="connsiteY4" fmla="*/ 641372 h 1035425"/>
              <a:gd name="connsiteX5" fmla="*/ 278577 w 284216"/>
              <a:gd name="connsiteY5" fmla="*/ 1025547 h 1035425"/>
              <a:gd name="connsiteX6" fmla="*/ 234127 w 284216"/>
              <a:gd name="connsiteY6" fmla="*/ 889022 h 1035425"/>
              <a:gd name="connsiteX7" fmla="*/ 27752 w 284216"/>
              <a:gd name="connsiteY7" fmla="*/ 536597 h 1035425"/>
              <a:gd name="connsiteX8" fmla="*/ 129352 w 284216"/>
              <a:gd name="connsiteY8" fmla="*/ 676297 h 1035425"/>
              <a:gd name="connsiteX9" fmla="*/ 8702 w 284216"/>
              <a:gd name="connsiteY9" fmla="*/ 200047 h 1035425"/>
              <a:gd name="connsiteX10" fmla="*/ 18227 w 284216"/>
              <a:gd name="connsiteY10" fmla="*/ 361972 h 1035425"/>
              <a:gd name="connsiteX11" fmla="*/ 88077 w 284216"/>
              <a:gd name="connsiteY11" fmla="*/ 22 h 103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4216" h="1035425">
                <a:moveTo>
                  <a:pt x="88077" y="22"/>
                </a:moveTo>
                <a:cubicBezTo>
                  <a:pt x="94956" y="3197"/>
                  <a:pt x="63735" y="329164"/>
                  <a:pt x="59502" y="381022"/>
                </a:cubicBezTo>
                <a:cubicBezTo>
                  <a:pt x="55269" y="432880"/>
                  <a:pt x="44685" y="246085"/>
                  <a:pt x="62677" y="311172"/>
                </a:cubicBezTo>
                <a:cubicBezTo>
                  <a:pt x="80669" y="376259"/>
                  <a:pt x="154752" y="716514"/>
                  <a:pt x="167452" y="771547"/>
                </a:cubicBezTo>
                <a:cubicBezTo>
                  <a:pt x="180152" y="826580"/>
                  <a:pt x="120356" y="599039"/>
                  <a:pt x="138877" y="641372"/>
                </a:cubicBezTo>
                <a:cubicBezTo>
                  <a:pt x="157398" y="683705"/>
                  <a:pt x="262702" y="984272"/>
                  <a:pt x="278577" y="1025547"/>
                </a:cubicBezTo>
                <a:cubicBezTo>
                  <a:pt x="294452" y="1066822"/>
                  <a:pt x="275931" y="970514"/>
                  <a:pt x="234127" y="889022"/>
                </a:cubicBezTo>
                <a:cubicBezTo>
                  <a:pt x="192323" y="807530"/>
                  <a:pt x="45214" y="572051"/>
                  <a:pt x="27752" y="536597"/>
                </a:cubicBezTo>
                <a:cubicBezTo>
                  <a:pt x="10290" y="501143"/>
                  <a:pt x="132527" y="732389"/>
                  <a:pt x="129352" y="676297"/>
                </a:cubicBezTo>
                <a:cubicBezTo>
                  <a:pt x="126177" y="620205"/>
                  <a:pt x="27223" y="252434"/>
                  <a:pt x="8702" y="200047"/>
                </a:cubicBezTo>
                <a:cubicBezTo>
                  <a:pt x="-9819" y="147660"/>
                  <a:pt x="4998" y="390018"/>
                  <a:pt x="18227" y="361972"/>
                </a:cubicBezTo>
                <a:cubicBezTo>
                  <a:pt x="31456" y="333926"/>
                  <a:pt x="81198" y="-3153"/>
                  <a:pt x="88077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7D085AB4-C5AD-E99E-51F6-F4B11D07D255}"/>
              </a:ext>
            </a:extLst>
          </p:cNvPr>
          <p:cNvSpPr/>
          <p:nvPr/>
        </p:nvSpPr>
        <p:spPr>
          <a:xfrm>
            <a:off x="5425320" y="6462250"/>
            <a:ext cx="228963" cy="386283"/>
          </a:xfrm>
          <a:custGeom>
            <a:avLst/>
            <a:gdLst>
              <a:gd name="connsiteX0" fmla="*/ 134105 w 228963"/>
              <a:gd name="connsiteY0" fmla="*/ 11575 h 386283"/>
              <a:gd name="connsiteX1" fmla="*/ 755 w 228963"/>
              <a:gd name="connsiteY1" fmla="*/ 265575 h 386283"/>
              <a:gd name="connsiteX2" fmla="*/ 76955 w 228963"/>
              <a:gd name="connsiteY2" fmla="*/ 148100 h 386283"/>
              <a:gd name="connsiteX3" fmla="*/ 13455 w 228963"/>
              <a:gd name="connsiteY3" fmla="*/ 300500 h 386283"/>
              <a:gd name="connsiteX4" fmla="*/ 127755 w 228963"/>
              <a:gd name="connsiteY4" fmla="*/ 189375 h 386283"/>
              <a:gd name="connsiteX5" fmla="*/ 54730 w 228963"/>
              <a:gd name="connsiteY5" fmla="*/ 306850 h 386283"/>
              <a:gd name="connsiteX6" fmla="*/ 203955 w 228963"/>
              <a:gd name="connsiteY6" fmla="*/ 151275 h 386283"/>
              <a:gd name="connsiteX7" fmla="*/ 137280 w 228963"/>
              <a:gd name="connsiteY7" fmla="*/ 386225 h 386283"/>
              <a:gd name="connsiteX8" fmla="*/ 226180 w 228963"/>
              <a:gd name="connsiteY8" fmla="*/ 125875 h 386283"/>
              <a:gd name="connsiteX9" fmla="*/ 10280 w 228963"/>
              <a:gd name="connsiteY9" fmla="*/ 256050 h 386283"/>
              <a:gd name="connsiteX10" fmla="*/ 118230 w 228963"/>
              <a:gd name="connsiteY10" fmla="*/ 62375 h 386283"/>
              <a:gd name="connsiteX11" fmla="*/ 134105 w 228963"/>
              <a:gd name="connsiteY11" fmla="*/ 11575 h 386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8963" h="386283">
                <a:moveTo>
                  <a:pt x="134105" y="11575"/>
                </a:moveTo>
                <a:cubicBezTo>
                  <a:pt x="114526" y="45442"/>
                  <a:pt x="10280" y="242821"/>
                  <a:pt x="755" y="265575"/>
                </a:cubicBezTo>
                <a:cubicBezTo>
                  <a:pt x="-8770" y="288329"/>
                  <a:pt x="74838" y="142279"/>
                  <a:pt x="76955" y="148100"/>
                </a:cubicBezTo>
                <a:cubicBezTo>
                  <a:pt x="79072" y="153921"/>
                  <a:pt x="4988" y="293621"/>
                  <a:pt x="13455" y="300500"/>
                </a:cubicBezTo>
                <a:cubicBezTo>
                  <a:pt x="21922" y="307379"/>
                  <a:pt x="120876" y="188317"/>
                  <a:pt x="127755" y="189375"/>
                </a:cubicBezTo>
                <a:cubicBezTo>
                  <a:pt x="134634" y="190433"/>
                  <a:pt x="42030" y="313200"/>
                  <a:pt x="54730" y="306850"/>
                </a:cubicBezTo>
                <a:cubicBezTo>
                  <a:pt x="67430" y="300500"/>
                  <a:pt x="190197" y="138046"/>
                  <a:pt x="203955" y="151275"/>
                </a:cubicBezTo>
                <a:cubicBezTo>
                  <a:pt x="217713" y="164504"/>
                  <a:pt x="133576" y="390458"/>
                  <a:pt x="137280" y="386225"/>
                </a:cubicBezTo>
                <a:cubicBezTo>
                  <a:pt x="140984" y="381992"/>
                  <a:pt x="247347" y="147571"/>
                  <a:pt x="226180" y="125875"/>
                </a:cubicBezTo>
                <a:cubicBezTo>
                  <a:pt x="205013" y="104179"/>
                  <a:pt x="28272" y="266633"/>
                  <a:pt x="10280" y="256050"/>
                </a:cubicBezTo>
                <a:cubicBezTo>
                  <a:pt x="-7712" y="245467"/>
                  <a:pt x="99180" y="99417"/>
                  <a:pt x="118230" y="62375"/>
                </a:cubicBezTo>
                <a:cubicBezTo>
                  <a:pt x="137280" y="25333"/>
                  <a:pt x="153684" y="-22292"/>
                  <a:pt x="134105" y="11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0F1D56CA-3855-3E4A-5577-7870775A1525}"/>
              </a:ext>
            </a:extLst>
          </p:cNvPr>
          <p:cNvSpPr/>
          <p:nvPr/>
        </p:nvSpPr>
        <p:spPr>
          <a:xfrm>
            <a:off x="7002044" y="6416993"/>
            <a:ext cx="169388" cy="345944"/>
          </a:xfrm>
          <a:custGeom>
            <a:avLst/>
            <a:gdLst>
              <a:gd name="connsiteX0" fmla="*/ 141706 w 169388"/>
              <a:gd name="connsiteY0" fmla="*/ 2857 h 345944"/>
              <a:gd name="connsiteX1" fmla="*/ 167106 w 169388"/>
              <a:gd name="connsiteY1" fmla="*/ 145732 h 345944"/>
              <a:gd name="connsiteX2" fmla="*/ 106781 w 169388"/>
              <a:gd name="connsiteY2" fmla="*/ 101282 h 345944"/>
              <a:gd name="connsiteX3" fmla="*/ 100431 w 169388"/>
              <a:gd name="connsiteY3" fmla="*/ 291782 h 345944"/>
              <a:gd name="connsiteX4" fmla="*/ 84556 w 169388"/>
              <a:gd name="connsiteY4" fmla="*/ 177482 h 345944"/>
              <a:gd name="connsiteX5" fmla="*/ 8356 w 169388"/>
              <a:gd name="connsiteY5" fmla="*/ 345757 h 345944"/>
              <a:gd name="connsiteX6" fmla="*/ 24231 w 169388"/>
              <a:gd name="connsiteY6" fmla="*/ 212407 h 345944"/>
              <a:gd name="connsiteX7" fmla="*/ 5181 w 169388"/>
              <a:gd name="connsiteY7" fmla="*/ 298132 h 345944"/>
              <a:gd name="connsiteX8" fmla="*/ 141706 w 169388"/>
              <a:gd name="connsiteY8" fmla="*/ 2857 h 34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388" h="345944">
                <a:moveTo>
                  <a:pt x="141706" y="2857"/>
                </a:moveTo>
                <a:cubicBezTo>
                  <a:pt x="168694" y="-22543"/>
                  <a:pt x="172927" y="129328"/>
                  <a:pt x="167106" y="145732"/>
                </a:cubicBezTo>
                <a:cubicBezTo>
                  <a:pt x="161285" y="162136"/>
                  <a:pt x="117893" y="76940"/>
                  <a:pt x="106781" y="101282"/>
                </a:cubicBezTo>
                <a:cubicBezTo>
                  <a:pt x="95669" y="125624"/>
                  <a:pt x="104135" y="279082"/>
                  <a:pt x="100431" y="291782"/>
                </a:cubicBezTo>
                <a:cubicBezTo>
                  <a:pt x="96727" y="304482"/>
                  <a:pt x="99902" y="168486"/>
                  <a:pt x="84556" y="177482"/>
                </a:cubicBezTo>
                <a:cubicBezTo>
                  <a:pt x="69210" y="186478"/>
                  <a:pt x="18410" y="339936"/>
                  <a:pt x="8356" y="345757"/>
                </a:cubicBezTo>
                <a:cubicBezTo>
                  <a:pt x="-1698" y="351578"/>
                  <a:pt x="24760" y="220345"/>
                  <a:pt x="24231" y="212407"/>
                </a:cubicBezTo>
                <a:cubicBezTo>
                  <a:pt x="23702" y="204470"/>
                  <a:pt x="-13340" y="326707"/>
                  <a:pt x="5181" y="298132"/>
                </a:cubicBezTo>
                <a:cubicBezTo>
                  <a:pt x="23702" y="269557"/>
                  <a:pt x="114718" y="28257"/>
                  <a:pt x="141706" y="2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649884E8-EC44-FD68-CD32-65DA0FE0ABE0}"/>
              </a:ext>
            </a:extLst>
          </p:cNvPr>
          <p:cNvSpPr/>
          <p:nvPr/>
        </p:nvSpPr>
        <p:spPr>
          <a:xfrm>
            <a:off x="5652828" y="6589787"/>
            <a:ext cx="160313" cy="325710"/>
          </a:xfrm>
          <a:custGeom>
            <a:avLst/>
            <a:gdLst>
              <a:gd name="connsiteX0" fmla="*/ 157422 w 160313"/>
              <a:gd name="connsiteY0" fmla="*/ 4688 h 325710"/>
              <a:gd name="connsiteX1" fmla="*/ 103447 w 160313"/>
              <a:gd name="connsiteY1" fmla="*/ 103113 h 325710"/>
              <a:gd name="connsiteX2" fmla="*/ 84397 w 160313"/>
              <a:gd name="connsiteY2" fmla="*/ 325363 h 325710"/>
              <a:gd name="connsiteX3" fmla="*/ 65347 w 160313"/>
              <a:gd name="connsiteY3" fmla="*/ 157088 h 325710"/>
              <a:gd name="connsiteX4" fmla="*/ 5022 w 160313"/>
              <a:gd name="connsiteY4" fmla="*/ 274563 h 325710"/>
              <a:gd name="connsiteX5" fmla="*/ 27247 w 160313"/>
              <a:gd name="connsiteY5" fmla="*/ 118988 h 325710"/>
              <a:gd name="connsiteX6" fmla="*/ 5022 w 160313"/>
              <a:gd name="connsiteY6" fmla="*/ 242813 h 325710"/>
              <a:gd name="connsiteX7" fmla="*/ 157422 w 160313"/>
              <a:gd name="connsiteY7" fmla="*/ 4688 h 32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313" h="325710">
                <a:moveTo>
                  <a:pt x="157422" y="4688"/>
                </a:moveTo>
                <a:cubicBezTo>
                  <a:pt x="173826" y="-18595"/>
                  <a:pt x="115618" y="49667"/>
                  <a:pt x="103447" y="103113"/>
                </a:cubicBezTo>
                <a:cubicBezTo>
                  <a:pt x="91276" y="156559"/>
                  <a:pt x="90747" y="316367"/>
                  <a:pt x="84397" y="325363"/>
                </a:cubicBezTo>
                <a:cubicBezTo>
                  <a:pt x="78047" y="334359"/>
                  <a:pt x="78576" y="165555"/>
                  <a:pt x="65347" y="157088"/>
                </a:cubicBezTo>
                <a:cubicBezTo>
                  <a:pt x="52118" y="148621"/>
                  <a:pt x="11372" y="280913"/>
                  <a:pt x="5022" y="274563"/>
                </a:cubicBezTo>
                <a:cubicBezTo>
                  <a:pt x="-1328" y="268213"/>
                  <a:pt x="27247" y="124280"/>
                  <a:pt x="27247" y="118988"/>
                </a:cubicBezTo>
                <a:cubicBezTo>
                  <a:pt x="27247" y="113696"/>
                  <a:pt x="-14028" y="260805"/>
                  <a:pt x="5022" y="242813"/>
                </a:cubicBezTo>
                <a:cubicBezTo>
                  <a:pt x="24072" y="224821"/>
                  <a:pt x="141018" y="27971"/>
                  <a:pt x="157422" y="4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1E567DA7-8FE9-4853-DB53-666628500594}"/>
              </a:ext>
            </a:extLst>
          </p:cNvPr>
          <p:cNvSpPr/>
          <p:nvPr/>
        </p:nvSpPr>
        <p:spPr>
          <a:xfrm>
            <a:off x="5759275" y="6544877"/>
            <a:ext cx="181764" cy="367987"/>
          </a:xfrm>
          <a:custGeom>
            <a:avLst/>
            <a:gdLst>
              <a:gd name="connsiteX0" fmla="*/ 181150 w 181764"/>
              <a:gd name="connsiteY0" fmla="*/ 1973 h 367987"/>
              <a:gd name="connsiteX1" fmla="*/ 108125 w 181764"/>
              <a:gd name="connsiteY1" fmla="*/ 160723 h 367987"/>
              <a:gd name="connsiteX2" fmla="*/ 124000 w 181764"/>
              <a:gd name="connsiteY2" fmla="*/ 367098 h 367987"/>
              <a:gd name="connsiteX3" fmla="*/ 104950 w 181764"/>
              <a:gd name="connsiteY3" fmla="*/ 240098 h 367987"/>
              <a:gd name="connsiteX4" fmla="*/ 47800 w 181764"/>
              <a:gd name="connsiteY4" fmla="*/ 357573 h 367987"/>
              <a:gd name="connsiteX5" fmla="*/ 60500 w 181764"/>
              <a:gd name="connsiteY5" fmla="*/ 208348 h 367987"/>
              <a:gd name="connsiteX6" fmla="*/ 175 w 181764"/>
              <a:gd name="connsiteY6" fmla="*/ 360748 h 367987"/>
              <a:gd name="connsiteX7" fmla="*/ 82725 w 181764"/>
              <a:gd name="connsiteY7" fmla="*/ 189298 h 367987"/>
              <a:gd name="connsiteX8" fmla="*/ 60500 w 181764"/>
              <a:gd name="connsiteY8" fmla="*/ 271848 h 367987"/>
              <a:gd name="connsiteX9" fmla="*/ 181150 w 181764"/>
              <a:gd name="connsiteY9" fmla="*/ 1973 h 36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764" h="367987">
                <a:moveTo>
                  <a:pt x="181150" y="1973"/>
                </a:moveTo>
                <a:cubicBezTo>
                  <a:pt x="189087" y="-16548"/>
                  <a:pt x="117650" y="99869"/>
                  <a:pt x="108125" y="160723"/>
                </a:cubicBezTo>
                <a:cubicBezTo>
                  <a:pt x="98600" y="221577"/>
                  <a:pt x="124529" y="353869"/>
                  <a:pt x="124000" y="367098"/>
                </a:cubicBezTo>
                <a:cubicBezTo>
                  <a:pt x="123471" y="380327"/>
                  <a:pt x="117650" y="241685"/>
                  <a:pt x="104950" y="240098"/>
                </a:cubicBezTo>
                <a:cubicBezTo>
                  <a:pt x="92250" y="238511"/>
                  <a:pt x="55208" y="362865"/>
                  <a:pt x="47800" y="357573"/>
                </a:cubicBezTo>
                <a:cubicBezTo>
                  <a:pt x="40392" y="352281"/>
                  <a:pt x="68437" y="207819"/>
                  <a:pt x="60500" y="208348"/>
                </a:cubicBezTo>
                <a:cubicBezTo>
                  <a:pt x="52562" y="208877"/>
                  <a:pt x="-3529" y="363923"/>
                  <a:pt x="175" y="360748"/>
                </a:cubicBezTo>
                <a:cubicBezTo>
                  <a:pt x="3879" y="357573"/>
                  <a:pt x="72671" y="204115"/>
                  <a:pt x="82725" y="189298"/>
                </a:cubicBezTo>
                <a:cubicBezTo>
                  <a:pt x="92779" y="174481"/>
                  <a:pt x="47800" y="297248"/>
                  <a:pt x="60500" y="271848"/>
                </a:cubicBezTo>
                <a:cubicBezTo>
                  <a:pt x="73200" y="246448"/>
                  <a:pt x="173213" y="20494"/>
                  <a:pt x="181150" y="19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D758D236-6B7A-E66C-74D0-856802E8BA64}"/>
              </a:ext>
            </a:extLst>
          </p:cNvPr>
          <p:cNvSpPr/>
          <p:nvPr/>
        </p:nvSpPr>
        <p:spPr>
          <a:xfrm>
            <a:off x="5880070" y="6647130"/>
            <a:ext cx="256464" cy="369629"/>
          </a:xfrm>
          <a:custGeom>
            <a:avLst/>
            <a:gdLst>
              <a:gd name="connsiteX0" fmla="*/ 254030 w 256464"/>
              <a:gd name="connsiteY0" fmla="*/ 4495 h 369629"/>
              <a:gd name="connsiteX1" fmla="*/ 184180 w 256464"/>
              <a:gd name="connsiteY1" fmla="*/ 125145 h 369629"/>
              <a:gd name="connsiteX2" fmla="*/ 222280 w 256464"/>
              <a:gd name="connsiteY2" fmla="*/ 306120 h 369629"/>
              <a:gd name="connsiteX3" fmla="*/ 149255 w 256464"/>
              <a:gd name="connsiteY3" fmla="*/ 156895 h 369629"/>
              <a:gd name="connsiteX4" fmla="*/ 209580 w 256464"/>
              <a:gd name="connsiteY4" fmla="*/ 369620 h 369629"/>
              <a:gd name="connsiteX5" fmla="*/ 79405 w 256464"/>
              <a:gd name="connsiteY5" fmla="*/ 147370 h 369629"/>
              <a:gd name="connsiteX6" fmla="*/ 73055 w 256464"/>
              <a:gd name="connsiteY6" fmla="*/ 290245 h 369629"/>
              <a:gd name="connsiteX7" fmla="*/ 30 w 256464"/>
              <a:gd name="connsiteY7" fmla="*/ 33070 h 369629"/>
              <a:gd name="connsiteX8" fmla="*/ 82580 w 256464"/>
              <a:gd name="connsiteY8" fmla="*/ 268020 h 369629"/>
              <a:gd name="connsiteX9" fmla="*/ 101630 w 256464"/>
              <a:gd name="connsiteY9" fmla="*/ 121970 h 369629"/>
              <a:gd name="connsiteX10" fmla="*/ 79405 w 256464"/>
              <a:gd name="connsiteY10" fmla="*/ 283895 h 369629"/>
              <a:gd name="connsiteX11" fmla="*/ 254030 w 256464"/>
              <a:gd name="connsiteY11" fmla="*/ 4495 h 36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464" h="369629">
                <a:moveTo>
                  <a:pt x="254030" y="4495"/>
                </a:moveTo>
                <a:cubicBezTo>
                  <a:pt x="271493" y="-21963"/>
                  <a:pt x="189472" y="74874"/>
                  <a:pt x="184180" y="125145"/>
                </a:cubicBezTo>
                <a:cubicBezTo>
                  <a:pt x="178888" y="175416"/>
                  <a:pt x="228101" y="300828"/>
                  <a:pt x="222280" y="306120"/>
                </a:cubicBezTo>
                <a:cubicBezTo>
                  <a:pt x="216459" y="311412"/>
                  <a:pt x="151372" y="146312"/>
                  <a:pt x="149255" y="156895"/>
                </a:cubicBezTo>
                <a:cubicBezTo>
                  <a:pt x="147138" y="167478"/>
                  <a:pt x="221222" y="371207"/>
                  <a:pt x="209580" y="369620"/>
                </a:cubicBezTo>
                <a:cubicBezTo>
                  <a:pt x="197938" y="368033"/>
                  <a:pt x="102159" y="160599"/>
                  <a:pt x="79405" y="147370"/>
                </a:cubicBezTo>
                <a:cubicBezTo>
                  <a:pt x="56651" y="134141"/>
                  <a:pt x="86284" y="309295"/>
                  <a:pt x="73055" y="290245"/>
                </a:cubicBezTo>
                <a:cubicBezTo>
                  <a:pt x="59826" y="271195"/>
                  <a:pt x="-1557" y="36774"/>
                  <a:pt x="30" y="33070"/>
                </a:cubicBezTo>
                <a:cubicBezTo>
                  <a:pt x="1617" y="29366"/>
                  <a:pt x="65647" y="253203"/>
                  <a:pt x="82580" y="268020"/>
                </a:cubicBezTo>
                <a:cubicBezTo>
                  <a:pt x="99513" y="282837"/>
                  <a:pt x="102159" y="119324"/>
                  <a:pt x="101630" y="121970"/>
                </a:cubicBezTo>
                <a:cubicBezTo>
                  <a:pt x="101101" y="124616"/>
                  <a:pt x="58767" y="299770"/>
                  <a:pt x="79405" y="283895"/>
                </a:cubicBezTo>
                <a:cubicBezTo>
                  <a:pt x="100042" y="268020"/>
                  <a:pt x="236567" y="30953"/>
                  <a:pt x="254030" y="4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D0EB25C3-C7B2-A5B8-972F-60240E8F4513}"/>
              </a:ext>
            </a:extLst>
          </p:cNvPr>
          <p:cNvSpPr/>
          <p:nvPr/>
        </p:nvSpPr>
        <p:spPr>
          <a:xfrm>
            <a:off x="6133551" y="6591295"/>
            <a:ext cx="206988" cy="416050"/>
          </a:xfrm>
          <a:custGeom>
            <a:avLst/>
            <a:gdLst>
              <a:gd name="connsiteX0" fmla="*/ 73574 w 206988"/>
              <a:gd name="connsiteY0" fmla="*/ 5 h 416050"/>
              <a:gd name="connsiteX1" fmla="*/ 549 w 206988"/>
              <a:gd name="connsiteY1" fmla="*/ 393705 h 416050"/>
              <a:gd name="connsiteX2" fmla="*/ 41824 w 206988"/>
              <a:gd name="connsiteY2" fmla="*/ 212730 h 416050"/>
              <a:gd name="connsiteX3" fmla="*/ 73574 w 206988"/>
              <a:gd name="connsiteY3" fmla="*/ 393705 h 416050"/>
              <a:gd name="connsiteX4" fmla="*/ 98974 w 206988"/>
              <a:gd name="connsiteY4" fmla="*/ 212730 h 416050"/>
              <a:gd name="connsiteX5" fmla="*/ 171999 w 206988"/>
              <a:gd name="connsiteY5" fmla="*/ 415930 h 416050"/>
              <a:gd name="connsiteX6" fmla="*/ 152949 w 206988"/>
              <a:gd name="connsiteY6" fmla="*/ 244480 h 416050"/>
              <a:gd name="connsiteX7" fmla="*/ 206924 w 206988"/>
              <a:gd name="connsiteY7" fmla="*/ 384180 h 416050"/>
              <a:gd name="connsiteX8" fmla="*/ 140249 w 206988"/>
              <a:gd name="connsiteY8" fmla="*/ 107955 h 416050"/>
              <a:gd name="connsiteX9" fmla="*/ 41824 w 206988"/>
              <a:gd name="connsiteY9" fmla="*/ 403230 h 416050"/>
              <a:gd name="connsiteX10" fmla="*/ 73574 w 206988"/>
              <a:gd name="connsiteY10" fmla="*/ 5 h 41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6988" h="416050">
                <a:moveTo>
                  <a:pt x="73574" y="5"/>
                </a:moveTo>
                <a:cubicBezTo>
                  <a:pt x="66695" y="-1582"/>
                  <a:pt x="5841" y="358251"/>
                  <a:pt x="549" y="393705"/>
                </a:cubicBezTo>
                <a:cubicBezTo>
                  <a:pt x="-4743" y="429159"/>
                  <a:pt x="29653" y="212730"/>
                  <a:pt x="41824" y="212730"/>
                </a:cubicBezTo>
                <a:cubicBezTo>
                  <a:pt x="53995" y="212730"/>
                  <a:pt x="64049" y="393705"/>
                  <a:pt x="73574" y="393705"/>
                </a:cubicBezTo>
                <a:cubicBezTo>
                  <a:pt x="83099" y="393705"/>
                  <a:pt x="82570" y="209026"/>
                  <a:pt x="98974" y="212730"/>
                </a:cubicBezTo>
                <a:cubicBezTo>
                  <a:pt x="115378" y="216434"/>
                  <a:pt x="163003" y="410638"/>
                  <a:pt x="171999" y="415930"/>
                </a:cubicBezTo>
                <a:cubicBezTo>
                  <a:pt x="180995" y="421222"/>
                  <a:pt x="147128" y="249772"/>
                  <a:pt x="152949" y="244480"/>
                </a:cubicBezTo>
                <a:cubicBezTo>
                  <a:pt x="158770" y="239188"/>
                  <a:pt x="209041" y="406934"/>
                  <a:pt x="206924" y="384180"/>
                </a:cubicBezTo>
                <a:cubicBezTo>
                  <a:pt x="204807" y="361426"/>
                  <a:pt x="167766" y="104780"/>
                  <a:pt x="140249" y="107955"/>
                </a:cubicBezTo>
                <a:cubicBezTo>
                  <a:pt x="112732" y="111130"/>
                  <a:pt x="56111" y="415930"/>
                  <a:pt x="41824" y="403230"/>
                </a:cubicBezTo>
                <a:cubicBezTo>
                  <a:pt x="27536" y="390530"/>
                  <a:pt x="80453" y="1592"/>
                  <a:pt x="73574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DBFD4C52-3409-0B7A-FE97-EA7FA66F5D93}"/>
              </a:ext>
            </a:extLst>
          </p:cNvPr>
          <p:cNvSpPr/>
          <p:nvPr/>
        </p:nvSpPr>
        <p:spPr>
          <a:xfrm>
            <a:off x="6319218" y="6607710"/>
            <a:ext cx="281949" cy="396340"/>
          </a:xfrm>
          <a:custGeom>
            <a:avLst/>
            <a:gdLst>
              <a:gd name="connsiteX0" fmla="*/ 2207 w 281949"/>
              <a:gd name="connsiteY0" fmla="*/ 5815 h 396340"/>
              <a:gd name="connsiteX1" fmla="*/ 145082 w 281949"/>
              <a:gd name="connsiteY1" fmla="*/ 332840 h 396340"/>
              <a:gd name="connsiteX2" fmla="*/ 164132 w 281949"/>
              <a:gd name="connsiteY2" fmla="*/ 228065 h 396340"/>
              <a:gd name="connsiteX3" fmla="*/ 281607 w 281949"/>
              <a:gd name="connsiteY3" fmla="*/ 370940 h 396340"/>
              <a:gd name="connsiteX4" fmla="*/ 202232 w 281949"/>
              <a:gd name="connsiteY4" fmla="*/ 183615 h 396340"/>
              <a:gd name="connsiteX5" fmla="*/ 272082 w 281949"/>
              <a:gd name="connsiteY5" fmla="*/ 396340 h 396340"/>
              <a:gd name="connsiteX6" fmla="*/ 167307 w 281949"/>
              <a:gd name="connsiteY6" fmla="*/ 183615 h 396340"/>
              <a:gd name="connsiteX7" fmla="*/ 81582 w 281949"/>
              <a:gd name="connsiteY7" fmla="*/ 393165 h 396340"/>
              <a:gd name="connsiteX8" fmla="*/ 87932 w 281949"/>
              <a:gd name="connsiteY8" fmla="*/ 282040 h 396340"/>
              <a:gd name="connsiteX9" fmla="*/ 59357 w 281949"/>
              <a:gd name="connsiteY9" fmla="*/ 132815 h 396340"/>
              <a:gd name="connsiteX10" fmla="*/ 2207 w 281949"/>
              <a:gd name="connsiteY10" fmla="*/ 5815 h 396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1949" h="396340">
                <a:moveTo>
                  <a:pt x="2207" y="5815"/>
                </a:moveTo>
                <a:cubicBezTo>
                  <a:pt x="16494" y="39152"/>
                  <a:pt x="118095" y="295798"/>
                  <a:pt x="145082" y="332840"/>
                </a:cubicBezTo>
                <a:cubicBezTo>
                  <a:pt x="172069" y="369882"/>
                  <a:pt x="141378" y="221715"/>
                  <a:pt x="164132" y="228065"/>
                </a:cubicBezTo>
                <a:cubicBezTo>
                  <a:pt x="186886" y="234415"/>
                  <a:pt x="275257" y="378348"/>
                  <a:pt x="281607" y="370940"/>
                </a:cubicBezTo>
                <a:cubicBezTo>
                  <a:pt x="287957" y="363532"/>
                  <a:pt x="203819" y="179382"/>
                  <a:pt x="202232" y="183615"/>
                </a:cubicBezTo>
                <a:cubicBezTo>
                  <a:pt x="200645" y="187848"/>
                  <a:pt x="277903" y="396340"/>
                  <a:pt x="272082" y="396340"/>
                </a:cubicBezTo>
                <a:cubicBezTo>
                  <a:pt x="266261" y="396340"/>
                  <a:pt x="199057" y="184144"/>
                  <a:pt x="167307" y="183615"/>
                </a:cubicBezTo>
                <a:cubicBezTo>
                  <a:pt x="135557" y="183086"/>
                  <a:pt x="94811" y="376761"/>
                  <a:pt x="81582" y="393165"/>
                </a:cubicBezTo>
                <a:cubicBezTo>
                  <a:pt x="68353" y="409569"/>
                  <a:pt x="91636" y="325432"/>
                  <a:pt x="87932" y="282040"/>
                </a:cubicBezTo>
                <a:cubicBezTo>
                  <a:pt x="84228" y="238648"/>
                  <a:pt x="71528" y="174090"/>
                  <a:pt x="59357" y="132815"/>
                </a:cubicBezTo>
                <a:cubicBezTo>
                  <a:pt x="47186" y="91540"/>
                  <a:pt x="-12080" y="-27522"/>
                  <a:pt x="2207" y="58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69C2E062-3AF7-8E94-BA1A-5E7F46877447}"/>
              </a:ext>
            </a:extLst>
          </p:cNvPr>
          <p:cNvSpPr/>
          <p:nvPr/>
        </p:nvSpPr>
        <p:spPr>
          <a:xfrm>
            <a:off x="6867451" y="6521486"/>
            <a:ext cx="133493" cy="365565"/>
          </a:xfrm>
          <a:custGeom>
            <a:avLst/>
            <a:gdLst>
              <a:gd name="connsiteX0" fmla="*/ 34999 w 133493"/>
              <a:gd name="connsiteY0" fmla="*/ 3139 h 365565"/>
              <a:gd name="connsiteX1" fmla="*/ 133424 w 133493"/>
              <a:gd name="connsiteY1" fmla="*/ 311114 h 365565"/>
              <a:gd name="connsiteX2" fmla="*/ 50874 w 133493"/>
              <a:gd name="connsiteY2" fmla="*/ 152364 h 365565"/>
              <a:gd name="connsiteX3" fmla="*/ 66749 w 133493"/>
              <a:gd name="connsiteY3" fmla="*/ 358739 h 365565"/>
              <a:gd name="connsiteX4" fmla="*/ 41349 w 133493"/>
              <a:gd name="connsiteY4" fmla="*/ 146014 h 365565"/>
              <a:gd name="connsiteX5" fmla="*/ 74 w 133493"/>
              <a:gd name="connsiteY5" fmla="*/ 365089 h 365565"/>
              <a:gd name="connsiteX6" fmla="*/ 31824 w 133493"/>
              <a:gd name="connsiteY6" fmla="*/ 203164 h 365565"/>
              <a:gd name="connsiteX7" fmla="*/ 54049 w 133493"/>
              <a:gd name="connsiteY7" fmla="*/ 152364 h 365565"/>
              <a:gd name="connsiteX8" fmla="*/ 34999 w 133493"/>
              <a:gd name="connsiteY8" fmla="*/ 3139 h 36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493" h="365565">
                <a:moveTo>
                  <a:pt x="34999" y="3139"/>
                </a:moveTo>
                <a:cubicBezTo>
                  <a:pt x="48228" y="29597"/>
                  <a:pt x="130778" y="286243"/>
                  <a:pt x="133424" y="311114"/>
                </a:cubicBezTo>
                <a:cubicBezTo>
                  <a:pt x="136070" y="335985"/>
                  <a:pt x="61987" y="144427"/>
                  <a:pt x="50874" y="152364"/>
                </a:cubicBezTo>
                <a:cubicBezTo>
                  <a:pt x="39762" y="160302"/>
                  <a:pt x="68337" y="359797"/>
                  <a:pt x="66749" y="358739"/>
                </a:cubicBezTo>
                <a:cubicBezTo>
                  <a:pt x="65161" y="357681"/>
                  <a:pt x="52461" y="144956"/>
                  <a:pt x="41349" y="146014"/>
                </a:cubicBezTo>
                <a:cubicBezTo>
                  <a:pt x="30237" y="147072"/>
                  <a:pt x="1661" y="355564"/>
                  <a:pt x="74" y="365089"/>
                </a:cubicBezTo>
                <a:cubicBezTo>
                  <a:pt x="-1514" y="374614"/>
                  <a:pt x="22828" y="238618"/>
                  <a:pt x="31824" y="203164"/>
                </a:cubicBezTo>
                <a:cubicBezTo>
                  <a:pt x="40820" y="167710"/>
                  <a:pt x="54578" y="179351"/>
                  <a:pt x="54049" y="152364"/>
                </a:cubicBezTo>
                <a:cubicBezTo>
                  <a:pt x="53520" y="125377"/>
                  <a:pt x="21770" y="-23319"/>
                  <a:pt x="34999" y="3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D4E4AD86-CB62-54FC-4FA2-D831711A1933}"/>
              </a:ext>
            </a:extLst>
          </p:cNvPr>
          <p:cNvSpPr/>
          <p:nvPr/>
        </p:nvSpPr>
        <p:spPr>
          <a:xfrm>
            <a:off x="6489634" y="6581595"/>
            <a:ext cx="300457" cy="448004"/>
          </a:xfrm>
          <a:custGeom>
            <a:avLst/>
            <a:gdLst>
              <a:gd name="connsiteX0" fmla="*/ 66 w 300457"/>
              <a:gd name="connsiteY0" fmla="*/ 180 h 448004"/>
              <a:gd name="connsiteX1" fmla="*/ 127066 w 300457"/>
              <a:gd name="connsiteY1" fmla="*/ 390705 h 448004"/>
              <a:gd name="connsiteX2" fmla="*/ 114366 w 300457"/>
              <a:gd name="connsiteY2" fmla="*/ 177980 h 448004"/>
              <a:gd name="connsiteX3" fmla="*/ 206441 w 300457"/>
              <a:gd name="connsiteY3" fmla="*/ 365305 h 448004"/>
              <a:gd name="connsiteX4" fmla="*/ 212791 w 300457"/>
              <a:gd name="connsiteY4" fmla="*/ 168455 h 448004"/>
              <a:gd name="connsiteX5" fmla="*/ 298516 w 300457"/>
              <a:gd name="connsiteY5" fmla="*/ 390705 h 448004"/>
              <a:gd name="connsiteX6" fmla="*/ 117541 w 300457"/>
              <a:gd name="connsiteY6" fmla="*/ 92255 h 448004"/>
              <a:gd name="connsiteX7" fmla="*/ 146116 w 300457"/>
              <a:gd name="connsiteY7" fmla="*/ 447855 h 448004"/>
              <a:gd name="connsiteX8" fmla="*/ 66 w 300457"/>
              <a:gd name="connsiteY8" fmla="*/ 180 h 44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457" h="448004">
                <a:moveTo>
                  <a:pt x="66" y="180"/>
                </a:moveTo>
                <a:cubicBezTo>
                  <a:pt x="-3109" y="-9345"/>
                  <a:pt x="108016" y="361072"/>
                  <a:pt x="127066" y="390705"/>
                </a:cubicBezTo>
                <a:cubicBezTo>
                  <a:pt x="146116" y="420338"/>
                  <a:pt x="101137" y="182213"/>
                  <a:pt x="114366" y="177980"/>
                </a:cubicBezTo>
                <a:cubicBezTo>
                  <a:pt x="127595" y="173747"/>
                  <a:pt x="190037" y="366892"/>
                  <a:pt x="206441" y="365305"/>
                </a:cubicBezTo>
                <a:cubicBezTo>
                  <a:pt x="222845" y="363718"/>
                  <a:pt x="197445" y="164222"/>
                  <a:pt x="212791" y="168455"/>
                </a:cubicBezTo>
                <a:cubicBezTo>
                  <a:pt x="228137" y="172688"/>
                  <a:pt x="314391" y="403405"/>
                  <a:pt x="298516" y="390705"/>
                </a:cubicBezTo>
                <a:cubicBezTo>
                  <a:pt x="282641" y="378005"/>
                  <a:pt x="142941" y="82730"/>
                  <a:pt x="117541" y="92255"/>
                </a:cubicBezTo>
                <a:cubicBezTo>
                  <a:pt x="92141" y="101780"/>
                  <a:pt x="162520" y="456322"/>
                  <a:pt x="146116" y="447855"/>
                </a:cubicBezTo>
                <a:cubicBezTo>
                  <a:pt x="129712" y="439388"/>
                  <a:pt x="3241" y="9705"/>
                  <a:pt x="66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E19EFABA-0AC4-383F-1155-471A38B9FB8C}"/>
              </a:ext>
            </a:extLst>
          </p:cNvPr>
          <p:cNvSpPr/>
          <p:nvPr/>
        </p:nvSpPr>
        <p:spPr>
          <a:xfrm>
            <a:off x="6765800" y="6562647"/>
            <a:ext cx="146845" cy="460464"/>
          </a:xfrm>
          <a:custGeom>
            <a:avLst/>
            <a:gdLst>
              <a:gd name="connsiteX0" fmla="*/ 146175 w 146845"/>
              <a:gd name="connsiteY0" fmla="*/ 78 h 460464"/>
              <a:gd name="connsiteX1" fmla="*/ 114425 w 146845"/>
              <a:gd name="connsiteY1" fmla="*/ 263603 h 460464"/>
              <a:gd name="connsiteX2" fmla="*/ 123950 w 146845"/>
              <a:gd name="connsiteY2" fmla="*/ 327103 h 460464"/>
              <a:gd name="connsiteX3" fmla="*/ 89025 w 146845"/>
              <a:gd name="connsiteY3" fmla="*/ 139778 h 460464"/>
              <a:gd name="connsiteX4" fmla="*/ 108075 w 146845"/>
              <a:gd name="connsiteY4" fmla="*/ 460453 h 460464"/>
              <a:gd name="connsiteX5" fmla="*/ 31875 w 146845"/>
              <a:gd name="connsiteY5" fmla="*/ 152478 h 460464"/>
              <a:gd name="connsiteX6" fmla="*/ 28700 w 146845"/>
              <a:gd name="connsiteY6" fmla="*/ 362028 h 460464"/>
              <a:gd name="connsiteX7" fmla="*/ 125 w 146845"/>
              <a:gd name="connsiteY7" fmla="*/ 209628 h 460464"/>
              <a:gd name="connsiteX8" fmla="*/ 41400 w 146845"/>
              <a:gd name="connsiteY8" fmla="*/ 304878 h 460464"/>
              <a:gd name="connsiteX9" fmla="*/ 79500 w 146845"/>
              <a:gd name="connsiteY9" fmla="*/ 95328 h 460464"/>
              <a:gd name="connsiteX10" fmla="*/ 79500 w 146845"/>
              <a:gd name="connsiteY10" fmla="*/ 292178 h 460464"/>
              <a:gd name="connsiteX11" fmla="*/ 146175 w 146845"/>
              <a:gd name="connsiteY11" fmla="*/ 78 h 46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6845" h="460464">
                <a:moveTo>
                  <a:pt x="146175" y="78"/>
                </a:moveTo>
                <a:cubicBezTo>
                  <a:pt x="151996" y="-4684"/>
                  <a:pt x="118129" y="209099"/>
                  <a:pt x="114425" y="263603"/>
                </a:cubicBezTo>
                <a:cubicBezTo>
                  <a:pt x="110721" y="318107"/>
                  <a:pt x="128183" y="347740"/>
                  <a:pt x="123950" y="327103"/>
                </a:cubicBezTo>
                <a:cubicBezTo>
                  <a:pt x="119717" y="306466"/>
                  <a:pt x="91671" y="117553"/>
                  <a:pt x="89025" y="139778"/>
                </a:cubicBezTo>
                <a:cubicBezTo>
                  <a:pt x="86379" y="162003"/>
                  <a:pt x="117600" y="458336"/>
                  <a:pt x="108075" y="460453"/>
                </a:cubicBezTo>
                <a:cubicBezTo>
                  <a:pt x="98550" y="462570"/>
                  <a:pt x="45104" y="168882"/>
                  <a:pt x="31875" y="152478"/>
                </a:cubicBezTo>
                <a:cubicBezTo>
                  <a:pt x="18646" y="136074"/>
                  <a:pt x="33992" y="352503"/>
                  <a:pt x="28700" y="362028"/>
                </a:cubicBezTo>
                <a:cubicBezTo>
                  <a:pt x="23408" y="371553"/>
                  <a:pt x="-1992" y="219153"/>
                  <a:pt x="125" y="209628"/>
                </a:cubicBezTo>
                <a:cubicBezTo>
                  <a:pt x="2242" y="200103"/>
                  <a:pt x="28171" y="323928"/>
                  <a:pt x="41400" y="304878"/>
                </a:cubicBezTo>
                <a:cubicBezTo>
                  <a:pt x="54629" y="285828"/>
                  <a:pt x="73150" y="97445"/>
                  <a:pt x="79500" y="95328"/>
                </a:cubicBezTo>
                <a:cubicBezTo>
                  <a:pt x="85850" y="93211"/>
                  <a:pt x="68388" y="302232"/>
                  <a:pt x="79500" y="292178"/>
                </a:cubicBezTo>
                <a:cubicBezTo>
                  <a:pt x="90612" y="282124"/>
                  <a:pt x="140354" y="4840"/>
                  <a:pt x="146175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68499268-271D-45E2-B113-3E3DEB53FEB2}"/>
              </a:ext>
            </a:extLst>
          </p:cNvPr>
          <p:cNvSpPr/>
          <p:nvPr/>
        </p:nvSpPr>
        <p:spPr>
          <a:xfrm>
            <a:off x="7803533" y="2007253"/>
            <a:ext cx="311907" cy="1416870"/>
          </a:xfrm>
          <a:custGeom>
            <a:avLst/>
            <a:gdLst>
              <a:gd name="connsiteX0" fmla="*/ 617 w 311907"/>
              <a:gd name="connsiteY0" fmla="*/ 2522 h 1416870"/>
              <a:gd name="connsiteX1" fmla="*/ 181592 w 311907"/>
              <a:gd name="connsiteY1" fmla="*/ 777222 h 1416870"/>
              <a:gd name="connsiteX2" fmla="*/ 187942 w 311907"/>
              <a:gd name="connsiteY2" fmla="*/ 758172 h 1416870"/>
              <a:gd name="connsiteX3" fmla="*/ 184767 w 311907"/>
              <a:gd name="connsiteY3" fmla="*/ 1202672 h 1416870"/>
              <a:gd name="connsiteX4" fmla="*/ 159367 w 311907"/>
              <a:gd name="connsiteY4" fmla="*/ 1389997 h 1416870"/>
              <a:gd name="connsiteX5" fmla="*/ 191117 w 311907"/>
              <a:gd name="connsiteY5" fmla="*/ 1218547 h 1416870"/>
              <a:gd name="connsiteX6" fmla="*/ 156192 w 311907"/>
              <a:gd name="connsiteY6" fmla="*/ 1415397 h 1416870"/>
              <a:gd name="connsiteX7" fmla="*/ 311767 w 311907"/>
              <a:gd name="connsiteY7" fmla="*/ 1091547 h 1416870"/>
              <a:gd name="connsiteX8" fmla="*/ 184767 w 311907"/>
              <a:gd name="connsiteY8" fmla="*/ 1221722 h 1416870"/>
              <a:gd name="connsiteX9" fmla="*/ 229217 w 311907"/>
              <a:gd name="connsiteY9" fmla="*/ 916922 h 1416870"/>
              <a:gd name="connsiteX10" fmla="*/ 76817 w 311907"/>
              <a:gd name="connsiteY10" fmla="*/ 335897 h 1416870"/>
              <a:gd name="connsiteX11" fmla="*/ 121267 w 311907"/>
              <a:gd name="connsiteY11" fmla="*/ 523222 h 1416870"/>
              <a:gd name="connsiteX12" fmla="*/ 617 w 311907"/>
              <a:gd name="connsiteY12" fmla="*/ 2522 h 141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1907" h="1416870">
                <a:moveTo>
                  <a:pt x="617" y="2522"/>
                </a:moveTo>
                <a:cubicBezTo>
                  <a:pt x="10671" y="44855"/>
                  <a:pt x="150371" y="651280"/>
                  <a:pt x="181592" y="777222"/>
                </a:cubicBezTo>
                <a:cubicBezTo>
                  <a:pt x="212813" y="903164"/>
                  <a:pt x="187413" y="687264"/>
                  <a:pt x="187942" y="758172"/>
                </a:cubicBezTo>
                <a:cubicBezTo>
                  <a:pt x="188471" y="829080"/>
                  <a:pt x="189529" y="1097368"/>
                  <a:pt x="184767" y="1202672"/>
                </a:cubicBezTo>
                <a:cubicBezTo>
                  <a:pt x="180005" y="1307976"/>
                  <a:pt x="158309" y="1387351"/>
                  <a:pt x="159367" y="1389997"/>
                </a:cubicBezTo>
                <a:cubicBezTo>
                  <a:pt x="160425" y="1392643"/>
                  <a:pt x="191646" y="1214314"/>
                  <a:pt x="191117" y="1218547"/>
                </a:cubicBezTo>
                <a:cubicBezTo>
                  <a:pt x="190588" y="1222780"/>
                  <a:pt x="136084" y="1436564"/>
                  <a:pt x="156192" y="1415397"/>
                </a:cubicBezTo>
                <a:cubicBezTo>
                  <a:pt x="176300" y="1394230"/>
                  <a:pt x="307005" y="1123826"/>
                  <a:pt x="311767" y="1091547"/>
                </a:cubicBezTo>
                <a:cubicBezTo>
                  <a:pt x="316530" y="1059268"/>
                  <a:pt x="198525" y="1250826"/>
                  <a:pt x="184767" y="1221722"/>
                </a:cubicBezTo>
                <a:cubicBezTo>
                  <a:pt x="171009" y="1192618"/>
                  <a:pt x="247209" y="1064559"/>
                  <a:pt x="229217" y="916922"/>
                </a:cubicBezTo>
                <a:cubicBezTo>
                  <a:pt x="211225" y="769285"/>
                  <a:pt x="94809" y="401514"/>
                  <a:pt x="76817" y="335897"/>
                </a:cubicBezTo>
                <a:cubicBezTo>
                  <a:pt x="58825" y="270280"/>
                  <a:pt x="136084" y="582489"/>
                  <a:pt x="121267" y="523222"/>
                </a:cubicBezTo>
                <a:cubicBezTo>
                  <a:pt x="106450" y="463955"/>
                  <a:pt x="-9437" y="-39811"/>
                  <a:pt x="617" y="2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D1FA8A5B-35A8-7594-F141-2683BC4C7359}"/>
              </a:ext>
            </a:extLst>
          </p:cNvPr>
          <p:cNvSpPr/>
          <p:nvPr/>
        </p:nvSpPr>
        <p:spPr>
          <a:xfrm>
            <a:off x="6140448" y="250786"/>
            <a:ext cx="583979" cy="302593"/>
          </a:xfrm>
          <a:custGeom>
            <a:avLst/>
            <a:gdLst>
              <a:gd name="connsiteX0" fmla="*/ 2 w 583979"/>
              <a:gd name="connsiteY0" fmla="*/ 39 h 302593"/>
              <a:gd name="connsiteX1" fmla="*/ 355602 w 583979"/>
              <a:gd name="connsiteY1" fmla="*/ 177839 h 302593"/>
              <a:gd name="connsiteX2" fmla="*/ 574677 w 583979"/>
              <a:gd name="connsiteY2" fmla="*/ 298489 h 302593"/>
              <a:gd name="connsiteX3" fmla="*/ 533402 w 583979"/>
              <a:gd name="connsiteY3" fmla="*/ 269914 h 302593"/>
              <a:gd name="connsiteX4" fmla="*/ 441327 w 583979"/>
              <a:gd name="connsiteY4" fmla="*/ 225464 h 302593"/>
              <a:gd name="connsiteX5" fmla="*/ 244477 w 583979"/>
              <a:gd name="connsiteY5" fmla="*/ 165139 h 302593"/>
              <a:gd name="connsiteX6" fmla="*/ 349252 w 583979"/>
              <a:gd name="connsiteY6" fmla="*/ 193714 h 302593"/>
              <a:gd name="connsiteX7" fmla="*/ 2 w 583979"/>
              <a:gd name="connsiteY7" fmla="*/ 39 h 30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3979" h="302593">
                <a:moveTo>
                  <a:pt x="2" y="39"/>
                </a:moveTo>
                <a:cubicBezTo>
                  <a:pt x="1060" y="-2607"/>
                  <a:pt x="259823" y="128097"/>
                  <a:pt x="355602" y="177839"/>
                </a:cubicBezTo>
                <a:cubicBezTo>
                  <a:pt x="451381" y="227581"/>
                  <a:pt x="545044" y="283143"/>
                  <a:pt x="574677" y="298489"/>
                </a:cubicBezTo>
                <a:cubicBezTo>
                  <a:pt x="604310" y="313835"/>
                  <a:pt x="555627" y="282085"/>
                  <a:pt x="533402" y="269914"/>
                </a:cubicBezTo>
                <a:cubicBezTo>
                  <a:pt x="511177" y="257743"/>
                  <a:pt x="489481" y="242926"/>
                  <a:pt x="441327" y="225464"/>
                </a:cubicBezTo>
                <a:cubicBezTo>
                  <a:pt x="393173" y="208002"/>
                  <a:pt x="259823" y="170431"/>
                  <a:pt x="244477" y="165139"/>
                </a:cubicBezTo>
                <a:cubicBezTo>
                  <a:pt x="229131" y="159847"/>
                  <a:pt x="388410" y="221760"/>
                  <a:pt x="349252" y="193714"/>
                </a:cubicBezTo>
                <a:cubicBezTo>
                  <a:pt x="310094" y="165668"/>
                  <a:pt x="-1056" y="2685"/>
                  <a:pt x="2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E7B2BB71-E93F-13CA-D4E7-79D456EA98EE}"/>
              </a:ext>
            </a:extLst>
          </p:cNvPr>
          <p:cNvSpPr/>
          <p:nvPr/>
        </p:nvSpPr>
        <p:spPr>
          <a:xfrm>
            <a:off x="4447391" y="2224703"/>
            <a:ext cx="569345" cy="1041120"/>
          </a:xfrm>
          <a:custGeom>
            <a:avLst/>
            <a:gdLst>
              <a:gd name="connsiteX0" fmla="*/ 565934 w 569345"/>
              <a:gd name="connsiteY0" fmla="*/ 7322 h 1041120"/>
              <a:gd name="connsiteX1" fmla="*/ 146834 w 569345"/>
              <a:gd name="connsiteY1" fmla="*/ 702647 h 1041120"/>
              <a:gd name="connsiteX2" fmla="*/ 270659 w 569345"/>
              <a:gd name="connsiteY2" fmla="*/ 524847 h 1041120"/>
              <a:gd name="connsiteX3" fmla="*/ 784 w 569345"/>
              <a:gd name="connsiteY3" fmla="*/ 1039197 h 1041120"/>
              <a:gd name="connsiteX4" fmla="*/ 372259 w 569345"/>
              <a:gd name="connsiteY4" fmla="*/ 305772 h 1041120"/>
              <a:gd name="connsiteX5" fmla="*/ 346859 w 569345"/>
              <a:gd name="connsiteY5" fmla="*/ 334347 h 1041120"/>
              <a:gd name="connsiteX6" fmla="*/ 565934 w 569345"/>
              <a:gd name="connsiteY6" fmla="*/ 7322 h 10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9345" h="1041120">
                <a:moveTo>
                  <a:pt x="565934" y="7322"/>
                </a:moveTo>
                <a:cubicBezTo>
                  <a:pt x="532597" y="68705"/>
                  <a:pt x="196046" y="616393"/>
                  <a:pt x="146834" y="702647"/>
                </a:cubicBezTo>
                <a:cubicBezTo>
                  <a:pt x="97622" y="788901"/>
                  <a:pt x="295001" y="468755"/>
                  <a:pt x="270659" y="524847"/>
                </a:cubicBezTo>
                <a:cubicBezTo>
                  <a:pt x="246317" y="580939"/>
                  <a:pt x="-16149" y="1075710"/>
                  <a:pt x="784" y="1039197"/>
                </a:cubicBezTo>
                <a:cubicBezTo>
                  <a:pt x="17717" y="1002685"/>
                  <a:pt x="314580" y="423247"/>
                  <a:pt x="372259" y="305772"/>
                </a:cubicBezTo>
                <a:cubicBezTo>
                  <a:pt x="429938" y="188297"/>
                  <a:pt x="315638" y="379326"/>
                  <a:pt x="346859" y="334347"/>
                </a:cubicBezTo>
                <a:cubicBezTo>
                  <a:pt x="378080" y="289368"/>
                  <a:pt x="599271" y="-54061"/>
                  <a:pt x="565934" y="7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B399EBBC-3445-7FB3-2E45-895BB294AFA3}"/>
              </a:ext>
            </a:extLst>
          </p:cNvPr>
          <p:cNvSpPr/>
          <p:nvPr/>
        </p:nvSpPr>
        <p:spPr>
          <a:xfrm>
            <a:off x="4546352" y="933817"/>
            <a:ext cx="1128438" cy="519588"/>
          </a:xfrm>
          <a:custGeom>
            <a:avLst/>
            <a:gdLst>
              <a:gd name="connsiteX0" fmla="*/ 1127373 w 1128438"/>
              <a:gd name="connsiteY0" fmla="*/ 2808 h 519588"/>
              <a:gd name="connsiteX1" fmla="*/ 251073 w 1128438"/>
              <a:gd name="connsiteY1" fmla="*/ 110758 h 519588"/>
              <a:gd name="connsiteX2" fmla="*/ 435223 w 1128438"/>
              <a:gd name="connsiteY2" fmla="*/ 79008 h 519588"/>
              <a:gd name="connsiteX3" fmla="*/ 247898 w 1128438"/>
              <a:gd name="connsiteY3" fmla="*/ 206008 h 519588"/>
              <a:gd name="connsiteX4" fmla="*/ 3423 w 1128438"/>
              <a:gd name="connsiteY4" fmla="*/ 517158 h 519588"/>
              <a:gd name="connsiteX5" fmla="*/ 441573 w 1128438"/>
              <a:gd name="connsiteY5" fmla="*/ 21858 h 519588"/>
              <a:gd name="connsiteX6" fmla="*/ 285998 w 1128438"/>
              <a:gd name="connsiteY6" fmla="*/ 129808 h 519588"/>
              <a:gd name="connsiteX7" fmla="*/ 613023 w 1128438"/>
              <a:gd name="connsiteY7" fmla="*/ 34558 h 519588"/>
              <a:gd name="connsiteX8" fmla="*/ 435223 w 1128438"/>
              <a:gd name="connsiteY8" fmla="*/ 31383 h 519588"/>
              <a:gd name="connsiteX9" fmla="*/ 1127373 w 1128438"/>
              <a:gd name="connsiteY9" fmla="*/ 2808 h 51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8438" h="519588">
                <a:moveTo>
                  <a:pt x="1127373" y="2808"/>
                </a:moveTo>
                <a:cubicBezTo>
                  <a:pt x="1096681" y="16037"/>
                  <a:pt x="366431" y="98058"/>
                  <a:pt x="251073" y="110758"/>
                </a:cubicBezTo>
                <a:cubicBezTo>
                  <a:pt x="135715" y="123458"/>
                  <a:pt x="435752" y="63133"/>
                  <a:pt x="435223" y="79008"/>
                </a:cubicBezTo>
                <a:cubicBezTo>
                  <a:pt x="434694" y="94883"/>
                  <a:pt x="319865" y="132983"/>
                  <a:pt x="247898" y="206008"/>
                </a:cubicBezTo>
                <a:cubicBezTo>
                  <a:pt x="175931" y="279033"/>
                  <a:pt x="-28856" y="547850"/>
                  <a:pt x="3423" y="517158"/>
                </a:cubicBezTo>
                <a:cubicBezTo>
                  <a:pt x="35702" y="486466"/>
                  <a:pt x="394477" y="86416"/>
                  <a:pt x="441573" y="21858"/>
                </a:cubicBezTo>
                <a:cubicBezTo>
                  <a:pt x="488669" y="-42700"/>
                  <a:pt x="257423" y="127691"/>
                  <a:pt x="285998" y="129808"/>
                </a:cubicBezTo>
                <a:cubicBezTo>
                  <a:pt x="314573" y="131925"/>
                  <a:pt x="588152" y="50962"/>
                  <a:pt x="613023" y="34558"/>
                </a:cubicBezTo>
                <a:cubicBezTo>
                  <a:pt x="637894" y="18154"/>
                  <a:pt x="354261" y="35616"/>
                  <a:pt x="435223" y="31383"/>
                </a:cubicBezTo>
                <a:cubicBezTo>
                  <a:pt x="516185" y="27150"/>
                  <a:pt x="1158065" y="-10421"/>
                  <a:pt x="1127373" y="2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554F192B-580D-F31F-2640-20EA452230D3}"/>
              </a:ext>
            </a:extLst>
          </p:cNvPr>
          <p:cNvSpPr/>
          <p:nvPr/>
        </p:nvSpPr>
        <p:spPr>
          <a:xfrm>
            <a:off x="3419182" y="1535666"/>
            <a:ext cx="675828" cy="911773"/>
          </a:xfrm>
          <a:custGeom>
            <a:avLst/>
            <a:gdLst>
              <a:gd name="connsiteX0" fmla="*/ 673393 w 675828"/>
              <a:gd name="connsiteY0" fmla="*/ 4209 h 911773"/>
              <a:gd name="connsiteX1" fmla="*/ 206668 w 675828"/>
              <a:gd name="connsiteY1" fmla="*/ 566184 h 911773"/>
              <a:gd name="connsiteX2" fmla="*/ 333668 w 675828"/>
              <a:gd name="connsiteY2" fmla="*/ 423309 h 911773"/>
              <a:gd name="connsiteX3" fmla="*/ 3468 w 675828"/>
              <a:gd name="connsiteY3" fmla="*/ 905909 h 911773"/>
              <a:gd name="connsiteX4" fmla="*/ 171743 w 675828"/>
              <a:gd name="connsiteY4" fmla="*/ 667784 h 911773"/>
              <a:gd name="connsiteX5" fmla="*/ 349543 w 675828"/>
              <a:gd name="connsiteY5" fmla="*/ 321709 h 911773"/>
              <a:gd name="connsiteX6" fmla="*/ 251118 w 675828"/>
              <a:gd name="connsiteY6" fmla="*/ 394734 h 911773"/>
              <a:gd name="connsiteX7" fmla="*/ 384468 w 675828"/>
              <a:gd name="connsiteY7" fmla="*/ 312184 h 911773"/>
              <a:gd name="connsiteX8" fmla="*/ 673393 w 675828"/>
              <a:gd name="connsiteY8" fmla="*/ 4209 h 91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828" h="911773">
                <a:moveTo>
                  <a:pt x="673393" y="4209"/>
                </a:moveTo>
                <a:cubicBezTo>
                  <a:pt x="643760" y="46542"/>
                  <a:pt x="263289" y="496334"/>
                  <a:pt x="206668" y="566184"/>
                </a:cubicBezTo>
                <a:cubicBezTo>
                  <a:pt x="150047" y="636034"/>
                  <a:pt x="367535" y="366688"/>
                  <a:pt x="333668" y="423309"/>
                </a:cubicBezTo>
                <a:cubicBezTo>
                  <a:pt x="299801" y="479930"/>
                  <a:pt x="30455" y="865163"/>
                  <a:pt x="3468" y="905909"/>
                </a:cubicBezTo>
                <a:cubicBezTo>
                  <a:pt x="-23520" y="946655"/>
                  <a:pt x="114064" y="765151"/>
                  <a:pt x="171743" y="667784"/>
                </a:cubicBezTo>
                <a:cubicBezTo>
                  <a:pt x="229422" y="570417"/>
                  <a:pt x="336314" y="367217"/>
                  <a:pt x="349543" y="321709"/>
                </a:cubicBezTo>
                <a:cubicBezTo>
                  <a:pt x="362772" y="276201"/>
                  <a:pt x="245297" y="396322"/>
                  <a:pt x="251118" y="394734"/>
                </a:cubicBezTo>
                <a:cubicBezTo>
                  <a:pt x="256939" y="393147"/>
                  <a:pt x="315147" y="373038"/>
                  <a:pt x="384468" y="312184"/>
                </a:cubicBezTo>
                <a:cubicBezTo>
                  <a:pt x="453789" y="251330"/>
                  <a:pt x="703026" y="-38124"/>
                  <a:pt x="673393" y="4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646BB91D-9054-17AF-F596-00047D860BF2}"/>
              </a:ext>
            </a:extLst>
          </p:cNvPr>
          <p:cNvSpPr/>
          <p:nvPr/>
        </p:nvSpPr>
        <p:spPr>
          <a:xfrm>
            <a:off x="5143500" y="2940050"/>
            <a:ext cx="749301" cy="66684"/>
          </a:xfrm>
          <a:custGeom>
            <a:avLst/>
            <a:gdLst>
              <a:gd name="connsiteX0" fmla="*/ 0 w 749301"/>
              <a:gd name="connsiteY0" fmla="*/ 0 h 66684"/>
              <a:gd name="connsiteX1" fmla="*/ 346075 w 749301"/>
              <a:gd name="connsiteY1" fmla="*/ 19050 h 66684"/>
              <a:gd name="connsiteX2" fmla="*/ 298450 w 749301"/>
              <a:gd name="connsiteY2" fmla="*/ 22225 h 66684"/>
              <a:gd name="connsiteX3" fmla="*/ 463550 w 749301"/>
              <a:gd name="connsiteY3" fmla="*/ 22225 h 66684"/>
              <a:gd name="connsiteX4" fmla="*/ 644525 w 749301"/>
              <a:gd name="connsiteY4" fmla="*/ 38100 h 66684"/>
              <a:gd name="connsiteX5" fmla="*/ 590550 w 749301"/>
              <a:gd name="connsiteY5" fmla="*/ 34925 h 66684"/>
              <a:gd name="connsiteX6" fmla="*/ 749300 w 749301"/>
              <a:gd name="connsiteY6" fmla="*/ 66675 h 66684"/>
              <a:gd name="connsiteX7" fmla="*/ 587375 w 749301"/>
              <a:gd name="connsiteY7" fmla="*/ 38100 h 66684"/>
              <a:gd name="connsiteX8" fmla="*/ 339725 w 749301"/>
              <a:gd name="connsiteY8" fmla="*/ 15875 h 66684"/>
              <a:gd name="connsiteX9" fmla="*/ 466725 w 749301"/>
              <a:gd name="connsiteY9" fmla="*/ 19050 h 66684"/>
              <a:gd name="connsiteX10" fmla="*/ 377825 w 749301"/>
              <a:gd name="connsiteY10" fmla="*/ 9525 h 66684"/>
              <a:gd name="connsiteX11" fmla="*/ 0 w 749301"/>
              <a:gd name="connsiteY11" fmla="*/ 0 h 6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9301" h="66684">
                <a:moveTo>
                  <a:pt x="0" y="0"/>
                </a:moveTo>
                <a:lnTo>
                  <a:pt x="346075" y="19050"/>
                </a:lnTo>
                <a:cubicBezTo>
                  <a:pt x="395817" y="22754"/>
                  <a:pt x="278871" y="21696"/>
                  <a:pt x="298450" y="22225"/>
                </a:cubicBezTo>
                <a:cubicBezTo>
                  <a:pt x="318029" y="22754"/>
                  <a:pt x="405871" y="19579"/>
                  <a:pt x="463550" y="22225"/>
                </a:cubicBezTo>
                <a:cubicBezTo>
                  <a:pt x="521229" y="24871"/>
                  <a:pt x="623358" y="35983"/>
                  <a:pt x="644525" y="38100"/>
                </a:cubicBezTo>
                <a:cubicBezTo>
                  <a:pt x="665692" y="40217"/>
                  <a:pt x="573087" y="30162"/>
                  <a:pt x="590550" y="34925"/>
                </a:cubicBezTo>
                <a:cubicBezTo>
                  <a:pt x="608013" y="39688"/>
                  <a:pt x="749829" y="66146"/>
                  <a:pt x="749300" y="66675"/>
                </a:cubicBezTo>
                <a:cubicBezTo>
                  <a:pt x="748771" y="67204"/>
                  <a:pt x="655638" y="46567"/>
                  <a:pt x="587375" y="38100"/>
                </a:cubicBezTo>
                <a:cubicBezTo>
                  <a:pt x="519112" y="29633"/>
                  <a:pt x="359833" y="19050"/>
                  <a:pt x="339725" y="15875"/>
                </a:cubicBezTo>
                <a:cubicBezTo>
                  <a:pt x="319617" y="12700"/>
                  <a:pt x="460375" y="20108"/>
                  <a:pt x="466725" y="19050"/>
                </a:cubicBezTo>
                <a:cubicBezTo>
                  <a:pt x="473075" y="17992"/>
                  <a:pt x="377825" y="9525"/>
                  <a:pt x="377825" y="95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CB19B4D3-76FC-7F4A-B5A9-E7B1FFE6FF5E}"/>
              </a:ext>
            </a:extLst>
          </p:cNvPr>
          <p:cNvSpPr/>
          <p:nvPr/>
        </p:nvSpPr>
        <p:spPr>
          <a:xfrm>
            <a:off x="5717965" y="2403300"/>
            <a:ext cx="171776" cy="626680"/>
          </a:xfrm>
          <a:custGeom>
            <a:avLst/>
            <a:gdLst>
              <a:gd name="connsiteX0" fmla="*/ 171660 w 171776"/>
              <a:gd name="connsiteY0" fmla="*/ 175 h 626680"/>
              <a:gd name="connsiteX1" fmla="*/ 120860 w 171776"/>
              <a:gd name="connsiteY1" fmla="*/ 292275 h 626680"/>
              <a:gd name="connsiteX2" fmla="*/ 111335 w 171776"/>
              <a:gd name="connsiteY2" fmla="*/ 612950 h 626680"/>
              <a:gd name="connsiteX3" fmla="*/ 95460 w 171776"/>
              <a:gd name="connsiteY3" fmla="*/ 543100 h 626680"/>
              <a:gd name="connsiteX4" fmla="*/ 210 w 171776"/>
              <a:gd name="connsiteY4" fmla="*/ 317675 h 626680"/>
              <a:gd name="connsiteX5" fmla="*/ 70060 w 171776"/>
              <a:gd name="connsiteY5" fmla="*/ 489125 h 626680"/>
              <a:gd name="connsiteX6" fmla="*/ 79585 w 171776"/>
              <a:gd name="connsiteY6" fmla="*/ 479600 h 626680"/>
              <a:gd name="connsiteX7" fmla="*/ 136735 w 171776"/>
              <a:gd name="connsiteY7" fmla="*/ 298625 h 626680"/>
              <a:gd name="connsiteX8" fmla="*/ 104985 w 171776"/>
              <a:gd name="connsiteY8" fmla="*/ 333550 h 626680"/>
              <a:gd name="connsiteX9" fmla="*/ 171660 w 171776"/>
              <a:gd name="connsiteY9" fmla="*/ 175 h 62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776" h="626680">
                <a:moveTo>
                  <a:pt x="171660" y="175"/>
                </a:moveTo>
                <a:cubicBezTo>
                  <a:pt x="174306" y="-6704"/>
                  <a:pt x="130914" y="190146"/>
                  <a:pt x="120860" y="292275"/>
                </a:cubicBezTo>
                <a:cubicBezTo>
                  <a:pt x="110806" y="394404"/>
                  <a:pt x="115568" y="571146"/>
                  <a:pt x="111335" y="612950"/>
                </a:cubicBezTo>
                <a:cubicBezTo>
                  <a:pt x="107102" y="654754"/>
                  <a:pt x="113981" y="592313"/>
                  <a:pt x="95460" y="543100"/>
                </a:cubicBezTo>
                <a:cubicBezTo>
                  <a:pt x="76939" y="493887"/>
                  <a:pt x="4443" y="326671"/>
                  <a:pt x="210" y="317675"/>
                </a:cubicBezTo>
                <a:cubicBezTo>
                  <a:pt x="-4023" y="308679"/>
                  <a:pt x="56831" y="462138"/>
                  <a:pt x="70060" y="489125"/>
                </a:cubicBezTo>
                <a:cubicBezTo>
                  <a:pt x="83289" y="516113"/>
                  <a:pt x="68473" y="511350"/>
                  <a:pt x="79585" y="479600"/>
                </a:cubicBezTo>
                <a:cubicBezTo>
                  <a:pt x="90697" y="447850"/>
                  <a:pt x="132502" y="322967"/>
                  <a:pt x="136735" y="298625"/>
                </a:cubicBezTo>
                <a:cubicBezTo>
                  <a:pt x="140968" y="274283"/>
                  <a:pt x="99164" y="381704"/>
                  <a:pt x="104985" y="333550"/>
                </a:cubicBezTo>
                <a:cubicBezTo>
                  <a:pt x="110806" y="285396"/>
                  <a:pt x="169014" y="7054"/>
                  <a:pt x="171660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7A4D00BF-8475-ED9F-A07A-6CA4559A0744}"/>
              </a:ext>
            </a:extLst>
          </p:cNvPr>
          <p:cNvSpPr/>
          <p:nvPr/>
        </p:nvSpPr>
        <p:spPr>
          <a:xfrm>
            <a:off x="4971973" y="2551630"/>
            <a:ext cx="295480" cy="623857"/>
          </a:xfrm>
          <a:custGeom>
            <a:avLst/>
            <a:gdLst>
              <a:gd name="connsiteX0" fmla="*/ 295352 w 295480"/>
              <a:gd name="connsiteY0" fmla="*/ 1070 h 623857"/>
              <a:gd name="connsiteX1" fmla="*/ 120727 w 295480"/>
              <a:gd name="connsiteY1" fmla="*/ 321745 h 623857"/>
              <a:gd name="connsiteX2" fmla="*/ 117552 w 295480"/>
              <a:gd name="connsiteY2" fmla="*/ 420170 h 623857"/>
              <a:gd name="connsiteX3" fmla="*/ 73102 w 295480"/>
              <a:gd name="connsiteY3" fmla="*/ 394770 h 623857"/>
              <a:gd name="connsiteX4" fmla="*/ 108027 w 295480"/>
              <a:gd name="connsiteY4" fmla="*/ 426520 h 623857"/>
              <a:gd name="connsiteX5" fmla="*/ 73102 w 295480"/>
              <a:gd name="connsiteY5" fmla="*/ 531295 h 623857"/>
              <a:gd name="connsiteX6" fmla="*/ 114377 w 295480"/>
              <a:gd name="connsiteY6" fmla="*/ 474145 h 623857"/>
              <a:gd name="connsiteX7" fmla="*/ 82627 w 295480"/>
              <a:gd name="connsiteY7" fmla="*/ 537645 h 623857"/>
              <a:gd name="connsiteX8" fmla="*/ 77 w 295480"/>
              <a:gd name="connsiteY8" fmla="*/ 623370 h 623857"/>
              <a:gd name="connsiteX9" fmla="*/ 98502 w 295480"/>
              <a:gd name="connsiteY9" fmla="*/ 496370 h 623857"/>
              <a:gd name="connsiteX10" fmla="*/ 66752 w 295480"/>
              <a:gd name="connsiteY10" fmla="*/ 331270 h 623857"/>
              <a:gd name="connsiteX11" fmla="*/ 76277 w 295480"/>
              <a:gd name="connsiteY11" fmla="*/ 388420 h 623857"/>
              <a:gd name="connsiteX12" fmla="*/ 177877 w 295480"/>
              <a:gd name="connsiteY12" fmla="*/ 191570 h 623857"/>
              <a:gd name="connsiteX13" fmla="*/ 149302 w 295480"/>
              <a:gd name="connsiteY13" fmla="*/ 216970 h 623857"/>
              <a:gd name="connsiteX14" fmla="*/ 295352 w 295480"/>
              <a:gd name="connsiteY14" fmla="*/ 1070 h 62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5480" h="623857">
                <a:moveTo>
                  <a:pt x="295352" y="1070"/>
                </a:moveTo>
                <a:cubicBezTo>
                  <a:pt x="290589" y="18533"/>
                  <a:pt x="150360" y="251895"/>
                  <a:pt x="120727" y="321745"/>
                </a:cubicBezTo>
                <a:cubicBezTo>
                  <a:pt x="91094" y="391595"/>
                  <a:pt x="125489" y="407999"/>
                  <a:pt x="117552" y="420170"/>
                </a:cubicBezTo>
                <a:cubicBezTo>
                  <a:pt x="109615" y="432341"/>
                  <a:pt x="74690" y="393712"/>
                  <a:pt x="73102" y="394770"/>
                </a:cubicBezTo>
                <a:cubicBezTo>
                  <a:pt x="71514" y="395828"/>
                  <a:pt x="108027" y="403766"/>
                  <a:pt x="108027" y="426520"/>
                </a:cubicBezTo>
                <a:cubicBezTo>
                  <a:pt x="108027" y="449274"/>
                  <a:pt x="72044" y="523358"/>
                  <a:pt x="73102" y="531295"/>
                </a:cubicBezTo>
                <a:cubicBezTo>
                  <a:pt x="74160" y="539232"/>
                  <a:pt x="112789" y="473087"/>
                  <a:pt x="114377" y="474145"/>
                </a:cubicBezTo>
                <a:cubicBezTo>
                  <a:pt x="115965" y="475203"/>
                  <a:pt x="101677" y="512774"/>
                  <a:pt x="82627" y="537645"/>
                </a:cubicBezTo>
                <a:cubicBezTo>
                  <a:pt x="63577" y="562516"/>
                  <a:pt x="-2569" y="630249"/>
                  <a:pt x="77" y="623370"/>
                </a:cubicBezTo>
                <a:cubicBezTo>
                  <a:pt x="2723" y="616491"/>
                  <a:pt x="87390" y="545053"/>
                  <a:pt x="98502" y="496370"/>
                </a:cubicBezTo>
                <a:cubicBezTo>
                  <a:pt x="109614" y="447687"/>
                  <a:pt x="70456" y="349262"/>
                  <a:pt x="66752" y="331270"/>
                </a:cubicBezTo>
                <a:cubicBezTo>
                  <a:pt x="63048" y="313278"/>
                  <a:pt x="57756" y="411703"/>
                  <a:pt x="76277" y="388420"/>
                </a:cubicBezTo>
                <a:cubicBezTo>
                  <a:pt x="94798" y="365137"/>
                  <a:pt x="165706" y="220145"/>
                  <a:pt x="177877" y="191570"/>
                </a:cubicBezTo>
                <a:cubicBezTo>
                  <a:pt x="190048" y="162995"/>
                  <a:pt x="127606" y="248720"/>
                  <a:pt x="149302" y="216970"/>
                </a:cubicBezTo>
                <a:cubicBezTo>
                  <a:pt x="170998" y="185220"/>
                  <a:pt x="300115" y="-16393"/>
                  <a:pt x="295352" y="10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731256C6-D609-1D87-5CA1-64CA2B89AD80}"/>
              </a:ext>
            </a:extLst>
          </p:cNvPr>
          <p:cNvSpPr/>
          <p:nvPr/>
        </p:nvSpPr>
        <p:spPr>
          <a:xfrm>
            <a:off x="6523949" y="2657006"/>
            <a:ext cx="177319" cy="417025"/>
          </a:xfrm>
          <a:custGeom>
            <a:avLst/>
            <a:gdLst>
              <a:gd name="connsiteX0" fmla="*/ 73701 w 177319"/>
              <a:gd name="connsiteY0" fmla="*/ 469 h 417025"/>
              <a:gd name="connsiteX1" fmla="*/ 32426 w 177319"/>
              <a:gd name="connsiteY1" fmla="*/ 162394 h 417025"/>
              <a:gd name="connsiteX2" fmla="*/ 95926 w 177319"/>
              <a:gd name="connsiteY2" fmla="*/ 289394 h 417025"/>
              <a:gd name="connsiteX3" fmla="*/ 73701 w 177319"/>
              <a:gd name="connsiteY3" fmla="*/ 254469 h 417025"/>
              <a:gd name="connsiteX4" fmla="*/ 172126 w 177319"/>
              <a:gd name="connsiteY4" fmla="*/ 413219 h 417025"/>
              <a:gd name="connsiteX5" fmla="*/ 146726 w 177319"/>
              <a:gd name="connsiteY5" fmla="*/ 352894 h 417025"/>
              <a:gd name="connsiteX6" fmla="*/ 3851 w 177319"/>
              <a:gd name="connsiteY6" fmla="*/ 190969 h 417025"/>
              <a:gd name="connsiteX7" fmla="*/ 41951 w 177319"/>
              <a:gd name="connsiteY7" fmla="*/ 216369 h 417025"/>
              <a:gd name="connsiteX8" fmla="*/ 73701 w 177319"/>
              <a:gd name="connsiteY8" fmla="*/ 469 h 41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319" h="417025">
                <a:moveTo>
                  <a:pt x="73701" y="469"/>
                </a:moveTo>
                <a:cubicBezTo>
                  <a:pt x="72114" y="-8527"/>
                  <a:pt x="28722" y="114240"/>
                  <a:pt x="32426" y="162394"/>
                </a:cubicBezTo>
                <a:cubicBezTo>
                  <a:pt x="36130" y="210548"/>
                  <a:pt x="89047" y="274048"/>
                  <a:pt x="95926" y="289394"/>
                </a:cubicBezTo>
                <a:cubicBezTo>
                  <a:pt x="102805" y="304740"/>
                  <a:pt x="61001" y="233832"/>
                  <a:pt x="73701" y="254469"/>
                </a:cubicBezTo>
                <a:cubicBezTo>
                  <a:pt x="86401" y="275106"/>
                  <a:pt x="159955" y="396815"/>
                  <a:pt x="172126" y="413219"/>
                </a:cubicBezTo>
                <a:cubicBezTo>
                  <a:pt x="184297" y="429623"/>
                  <a:pt x="174772" y="389936"/>
                  <a:pt x="146726" y="352894"/>
                </a:cubicBezTo>
                <a:cubicBezTo>
                  <a:pt x="118680" y="315852"/>
                  <a:pt x="21313" y="213723"/>
                  <a:pt x="3851" y="190969"/>
                </a:cubicBezTo>
                <a:cubicBezTo>
                  <a:pt x="-13612" y="168215"/>
                  <a:pt x="33484" y="242827"/>
                  <a:pt x="41951" y="216369"/>
                </a:cubicBezTo>
                <a:cubicBezTo>
                  <a:pt x="50418" y="189911"/>
                  <a:pt x="75288" y="9465"/>
                  <a:pt x="73701" y="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6B9A6EEF-E98C-833A-4BE8-7B52A4EDF351}"/>
              </a:ext>
            </a:extLst>
          </p:cNvPr>
          <p:cNvSpPr/>
          <p:nvPr/>
        </p:nvSpPr>
        <p:spPr>
          <a:xfrm>
            <a:off x="6588125" y="1997025"/>
            <a:ext cx="720736" cy="825699"/>
          </a:xfrm>
          <a:custGeom>
            <a:avLst/>
            <a:gdLst>
              <a:gd name="connsiteX0" fmla="*/ 0 w 720736"/>
              <a:gd name="connsiteY0" fmla="*/ 50 h 825699"/>
              <a:gd name="connsiteX1" fmla="*/ 330200 w 720736"/>
              <a:gd name="connsiteY1" fmla="*/ 514400 h 825699"/>
              <a:gd name="connsiteX2" fmla="*/ 330200 w 720736"/>
              <a:gd name="connsiteY2" fmla="*/ 492175 h 825699"/>
              <a:gd name="connsiteX3" fmla="*/ 590550 w 720736"/>
              <a:gd name="connsiteY3" fmla="*/ 739825 h 825699"/>
              <a:gd name="connsiteX4" fmla="*/ 536575 w 720736"/>
              <a:gd name="connsiteY4" fmla="*/ 654100 h 825699"/>
              <a:gd name="connsiteX5" fmla="*/ 720725 w 720736"/>
              <a:gd name="connsiteY5" fmla="*/ 825550 h 825699"/>
              <a:gd name="connsiteX6" fmla="*/ 527050 w 720736"/>
              <a:gd name="connsiteY6" fmla="*/ 679500 h 825699"/>
              <a:gd name="connsiteX7" fmla="*/ 279400 w 720736"/>
              <a:gd name="connsiteY7" fmla="*/ 444550 h 825699"/>
              <a:gd name="connsiteX8" fmla="*/ 327025 w 720736"/>
              <a:gd name="connsiteY8" fmla="*/ 482650 h 825699"/>
              <a:gd name="connsiteX9" fmla="*/ 0 w 720736"/>
              <a:gd name="connsiteY9" fmla="*/ 50 h 82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736" h="825699">
                <a:moveTo>
                  <a:pt x="0" y="50"/>
                </a:moveTo>
                <a:cubicBezTo>
                  <a:pt x="529" y="5342"/>
                  <a:pt x="275167" y="432379"/>
                  <a:pt x="330200" y="514400"/>
                </a:cubicBezTo>
                <a:cubicBezTo>
                  <a:pt x="385233" y="596421"/>
                  <a:pt x="286808" y="454604"/>
                  <a:pt x="330200" y="492175"/>
                </a:cubicBezTo>
                <a:cubicBezTo>
                  <a:pt x="373592" y="529746"/>
                  <a:pt x="556154" y="712838"/>
                  <a:pt x="590550" y="739825"/>
                </a:cubicBezTo>
                <a:cubicBezTo>
                  <a:pt x="624946" y="766812"/>
                  <a:pt x="514879" y="639813"/>
                  <a:pt x="536575" y="654100"/>
                </a:cubicBezTo>
                <a:cubicBezTo>
                  <a:pt x="558271" y="668388"/>
                  <a:pt x="722312" y="821317"/>
                  <a:pt x="720725" y="825550"/>
                </a:cubicBezTo>
                <a:cubicBezTo>
                  <a:pt x="719138" y="829783"/>
                  <a:pt x="600604" y="743000"/>
                  <a:pt x="527050" y="679500"/>
                </a:cubicBezTo>
                <a:cubicBezTo>
                  <a:pt x="453496" y="616000"/>
                  <a:pt x="312738" y="477358"/>
                  <a:pt x="279400" y="444550"/>
                </a:cubicBezTo>
                <a:cubicBezTo>
                  <a:pt x="246063" y="411742"/>
                  <a:pt x="370946" y="554617"/>
                  <a:pt x="327025" y="482650"/>
                </a:cubicBezTo>
                <a:cubicBezTo>
                  <a:pt x="283104" y="410683"/>
                  <a:pt x="-529" y="-5242"/>
                  <a:pt x="0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EFE9BBA1-57C0-9873-333A-24C1A06DED88}"/>
              </a:ext>
            </a:extLst>
          </p:cNvPr>
          <p:cNvSpPr/>
          <p:nvPr/>
        </p:nvSpPr>
        <p:spPr>
          <a:xfrm>
            <a:off x="5484334" y="1873961"/>
            <a:ext cx="155612" cy="962299"/>
          </a:xfrm>
          <a:custGeom>
            <a:avLst/>
            <a:gdLst>
              <a:gd name="connsiteX0" fmla="*/ 125891 w 155612"/>
              <a:gd name="connsiteY0" fmla="*/ 5639 h 962299"/>
              <a:gd name="connsiteX1" fmla="*/ 2066 w 155612"/>
              <a:gd name="connsiteY1" fmla="*/ 542214 h 962299"/>
              <a:gd name="connsiteX2" fmla="*/ 46516 w 155612"/>
              <a:gd name="connsiteY2" fmla="*/ 475539 h 962299"/>
              <a:gd name="connsiteX3" fmla="*/ 21116 w 155612"/>
              <a:gd name="connsiteY3" fmla="*/ 672389 h 962299"/>
              <a:gd name="connsiteX4" fmla="*/ 154466 w 155612"/>
              <a:gd name="connsiteY4" fmla="*/ 954964 h 962299"/>
              <a:gd name="connsiteX5" fmla="*/ 81441 w 155612"/>
              <a:gd name="connsiteY5" fmla="*/ 847014 h 962299"/>
              <a:gd name="connsiteX6" fmla="*/ 8416 w 155612"/>
              <a:gd name="connsiteY6" fmla="*/ 504114 h 962299"/>
              <a:gd name="connsiteX7" fmla="*/ 11591 w 155612"/>
              <a:gd name="connsiteY7" fmla="*/ 507289 h 962299"/>
              <a:gd name="connsiteX8" fmla="*/ 75091 w 155612"/>
              <a:gd name="connsiteY8" fmla="*/ 208839 h 962299"/>
              <a:gd name="connsiteX9" fmla="*/ 52866 w 155612"/>
              <a:gd name="connsiteY9" fmla="*/ 256464 h 962299"/>
              <a:gd name="connsiteX10" fmla="*/ 125891 w 155612"/>
              <a:gd name="connsiteY10" fmla="*/ 5639 h 96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612" h="962299">
                <a:moveTo>
                  <a:pt x="125891" y="5639"/>
                </a:moveTo>
                <a:cubicBezTo>
                  <a:pt x="117424" y="53264"/>
                  <a:pt x="15295" y="463897"/>
                  <a:pt x="2066" y="542214"/>
                </a:cubicBezTo>
                <a:cubicBezTo>
                  <a:pt x="-11163" y="620531"/>
                  <a:pt x="43341" y="453843"/>
                  <a:pt x="46516" y="475539"/>
                </a:cubicBezTo>
                <a:cubicBezTo>
                  <a:pt x="49691" y="497235"/>
                  <a:pt x="3124" y="592485"/>
                  <a:pt x="21116" y="672389"/>
                </a:cubicBezTo>
                <a:cubicBezTo>
                  <a:pt x="39108" y="752293"/>
                  <a:pt x="144412" y="925860"/>
                  <a:pt x="154466" y="954964"/>
                </a:cubicBezTo>
                <a:cubicBezTo>
                  <a:pt x="164520" y="984068"/>
                  <a:pt x="105783" y="922156"/>
                  <a:pt x="81441" y="847014"/>
                </a:cubicBezTo>
                <a:cubicBezTo>
                  <a:pt x="57099" y="771872"/>
                  <a:pt x="20058" y="560735"/>
                  <a:pt x="8416" y="504114"/>
                </a:cubicBezTo>
                <a:cubicBezTo>
                  <a:pt x="-3226" y="447493"/>
                  <a:pt x="479" y="556501"/>
                  <a:pt x="11591" y="507289"/>
                </a:cubicBezTo>
                <a:cubicBezTo>
                  <a:pt x="22703" y="458077"/>
                  <a:pt x="68212" y="250643"/>
                  <a:pt x="75091" y="208839"/>
                </a:cubicBezTo>
                <a:cubicBezTo>
                  <a:pt x="81970" y="167035"/>
                  <a:pt x="42812" y="286097"/>
                  <a:pt x="52866" y="256464"/>
                </a:cubicBezTo>
                <a:cubicBezTo>
                  <a:pt x="62920" y="226831"/>
                  <a:pt x="134358" y="-41986"/>
                  <a:pt x="125891" y="5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EF1AFD7F-7FB3-E2D1-A708-28A0F2A5DC1A}"/>
              </a:ext>
            </a:extLst>
          </p:cNvPr>
          <p:cNvSpPr/>
          <p:nvPr/>
        </p:nvSpPr>
        <p:spPr>
          <a:xfrm>
            <a:off x="6334125" y="1730318"/>
            <a:ext cx="899643" cy="982293"/>
          </a:xfrm>
          <a:custGeom>
            <a:avLst/>
            <a:gdLst>
              <a:gd name="connsiteX0" fmla="*/ 0 w 899643"/>
              <a:gd name="connsiteY0" fmla="*/ 57 h 982293"/>
              <a:gd name="connsiteX1" fmla="*/ 371475 w 899643"/>
              <a:gd name="connsiteY1" fmla="*/ 288982 h 982293"/>
              <a:gd name="connsiteX2" fmla="*/ 336550 w 899643"/>
              <a:gd name="connsiteY2" fmla="*/ 235007 h 982293"/>
              <a:gd name="connsiteX3" fmla="*/ 612775 w 899643"/>
              <a:gd name="connsiteY3" fmla="*/ 593782 h 982293"/>
              <a:gd name="connsiteX4" fmla="*/ 561975 w 899643"/>
              <a:gd name="connsiteY4" fmla="*/ 501707 h 982293"/>
              <a:gd name="connsiteX5" fmla="*/ 889000 w 899643"/>
              <a:gd name="connsiteY5" fmla="*/ 968432 h 982293"/>
              <a:gd name="connsiteX6" fmla="*/ 777875 w 899643"/>
              <a:gd name="connsiteY6" fmla="*/ 803332 h 982293"/>
              <a:gd name="connsiteX7" fmla="*/ 365125 w 899643"/>
              <a:gd name="connsiteY7" fmla="*/ 238182 h 982293"/>
              <a:gd name="connsiteX8" fmla="*/ 371475 w 899643"/>
              <a:gd name="connsiteY8" fmla="*/ 263582 h 982293"/>
              <a:gd name="connsiteX9" fmla="*/ 0 w 899643"/>
              <a:gd name="connsiteY9" fmla="*/ 57 h 98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9643" h="982293">
                <a:moveTo>
                  <a:pt x="0" y="57"/>
                </a:moveTo>
                <a:cubicBezTo>
                  <a:pt x="0" y="4290"/>
                  <a:pt x="315383" y="249824"/>
                  <a:pt x="371475" y="288982"/>
                </a:cubicBezTo>
                <a:cubicBezTo>
                  <a:pt x="427567" y="328140"/>
                  <a:pt x="296333" y="184207"/>
                  <a:pt x="336550" y="235007"/>
                </a:cubicBezTo>
                <a:cubicBezTo>
                  <a:pt x="376767" y="285807"/>
                  <a:pt x="575204" y="549332"/>
                  <a:pt x="612775" y="593782"/>
                </a:cubicBezTo>
                <a:cubicBezTo>
                  <a:pt x="650346" y="638232"/>
                  <a:pt x="515937" y="439265"/>
                  <a:pt x="561975" y="501707"/>
                </a:cubicBezTo>
                <a:cubicBezTo>
                  <a:pt x="608013" y="564149"/>
                  <a:pt x="853017" y="918161"/>
                  <a:pt x="889000" y="968432"/>
                </a:cubicBezTo>
                <a:cubicBezTo>
                  <a:pt x="924983" y="1018703"/>
                  <a:pt x="865187" y="925040"/>
                  <a:pt x="777875" y="803332"/>
                </a:cubicBezTo>
                <a:cubicBezTo>
                  <a:pt x="690563" y="681624"/>
                  <a:pt x="432858" y="328140"/>
                  <a:pt x="365125" y="238182"/>
                </a:cubicBezTo>
                <a:cubicBezTo>
                  <a:pt x="297392" y="148224"/>
                  <a:pt x="427567" y="302211"/>
                  <a:pt x="371475" y="263582"/>
                </a:cubicBezTo>
                <a:cubicBezTo>
                  <a:pt x="315383" y="224953"/>
                  <a:pt x="0" y="-4176"/>
                  <a:pt x="0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F930374E-0070-4C9E-C297-B46BA0A36EB3}"/>
              </a:ext>
            </a:extLst>
          </p:cNvPr>
          <p:cNvSpPr/>
          <p:nvPr/>
        </p:nvSpPr>
        <p:spPr>
          <a:xfrm>
            <a:off x="5610991" y="1751201"/>
            <a:ext cx="373949" cy="362407"/>
          </a:xfrm>
          <a:custGeom>
            <a:avLst/>
            <a:gdLst>
              <a:gd name="connsiteX0" fmla="*/ 373884 w 373949"/>
              <a:gd name="connsiteY0" fmla="*/ 1399 h 362407"/>
              <a:gd name="connsiteX1" fmla="*/ 2409 w 373949"/>
              <a:gd name="connsiteY1" fmla="*/ 360174 h 362407"/>
              <a:gd name="connsiteX2" fmla="*/ 205609 w 373949"/>
              <a:gd name="connsiteY2" fmla="*/ 156974 h 362407"/>
              <a:gd name="connsiteX3" fmla="*/ 34159 w 373949"/>
              <a:gd name="connsiteY3" fmla="*/ 233174 h 362407"/>
              <a:gd name="connsiteX4" fmla="*/ 373884 w 373949"/>
              <a:gd name="connsiteY4" fmla="*/ 1399 h 36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949" h="362407">
                <a:moveTo>
                  <a:pt x="373884" y="1399"/>
                </a:moveTo>
                <a:cubicBezTo>
                  <a:pt x="368592" y="22565"/>
                  <a:pt x="30455" y="334245"/>
                  <a:pt x="2409" y="360174"/>
                </a:cubicBezTo>
                <a:cubicBezTo>
                  <a:pt x="-25637" y="386103"/>
                  <a:pt x="200317" y="178140"/>
                  <a:pt x="205609" y="156974"/>
                </a:cubicBezTo>
                <a:cubicBezTo>
                  <a:pt x="210901" y="135808"/>
                  <a:pt x="3997" y="260691"/>
                  <a:pt x="34159" y="233174"/>
                </a:cubicBezTo>
                <a:cubicBezTo>
                  <a:pt x="64321" y="205657"/>
                  <a:pt x="379176" y="-19767"/>
                  <a:pt x="373884" y="1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E65AFADF-B8AD-CD98-747D-DE707F86F3AA}"/>
              </a:ext>
            </a:extLst>
          </p:cNvPr>
          <p:cNvSpPr/>
          <p:nvPr/>
        </p:nvSpPr>
        <p:spPr>
          <a:xfrm>
            <a:off x="3687855" y="2696143"/>
            <a:ext cx="256917" cy="1193919"/>
          </a:xfrm>
          <a:custGeom>
            <a:avLst/>
            <a:gdLst>
              <a:gd name="connsiteX0" fmla="*/ 255495 w 256917"/>
              <a:gd name="connsiteY0" fmla="*/ 5782 h 1193919"/>
              <a:gd name="connsiteX1" fmla="*/ 1495 w 256917"/>
              <a:gd name="connsiteY1" fmla="*/ 701107 h 1193919"/>
              <a:gd name="connsiteX2" fmla="*/ 150720 w 256917"/>
              <a:gd name="connsiteY2" fmla="*/ 291532 h 1193919"/>
              <a:gd name="connsiteX3" fmla="*/ 157070 w 256917"/>
              <a:gd name="connsiteY3" fmla="*/ 450282 h 1193919"/>
              <a:gd name="connsiteX4" fmla="*/ 125320 w 256917"/>
              <a:gd name="connsiteY4" fmla="*/ 742382 h 1193919"/>
              <a:gd name="connsiteX5" fmla="*/ 233270 w 256917"/>
              <a:gd name="connsiteY5" fmla="*/ 1171007 h 1193919"/>
              <a:gd name="connsiteX6" fmla="*/ 211045 w 256917"/>
              <a:gd name="connsiteY6" fmla="*/ 1075757 h 1193919"/>
              <a:gd name="connsiteX7" fmla="*/ 153895 w 256917"/>
              <a:gd name="connsiteY7" fmla="*/ 570932 h 1193919"/>
              <a:gd name="connsiteX8" fmla="*/ 141195 w 256917"/>
              <a:gd name="connsiteY8" fmla="*/ 723332 h 1193919"/>
              <a:gd name="connsiteX9" fmla="*/ 153895 w 256917"/>
              <a:gd name="connsiteY9" fmla="*/ 288357 h 1193919"/>
              <a:gd name="connsiteX10" fmla="*/ 106270 w 256917"/>
              <a:gd name="connsiteY10" fmla="*/ 364557 h 1193919"/>
              <a:gd name="connsiteX11" fmla="*/ 255495 w 256917"/>
              <a:gd name="connsiteY11" fmla="*/ 5782 h 119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917" h="1193919">
                <a:moveTo>
                  <a:pt x="255495" y="5782"/>
                </a:moveTo>
                <a:cubicBezTo>
                  <a:pt x="238033" y="61873"/>
                  <a:pt x="18957" y="653482"/>
                  <a:pt x="1495" y="701107"/>
                </a:cubicBezTo>
                <a:cubicBezTo>
                  <a:pt x="-15968" y="748732"/>
                  <a:pt x="124791" y="333336"/>
                  <a:pt x="150720" y="291532"/>
                </a:cubicBezTo>
                <a:cubicBezTo>
                  <a:pt x="176649" y="249728"/>
                  <a:pt x="161303" y="375140"/>
                  <a:pt x="157070" y="450282"/>
                </a:cubicBezTo>
                <a:cubicBezTo>
                  <a:pt x="152837" y="525424"/>
                  <a:pt x="112620" y="622261"/>
                  <a:pt x="125320" y="742382"/>
                </a:cubicBezTo>
                <a:cubicBezTo>
                  <a:pt x="138020" y="862503"/>
                  <a:pt x="218982" y="1115445"/>
                  <a:pt x="233270" y="1171007"/>
                </a:cubicBezTo>
                <a:cubicBezTo>
                  <a:pt x="247557" y="1226570"/>
                  <a:pt x="224274" y="1175769"/>
                  <a:pt x="211045" y="1075757"/>
                </a:cubicBezTo>
                <a:cubicBezTo>
                  <a:pt x="197816" y="975745"/>
                  <a:pt x="165537" y="629670"/>
                  <a:pt x="153895" y="570932"/>
                </a:cubicBezTo>
                <a:cubicBezTo>
                  <a:pt x="142253" y="512195"/>
                  <a:pt x="141195" y="770428"/>
                  <a:pt x="141195" y="723332"/>
                </a:cubicBezTo>
                <a:cubicBezTo>
                  <a:pt x="141195" y="676236"/>
                  <a:pt x="159716" y="348153"/>
                  <a:pt x="153895" y="288357"/>
                </a:cubicBezTo>
                <a:cubicBezTo>
                  <a:pt x="148074" y="228561"/>
                  <a:pt x="88278" y="410065"/>
                  <a:pt x="106270" y="364557"/>
                </a:cubicBezTo>
                <a:cubicBezTo>
                  <a:pt x="124262" y="319049"/>
                  <a:pt x="272957" y="-50309"/>
                  <a:pt x="255495" y="5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CFCE65C0-6009-F55F-5359-98D352CA2513}"/>
              </a:ext>
            </a:extLst>
          </p:cNvPr>
          <p:cNvSpPr/>
          <p:nvPr/>
        </p:nvSpPr>
        <p:spPr>
          <a:xfrm>
            <a:off x="3434295" y="2595128"/>
            <a:ext cx="242505" cy="809262"/>
          </a:xfrm>
          <a:custGeom>
            <a:avLst/>
            <a:gdLst>
              <a:gd name="connsiteX0" fmla="*/ 242355 w 242505"/>
              <a:gd name="connsiteY0" fmla="*/ 2022 h 809262"/>
              <a:gd name="connsiteX1" fmla="*/ 35980 w 242505"/>
              <a:gd name="connsiteY1" fmla="*/ 529072 h 809262"/>
              <a:gd name="connsiteX2" fmla="*/ 83605 w 242505"/>
              <a:gd name="connsiteY2" fmla="*/ 449697 h 809262"/>
              <a:gd name="connsiteX3" fmla="*/ 1055 w 242505"/>
              <a:gd name="connsiteY3" fmla="*/ 808472 h 809262"/>
              <a:gd name="connsiteX4" fmla="*/ 153455 w 242505"/>
              <a:gd name="connsiteY4" fmla="*/ 335397 h 809262"/>
              <a:gd name="connsiteX5" fmla="*/ 61380 w 242505"/>
              <a:gd name="connsiteY5" fmla="*/ 475097 h 809262"/>
              <a:gd name="connsiteX6" fmla="*/ 162980 w 242505"/>
              <a:gd name="connsiteY6" fmla="*/ 265547 h 809262"/>
              <a:gd name="connsiteX7" fmla="*/ 70905 w 242505"/>
              <a:gd name="connsiteY7" fmla="*/ 344922 h 809262"/>
              <a:gd name="connsiteX8" fmla="*/ 242355 w 242505"/>
              <a:gd name="connsiteY8" fmla="*/ 2022 h 809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505" h="809262">
                <a:moveTo>
                  <a:pt x="242355" y="2022"/>
                </a:moveTo>
                <a:cubicBezTo>
                  <a:pt x="236534" y="32714"/>
                  <a:pt x="62438" y="454460"/>
                  <a:pt x="35980" y="529072"/>
                </a:cubicBezTo>
                <a:cubicBezTo>
                  <a:pt x="9522" y="603684"/>
                  <a:pt x="89426" y="403130"/>
                  <a:pt x="83605" y="449697"/>
                </a:cubicBezTo>
                <a:cubicBezTo>
                  <a:pt x="77784" y="496264"/>
                  <a:pt x="-10587" y="827522"/>
                  <a:pt x="1055" y="808472"/>
                </a:cubicBezTo>
                <a:cubicBezTo>
                  <a:pt x="12697" y="789422"/>
                  <a:pt x="143401" y="390960"/>
                  <a:pt x="153455" y="335397"/>
                </a:cubicBezTo>
                <a:cubicBezTo>
                  <a:pt x="163509" y="279835"/>
                  <a:pt x="59793" y="486739"/>
                  <a:pt x="61380" y="475097"/>
                </a:cubicBezTo>
                <a:cubicBezTo>
                  <a:pt x="62967" y="463455"/>
                  <a:pt x="161393" y="287243"/>
                  <a:pt x="162980" y="265547"/>
                </a:cubicBezTo>
                <a:cubicBezTo>
                  <a:pt x="164567" y="243851"/>
                  <a:pt x="58205" y="390430"/>
                  <a:pt x="70905" y="344922"/>
                </a:cubicBezTo>
                <a:cubicBezTo>
                  <a:pt x="83605" y="299414"/>
                  <a:pt x="248176" y="-28670"/>
                  <a:pt x="242355" y="2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B2F83A47-0DDE-E63A-71A9-5F9B5DA13E55}"/>
              </a:ext>
            </a:extLst>
          </p:cNvPr>
          <p:cNvSpPr/>
          <p:nvPr/>
        </p:nvSpPr>
        <p:spPr>
          <a:xfrm>
            <a:off x="3583911" y="2865609"/>
            <a:ext cx="92870" cy="915574"/>
          </a:xfrm>
          <a:custGeom>
            <a:avLst/>
            <a:gdLst>
              <a:gd name="connsiteX0" fmla="*/ 51464 w 92870"/>
              <a:gd name="connsiteY0" fmla="*/ 1416 h 915574"/>
              <a:gd name="connsiteX1" fmla="*/ 664 w 92870"/>
              <a:gd name="connsiteY1" fmla="*/ 363366 h 915574"/>
              <a:gd name="connsiteX2" fmla="*/ 22889 w 92870"/>
              <a:gd name="connsiteY2" fmla="*/ 693566 h 915574"/>
              <a:gd name="connsiteX3" fmla="*/ 29239 w 92870"/>
              <a:gd name="connsiteY3" fmla="*/ 582441 h 915574"/>
              <a:gd name="connsiteX4" fmla="*/ 92739 w 92870"/>
              <a:gd name="connsiteY4" fmla="*/ 912641 h 915574"/>
              <a:gd name="connsiteX5" fmla="*/ 45114 w 92870"/>
              <a:gd name="connsiteY5" fmla="*/ 722141 h 915574"/>
              <a:gd name="connsiteX6" fmla="*/ 19714 w 92870"/>
              <a:gd name="connsiteY6" fmla="*/ 350666 h 915574"/>
              <a:gd name="connsiteX7" fmla="*/ 32414 w 92870"/>
              <a:gd name="connsiteY7" fmla="*/ 503066 h 915574"/>
              <a:gd name="connsiteX8" fmla="*/ 51464 w 92870"/>
              <a:gd name="connsiteY8" fmla="*/ 1416 h 915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870" h="915574">
                <a:moveTo>
                  <a:pt x="51464" y="1416"/>
                </a:moveTo>
                <a:cubicBezTo>
                  <a:pt x="46172" y="-21867"/>
                  <a:pt x="5426" y="248008"/>
                  <a:pt x="664" y="363366"/>
                </a:cubicBezTo>
                <a:cubicBezTo>
                  <a:pt x="-4099" y="478724"/>
                  <a:pt x="18126" y="657054"/>
                  <a:pt x="22889" y="693566"/>
                </a:cubicBezTo>
                <a:cubicBezTo>
                  <a:pt x="27651" y="730079"/>
                  <a:pt x="17597" y="545929"/>
                  <a:pt x="29239" y="582441"/>
                </a:cubicBezTo>
                <a:cubicBezTo>
                  <a:pt x="40881" y="618953"/>
                  <a:pt x="90093" y="889358"/>
                  <a:pt x="92739" y="912641"/>
                </a:cubicBezTo>
                <a:cubicBezTo>
                  <a:pt x="95385" y="935924"/>
                  <a:pt x="57285" y="815804"/>
                  <a:pt x="45114" y="722141"/>
                </a:cubicBezTo>
                <a:cubicBezTo>
                  <a:pt x="32943" y="628478"/>
                  <a:pt x="21831" y="387178"/>
                  <a:pt x="19714" y="350666"/>
                </a:cubicBezTo>
                <a:cubicBezTo>
                  <a:pt x="17597" y="314154"/>
                  <a:pt x="28181" y="555983"/>
                  <a:pt x="32414" y="503066"/>
                </a:cubicBezTo>
                <a:cubicBezTo>
                  <a:pt x="36647" y="450149"/>
                  <a:pt x="56756" y="24699"/>
                  <a:pt x="51464" y="1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04160605-B940-E5F1-E497-96A8A0454013}"/>
              </a:ext>
            </a:extLst>
          </p:cNvPr>
          <p:cNvSpPr/>
          <p:nvPr/>
        </p:nvSpPr>
        <p:spPr>
          <a:xfrm>
            <a:off x="4092170" y="2825749"/>
            <a:ext cx="305969" cy="1141783"/>
          </a:xfrm>
          <a:custGeom>
            <a:avLst/>
            <a:gdLst>
              <a:gd name="connsiteX0" fmla="*/ 305205 w 305969"/>
              <a:gd name="connsiteY0" fmla="*/ 1 h 1141783"/>
              <a:gd name="connsiteX1" fmla="*/ 206780 w 305969"/>
              <a:gd name="connsiteY1" fmla="*/ 612776 h 1141783"/>
              <a:gd name="connsiteX2" fmla="*/ 267105 w 305969"/>
              <a:gd name="connsiteY2" fmla="*/ 511176 h 1141783"/>
              <a:gd name="connsiteX3" fmla="*/ 54380 w 305969"/>
              <a:gd name="connsiteY3" fmla="*/ 1057276 h 1141783"/>
              <a:gd name="connsiteX4" fmla="*/ 28980 w 305969"/>
              <a:gd name="connsiteY4" fmla="*/ 1114426 h 1141783"/>
              <a:gd name="connsiteX5" fmla="*/ 108355 w 305969"/>
              <a:gd name="connsiteY5" fmla="*/ 800101 h 1141783"/>
              <a:gd name="connsiteX6" fmla="*/ 405 w 305969"/>
              <a:gd name="connsiteY6" fmla="*/ 1041401 h 1141783"/>
              <a:gd name="connsiteX7" fmla="*/ 155980 w 305969"/>
              <a:gd name="connsiteY7" fmla="*/ 584201 h 1141783"/>
              <a:gd name="connsiteX8" fmla="*/ 82955 w 305969"/>
              <a:gd name="connsiteY8" fmla="*/ 781051 h 1141783"/>
              <a:gd name="connsiteX9" fmla="*/ 213130 w 305969"/>
              <a:gd name="connsiteY9" fmla="*/ 368301 h 1141783"/>
              <a:gd name="connsiteX10" fmla="*/ 143280 w 305969"/>
              <a:gd name="connsiteY10" fmla="*/ 619126 h 1141783"/>
              <a:gd name="connsiteX11" fmla="*/ 305205 w 305969"/>
              <a:gd name="connsiteY11" fmla="*/ 1 h 114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5969" h="1141783">
                <a:moveTo>
                  <a:pt x="305205" y="1"/>
                </a:moveTo>
                <a:cubicBezTo>
                  <a:pt x="315788" y="-1057"/>
                  <a:pt x="213130" y="527580"/>
                  <a:pt x="206780" y="612776"/>
                </a:cubicBezTo>
                <a:cubicBezTo>
                  <a:pt x="200430" y="697972"/>
                  <a:pt x="292505" y="437093"/>
                  <a:pt x="267105" y="511176"/>
                </a:cubicBezTo>
                <a:cubicBezTo>
                  <a:pt x="241705" y="585259"/>
                  <a:pt x="94067" y="956734"/>
                  <a:pt x="54380" y="1057276"/>
                </a:cubicBezTo>
                <a:cubicBezTo>
                  <a:pt x="14693" y="1157818"/>
                  <a:pt x="19984" y="1157289"/>
                  <a:pt x="28980" y="1114426"/>
                </a:cubicBezTo>
                <a:cubicBezTo>
                  <a:pt x="37976" y="1071564"/>
                  <a:pt x="113117" y="812272"/>
                  <a:pt x="108355" y="800101"/>
                </a:cubicBezTo>
                <a:cubicBezTo>
                  <a:pt x="103593" y="787930"/>
                  <a:pt x="-7533" y="1077384"/>
                  <a:pt x="405" y="1041401"/>
                </a:cubicBezTo>
                <a:cubicBezTo>
                  <a:pt x="8342" y="1005418"/>
                  <a:pt x="142222" y="627593"/>
                  <a:pt x="155980" y="584201"/>
                </a:cubicBezTo>
                <a:cubicBezTo>
                  <a:pt x="169738" y="540809"/>
                  <a:pt x="73430" y="817034"/>
                  <a:pt x="82955" y="781051"/>
                </a:cubicBezTo>
                <a:cubicBezTo>
                  <a:pt x="92480" y="745068"/>
                  <a:pt x="203076" y="395289"/>
                  <a:pt x="213130" y="368301"/>
                </a:cubicBezTo>
                <a:cubicBezTo>
                  <a:pt x="223184" y="341314"/>
                  <a:pt x="123701" y="686859"/>
                  <a:pt x="143280" y="619126"/>
                </a:cubicBezTo>
                <a:cubicBezTo>
                  <a:pt x="162859" y="551393"/>
                  <a:pt x="294622" y="1059"/>
                  <a:pt x="30520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CB452413-1D1D-D265-F79F-B3EEC9621830}"/>
              </a:ext>
            </a:extLst>
          </p:cNvPr>
          <p:cNvSpPr/>
          <p:nvPr/>
        </p:nvSpPr>
        <p:spPr>
          <a:xfrm>
            <a:off x="3651139" y="2867017"/>
            <a:ext cx="152575" cy="625575"/>
          </a:xfrm>
          <a:custGeom>
            <a:avLst/>
            <a:gdLst>
              <a:gd name="connsiteX0" fmla="*/ 152511 w 152575"/>
              <a:gd name="connsiteY0" fmla="*/ 8 h 625575"/>
              <a:gd name="connsiteX1" fmla="*/ 28686 w 152575"/>
              <a:gd name="connsiteY1" fmla="*/ 263533 h 625575"/>
              <a:gd name="connsiteX2" fmla="*/ 85836 w 152575"/>
              <a:gd name="connsiteY2" fmla="*/ 228608 h 625575"/>
              <a:gd name="connsiteX3" fmla="*/ 111 w 152575"/>
              <a:gd name="connsiteY3" fmla="*/ 460383 h 625575"/>
              <a:gd name="connsiteX4" fmla="*/ 66786 w 152575"/>
              <a:gd name="connsiteY4" fmla="*/ 381008 h 625575"/>
              <a:gd name="connsiteX5" fmla="*/ 25511 w 152575"/>
              <a:gd name="connsiteY5" fmla="*/ 625483 h 625575"/>
              <a:gd name="connsiteX6" fmla="*/ 35036 w 152575"/>
              <a:gd name="connsiteY6" fmla="*/ 349258 h 625575"/>
              <a:gd name="connsiteX7" fmla="*/ 31861 w 152575"/>
              <a:gd name="connsiteY7" fmla="*/ 155583 h 625575"/>
              <a:gd name="connsiteX8" fmla="*/ 9636 w 152575"/>
              <a:gd name="connsiteY8" fmla="*/ 273058 h 625575"/>
              <a:gd name="connsiteX9" fmla="*/ 152511 w 152575"/>
              <a:gd name="connsiteY9" fmla="*/ 8 h 62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575" h="625575">
                <a:moveTo>
                  <a:pt x="152511" y="8"/>
                </a:moveTo>
                <a:cubicBezTo>
                  <a:pt x="155686" y="-1579"/>
                  <a:pt x="39798" y="225433"/>
                  <a:pt x="28686" y="263533"/>
                </a:cubicBezTo>
                <a:cubicBezTo>
                  <a:pt x="17574" y="301633"/>
                  <a:pt x="90599" y="195800"/>
                  <a:pt x="85836" y="228608"/>
                </a:cubicBezTo>
                <a:cubicBezTo>
                  <a:pt x="81073" y="261416"/>
                  <a:pt x="3286" y="434983"/>
                  <a:pt x="111" y="460383"/>
                </a:cubicBezTo>
                <a:cubicBezTo>
                  <a:pt x="-3064" y="485783"/>
                  <a:pt x="62553" y="353491"/>
                  <a:pt x="66786" y="381008"/>
                </a:cubicBezTo>
                <a:cubicBezTo>
                  <a:pt x="71019" y="408525"/>
                  <a:pt x="30803" y="630775"/>
                  <a:pt x="25511" y="625483"/>
                </a:cubicBezTo>
                <a:cubicBezTo>
                  <a:pt x="20219" y="620191"/>
                  <a:pt x="33978" y="427575"/>
                  <a:pt x="35036" y="349258"/>
                </a:cubicBezTo>
                <a:cubicBezTo>
                  <a:pt x="36094" y="270941"/>
                  <a:pt x="36094" y="168283"/>
                  <a:pt x="31861" y="155583"/>
                </a:cubicBezTo>
                <a:cubicBezTo>
                  <a:pt x="27628" y="142883"/>
                  <a:pt x="-8356" y="294754"/>
                  <a:pt x="9636" y="273058"/>
                </a:cubicBezTo>
                <a:cubicBezTo>
                  <a:pt x="27628" y="251362"/>
                  <a:pt x="149336" y="1595"/>
                  <a:pt x="152511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CE10579C-6C93-AD2B-A8C5-0B23870BBA2E}"/>
              </a:ext>
            </a:extLst>
          </p:cNvPr>
          <p:cNvSpPr/>
          <p:nvPr/>
        </p:nvSpPr>
        <p:spPr>
          <a:xfrm>
            <a:off x="3133539" y="2119493"/>
            <a:ext cx="365707" cy="687291"/>
          </a:xfrm>
          <a:custGeom>
            <a:avLst/>
            <a:gdLst>
              <a:gd name="connsiteX0" fmla="*/ 365311 w 365707"/>
              <a:gd name="connsiteY0" fmla="*/ 1407 h 687291"/>
              <a:gd name="connsiteX1" fmla="*/ 95436 w 365707"/>
              <a:gd name="connsiteY1" fmla="*/ 458607 h 687291"/>
              <a:gd name="connsiteX2" fmla="*/ 186 w 365707"/>
              <a:gd name="connsiteY2" fmla="*/ 687207 h 687291"/>
              <a:gd name="connsiteX3" fmla="*/ 114486 w 365707"/>
              <a:gd name="connsiteY3" fmla="*/ 436382 h 687291"/>
              <a:gd name="connsiteX4" fmla="*/ 22411 w 365707"/>
              <a:gd name="connsiteY4" fmla="*/ 617357 h 687291"/>
              <a:gd name="connsiteX5" fmla="*/ 197036 w 365707"/>
              <a:gd name="connsiteY5" fmla="*/ 131582 h 687291"/>
              <a:gd name="connsiteX6" fmla="*/ 155761 w 365707"/>
              <a:gd name="connsiteY6" fmla="*/ 309382 h 687291"/>
              <a:gd name="connsiteX7" fmla="*/ 365311 w 365707"/>
              <a:gd name="connsiteY7" fmla="*/ 1407 h 68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707" h="687291">
                <a:moveTo>
                  <a:pt x="365311" y="1407"/>
                </a:moveTo>
                <a:cubicBezTo>
                  <a:pt x="355257" y="26278"/>
                  <a:pt x="156290" y="344307"/>
                  <a:pt x="95436" y="458607"/>
                </a:cubicBezTo>
                <a:cubicBezTo>
                  <a:pt x="34582" y="572907"/>
                  <a:pt x="-2989" y="690911"/>
                  <a:pt x="186" y="687207"/>
                </a:cubicBezTo>
                <a:cubicBezTo>
                  <a:pt x="3361" y="683503"/>
                  <a:pt x="110782" y="448024"/>
                  <a:pt x="114486" y="436382"/>
                </a:cubicBezTo>
                <a:cubicBezTo>
                  <a:pt x="118190" y="424740"/>
                  <a:pt x="8653" y="668157"/>
                  <a:pt x="22411" y="617357"/>
                </a:cubicBezTo>
                <a:cubicBezTo>
                  <a:pt x="36169" y="566557"/>
                  <a:pt x="174811" y="182911"/>
                  <a:pt x="197036" y="131582"/>
                </a:cubicBezTo>
                <a:cubicBezTo>
                  <a:pt x="219261" y="80253"/>
                  <a:pt x="120307" y="329490"/>
                  <a:pt x="155761" y="309382"/>
                </a:cubicBezTo>
                <a:cubicBezTo>
                  <a:pt x="191215" y="289274"/>
                  <a:pt x="375365" y="-23464"/>
                  <a:pt x="365311" y="1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5A422C58-C49E-3A6E-A63F-6C2CADC3737F}"/>
              </a:ext>
            </a:extLst>
          </p:cNvPr>
          <p:cNvSpPr/>
          <p:nvPr/>
        </p:nvSpPr>
        <p:spPr>
          <a:xfrm>
            <a:off x="7686557" y="3088697"/>
            <a:ext cx="301837" cy="496015"/>
          </a:xfrm>
          <a:custGeom>
            <a:avLst/>
            <a:gdLst>
              <a:gd name="connsiteX0" fmla="*/ 118 w 301837"/>
              <a:gd name="connsiteY0" fmla="*/ 578 h 496015"/>
              <a:gd name="connsiteX1" fmla="*/ 219193 w 301837"/>
              <a:gd name="connsiteY1" fmla="*/ 400628 h 496015"/>
              <a:gd name="connsiteX2" fmla="*/ 206493 w 301837"/>
              <a:gd name="connsiteY2" fmla="*/ 330778 h 496015"/>
              <a:gd name="connsiteX3" fmla="*/ 301743 w 301837"/>
              <a:gd name="connsiteY3" fmla="*/ 495878 h 496015"/>
              <a:gd name="connsiteX4" fmla="*/ 222368 w 301837"/>
              <a:gd name="connsiteY4" fmla="*/ 356178 h 496015"/>
              <a:gd name="connsiteX5" fmla="*/ 130293 w 301837"/>
              <a:gd name="connsiteY5" fmla="*/ 200603 h 496015"/>
              <a:gd name="connsiteX6" fmla="*/ 187443 w 301837"/>
              <a:gd name="connsiteY6" fmla="*/ 308553 h 496015"/>
              <a:gd name="connsiteX7" fmla="*/ 118 w 301837"/>
              <a:gd name="connsiteY7" fmla="*/ 578 h 49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837" h="496015">
                <a:moveTo>
                  <a:pt x="118" y="578"/>
                </a:moveTo>
                <a:cubicBezTo>
                  <a:pt x="5410" y="15924"/>
                  <a:pt x="184797" y="345595"/>
                  <a:pt x="219193" y="400628"/>
                </a:cubicBezTo>
                <a:cubicBezTo>
                  <a:pt x="253589" y="455661"/>
                  <a:pt x="192735" y="314903"/>
                  <a:pt x="206493" y="330778"/>
                </a:cubicBezTo>
                <a:cubicBezTo>
                  <a:pt x="220251" y="346653"/>
                  <a:pt x="299097" y="491645"/>
                  <a:pt x="301743" y="495878"/>
                </a:cubicBezTo>
                <a:cubicBezTo>
                  <a:pt x="304389" y="500111"/>
                  <a:pt x="250943" y="405391"/>
                  <a:pt x="222368" y="356178"/>
                </a:cubicBezTo>
                <a:cubicBezTo>
                  <a:pt x="193793" y="306966"/>
                  <a:pt x="136114" y="208540"/>
                  <a:pt x="130293" y="200603"/>
                </a:cubicBezTo>
                <a:cubicBezTo>
                  <a:pt x="124472" y="192666"/>
                  <a:pt x="206493" y="337128"/>
                  <a:pt x="187443" y="308553"/>
                </a:cubicBezTo>
                <a:cubicBezTo>
                  <a:pt x="168393" y="279978"/>
                  <a:pt x="-5174" y="-14768"/>
                  <a:pt x="118" y="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6DBD0C2E-599C-BAC4-1744-D220D5CE11C4}"/>
              </a:ext>
            </a:extLst>
          </p:cNvPr>
          <p:cNvSpPr/>
          <p:nvPr/>
        </p:nvSpPr>
        <p:spPr>
          <a:xfrm>
            <a:off x="7826270" y="3009822"/>
            <a:ext cx="199896" cy="784349"/>
          </a:xfrm>
          <a:custGeom>
            <a:avLst/>
            <a:gdLst>
              <a:gd name="connsiteX0" fmla="*/ 105 w 199896"/>
              <a:gd name="connsiteY0" fmla="*/ 78 h 784349"/>
              <a:gd name="connsiteX1" fmla="*/ 127105 w 199896"/>
              <a:gd name="connsiteY1" fmla="*/ 390603 h 784349"/>
              <a:gd name="connsiteX2" fmla="*/ 111230 w 199896"/>
              <a:gd name="connsiteY2" fmla="*/ 365203 h 784349"/>
              <a:gd name="connsiteX3" fmla="*/ 193780 w 199896"/>
              <a:gd name="connsiteY3" fmla="*/ 584278 h 784349"/>
              <a:gd name="connsiteX4" fmla="*/ 190605 w 199896"/>
              <a:gd name="connsiteY4" fmla="*/ 523953 h 784349"/>
              <a:gd name="connsiteX5" fmla="*/ 165205 w 199896"/>
              <a:gd name="connsiteY5" fmla="*/ 784303 h 784349"/>
              <a:gd name="connsiteX6" fmla="*/ 171555 w 199896"/>
              <a:gd name="connsiteY6" fmla="*/ 543003 h 784349"/>
              <a:gd name="connsiteX7" fmla="*/ 85830 w 199896"/>
              <a:gd name="connsiteY7" fmla="*/ 279478 h 784349"/>
              <a:gd name="connsiteX8" fmla="*/ 104880 w 199896"/>
              <a:gd name="connsiteY8" fmla="*/ 355678 h 784349"/>
              <a:gd name="connsiteX9" fmla="*/ 105 w 199896"/>
              <a:gd name="connsiteY9" fmla="*/ 78 h 78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9896" h="784349">
                <a:moveTo>
                  <a:pt x="105" y="78"/>
                </a:moveTo>
                <a:cubicBezTo>
                  <a:pt x="3809" y="5899"/>
                  <a:pt x="108584" y="329749"/>
                  <a:pt x="127105" y="390603"/>
                </a:cubicBezTo>
                <a:cubicBezTo>
                  <a:pt x="145626" y="451457"/>
                  <a:pt x="100118" y="332924"/>
                  <a:pt x="111230" y="365203"/>
                </a:cubicBezTo>
                <a:cubicBezTo>
                  <a:pt x="122343" y="397482"/>
                  <a:pt x="180551" y="557820"/>
                  <a:pt x="193780" y="584278"/>
                </a:cubicBezTo>
                <a:cubicBezTo>
                  <a:pt x="207009" y="610736"/>
                  <a:pt x="195367" y="490616"/>
                  <a:pt x="190605" y="523953"/>
                </a:cubicBezTo>
                <a:cubicBezTo>
                  <a:pt x="185843" y="557290"/>
                  <a:pt x="168380" y="781128"/>
                  <a:pt x="165205" y="784303"/>
                </a:cubicBezTo>
                <a:cubicBezTo>
                  <a:pt x="162030" y="787478"/>
                  <a:pt x="184784" y="627141"/>
                  <a:pt x="171555" y="543003"/>
                </a:cubicBezTo>
                <a:cubicBezTo>
                  <a:pt x="158326" y="458866"/>
                  <a:pt x="96942" y="310699"/>
                  <a:pt x="85830" y="279478"/>
                </a:cubicBezTo>
                <a:cubicBezTo>
                  <a:pt x="74718" y="248257"/>
                  <a:pt x="118109" y="399070"/>
                  <a:pt x="104880" y="355678"/>
                </a:cubicBezTo>
                <a:cubicBezTo>
                  <a:pt x="91651" y="312286"/>
                  <a:pt x="-3599" y="-5743"/>
                  <a:pt x="105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28F97306-CFCD-4D87-BE52-40BA0E2AD6CA}"/>
              </a:ext>
            </a:extLst>
          </p:cNvPr>
          <p:cNvSpPr/>
          <p:nvPr/>
        </p:nvSpPr>
        <p:spPr>
          <a:xfrm>
            <a:off x="7294657" y="2344288"/>
            <a:ext cx="345284" cy="681630"/>
          </a:xfrm>
          <a:custGeom>
            <a:avLst/>
            <a:gdLst>
              <a:gd name="connsiteX0" fmla="*/ 4668 w 345284"/>
              <a:gd name="connsiteY0" fmla="*/ 2037 h 681630"/>
              <a:gd name="connsiteX1" fmla="*/ 255493 w 345284"/>
              <a:gd name="connsiteY1" fmla="*/ 402087 h 681630"/>
              <a:gd name="connsiteX2" fmla="*/ 188818 w 345284"/>
              <a:gd name="connsiteY2" fmla="*/ 310012 h 681630"/>
              <a:gd name="connsiteX3" fmla="*/ 344393 w 345284"/>
              <a:gd name="connsiteY3" fmla="*/ 681487 h 681630"/>
              <a:gd name="connsiteX4" fmla="*/ 242793 w 345284"/>
              <a:gd name="connsiteY4" fmla="*/ 351287 h 681630"/>
              <a:gd name="connsiteX5" fmla="*/ 45943 w 345284"/>
              <a:gd name="connsiteY5" fmla="*/ 116337 h 681630"/>
              <a:gd name="connsiteX6" fmla="*/ 90393 w 345284"/>
              <a:gd name="connsiteY6" fmla="*/ 240162 h 681630"/>
              <a:gd name="connsiteX7" fmla="*/ 4668 w 345284"/>
              <a:gd name="connsiteY7" fmla="*/ 2037 h 68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284" h="681630">
                <a:moveTo>
                  <a:pt x="4668" y="2037"/>
                </a:moveTo>
                <a:cubicBezTo>
                  <a:pt x="32185" y="29025"/>
                  <a:pt x="224801" y="350758"/>
                  <a:pt x="255493" y="402087"/>
                </a:cubicBezTo>
                <a:cubicBezTo>
                  <a:pt x="286185" y="453416"/>
                  <a:pt x="174001" y="263445"/>
                  <a:pt x="188818" y="310012"/>
                </a:cubicBezTo>
                <a:cubicBezTo>
                  <a:pt x="203635" y="356579"/>
                  <a:pt x="335397" y="674608"/>
                  <a:pt x="344393" y="681487"/>
                </a:cubicBezTo>
                <a:cubicBezTo>
                  <a:pt x="353389" y="688366"/>
                  <a:pt x="292535" y="445479"/>
                  <a:pt x="242793" y="351287"/>
                </a:cubicBezTo>
                <a:cubicBezTo>
                  <a:pt x="193051" y="257095"/>
                  <a:pt x="71343" y="134858"/>
                  <a:pt x="45943" y="116337"/>
                </a:cubicBezTo>
                <a:cubicBezTo>
                  <a:pt x="20543" y="97816"/>
                  <a:pt x="100976" y="255508"/>
                  <a:pt x="90393" y="240162"/>
                </a:cubicBezTo>
                <a:cubicBezTo>
                  <a:pt x="79810" y="224816"/>
                  <a:pt x="-22849" y="-24951"/>
                  <a:pt x="4668" y="2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90610AB1-4DDC-0BF5-8663-C0945CE5992C}"/>
              </a:ext>
            </a:extLst>
          </p:cNvPr>
          <p:cNvSpPr/>
          <p:nvPr/>
        </p:nvSpPr>
        <p:spPr>
          <a:xfrm>
            <a:off x="7894810" y="1740644"/>
            <a:ext cx="265300" cy="539137"/>
          </a:xfrm>
          <a:custGeom>
            <a:avLst/>
            <a:gdLst>
              <a:gd name="connsiteX0" fmla="*/ 1415 w 265300"/>
              <a:gd name="connsiteY0" fmla="*/ 2431 h 539137"/>
              <a:gd name="connsiteX1" fmla="*/ 160165 w 265300"/>
              <a:gd name="connsiteY1" fmla="*/ 389781 h 539137"/>
              <a:gd name="connsiteX2" fmla="*/ 137940 w 265300"/>
              <a:gd name="connsiteY2" fmla="*/ 256431 h 539137"/>
              <a:gd name="connsiteX3" fmla="*/ 264940 w 265300"/>
              <a:gd name="connsiteY3" fmla="*/ 539006 h 539137"/>
              <a:gd name="connsiteX4" fmla="*/ 172865 w 265300"/>
              <a:gd name="connsiteY4" fmla="*/ 291356 h 539137"/>
              <a:gd name="connsiteX5" fmla="*/ 74440 w 265300"/>
              <a:gd name="connsiteY5" fmla="*/ 151656 h 539137"/>
              <a:gd name="connsiteX6" fmla="*/ 80790 w 265300"/>
              <a:gd name="connsiteY6" fmla="*/ 221506 h 539137"/>
              <a:gd name="connsiteX7" fmla="*/ 1415 w 265300"/>
              <a:gd name="connsiteY7" fmla="*/ 2431 h 53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300" h="539137">
                <a:moveTo>
                  <a:pt x="1415" y="2431"/>
                </a:moveTo>
                <a:cubicBezTo>
                  <a:pt x="14644" y="30477"/>
                  <a:pt x="137411" y="347448"/>
                  <a:pt x="160165" y="389781"/>
                </a:cubicBezTo>
                <a:cubicBezTo>
                  <a:pt x="182919" y="432114"/>
                  <a:pt x="120478" y="231560"/>
                  <a:pt x="137940" y="256431"/>
                </a:cubicBezTo>
                <a:cubicBezTo>
                  <a:pt x="155402" y="281302"/>
                  <a:pt x="259119" y="533185"/>
                  <a:pt x="264940" y="539006"/>
                </a:cubicBezTo>
                <a:cubicBezTo>
                  <a:pt x="270761" y="544827"/>
                  <a:pt x="204615" y="355914"/>
                  <a:pt x="172865" y="291356"/>
                </a:cubicBezTo>
                <a:cubicBezTo>
                  <a:pt x="141115" y="226798"/>
                  <a:pt x="89786" y="163298"/>
                  <a:pt x="74440" y="151656"/>
                </a:cubicBezTo>
                <a:cubicBezTo>
                  <a:pt x="59094" y="140014"/>
                  <a:pt x="89786" y="245318"/>
                  <a:pt x="80790" y="221506"/>
                </a:cubicBezTo>
                <a:cubicBezTo>
                  <a:pt x="71794" y="197694"/>
                  <a:pt x="-11814" y="-25615"/>
                  <a:pt x="1415" y="2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9966BBED-78FC-691D-0613-383FCEE13DEA}"/>
              </a:ext>
            </a:extLst>
          </p:cNvPr>
          <p:cNvSpPr/>
          <p:nvPr/>
        </p:nvSpPr>
        <p:spPr>
          <a:xfrm>
            <a:off x="6947249" y="1346651"/>
            <a:ext cx="983624" cy="1043497"/>
          </a:xfrm>
          <a:custGeom>
            <a:avLst/>
            <a:gdLst>
              <a:gd name="connsiteX0" fmla="*/ 18701 w 983624"/>
              <a:gd name="connsiteY0" fmla="*/ 31299 h 1043497"/>
              <a:gd name="connsiteX1" fmla="*/ 479076 w 983624"/>
              <a:gd name="connsiteY1" fmla="*/ 513899 h 1043497"/>
              <a:gd name="connsiteX2" fmla="*/ 450501 w 983624"/>
              <a:gd name="connsiteY2" fmla="*/ 437699 h 1043497"/>
              <a:gd name="connsiteX3" fmla="*/ 764826 w 983624"/>
              <a:gd name="connsiteY3" fmla="*/ 840924 h 1043497"/>
              <a:gd name="connsiteX4" fmla="*/ 714026 w 983624"/>
              <a:gd name="connsiteY4" fmla="*/ 761549 h 1043497"/>
              <a:gd name="connsiteX5" fmla="*/ 980726 w 983624"/>
              <a:gd name="connsiteY5" fmla="*/ 1040949 h 1043497"/>
              <a:gd name="connsiteX6" fmla="*/ 834676 w 983624"/>
              <a:gd name="connsiteY6" fmla="*/ 882199 h 1043497"/>
              <a:gd name="connsiteX7" fmla="*/ 514001 w 983624"/>
              <a:gd name="connsiteY7" fmla="*/ 586924 h 1043497"/>
              <a:gd name="connsiteX8" fmla="*/ 548926 w 983624"/>
              <a:gd name="connsiteY8" fmla="*/ 599624 h 1043497"/>
              <a:gd name="connsiteX9" fmla="*/ 329851 w 983624"/>
              <a:gd name="connsiteY9" fmla="*/ 377374 h 1043497"/>
              <a:gd name="connsiteX10" fmla="*/ 110776 w 983624"/>
              <a:gd name="connsiteY10" fmla="*/ 82099 h 1043497"/>
              <a:gd name="connsiteX11" fmla="*/ 18701 w 983624"/>
              <a:gd name="connsiteY11" fmla="*/ 31299 h 104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3624" h="1043497">
                <a:moveTo>
                  <a:pt x="18701" y="31299"/>
                </a:moveTo>
                <a:cubicBezTo>
                  <a:pt x="80084" y="103266"/>
                  <a:pt x="407109" y="446166"/>
                  <a:pt x="479076" y="513899"/>
                </a:cubicBezTo>
                <a:cubicBezTo>
                  <a:pt x="551043" y="581632"/>
                  <a:pt x="402876" y="383195"/>
                  <a:pt x="450501" y="437699"/>
                </a:cubicBezTo>
                <a:cubicBezTo>
                  <a:pt x="498126" y="492203"/>
                  <a:pt x="720905" y="786949"/>
                  <a:pt x="764826" y="840924"/>
                </a:cubicBezTo>
                <a:cubicBezTo>
                  <a:pt x="808747" y="894899"/>
                  <a:pt x="678043" y="728211"/>
                  <a:pt x="714026" y="761549"/>
                </a:cubicBezTo>
                <a:cubicBezTo>
                  <a:pt x="750009" y="794887"/>
                  <a:pt x="960618" y="1020841"/>
                  <a:pt x="980726" y="1040949"/>
                </a:cubicBezTo>
                <a:cubicBezTo>
                  <a:pt x="1000834" y="1061057"/>
                  <a:pt x="912463" y="957870"/>
                  <a:pt x="834676" y="882199"/>
                </a:cubicBezTo>
                <a:cubicBezTo>
                  <a:pt x="756889" y="806528"/>
                  <a:pt x="561626" y="634020"/>
                  <a:pt x="514001" y="586924"/>
                </a:cubicBezTo>
                <a:cubicBezTo>
                  <a:pt x="466376" y="539828"/>
                  <a:pt x="579618" y="634549"/>
                  <a:pt x="548926" y="599624"/>
                </a:cubicBezTo>
                <a:cubicBezTo>
                  <a:pt x="518234" y="564699"/>
                  <a:pt x="402876" y="463628"/>
                  <a:pt x="329851" y="377374"/>
                </a:cubicBezTo>
                <a:cubicBezTo>
                  <a:pt x="256826" y="291120"/>
                  <a:pt x="158930" y="137661"/>
                  <a:pt x="110776" y="82099"/>
                </a:cubicBezTo>
                <a:cubicBezTo>
                  <a:pt x="62622" y="26537"/>
                  <a:pt x="-42682" y="-40668"/>
                  <a:pt x="18701" y="31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DD9FB117-0990-5A7B-57A6-C95DD814FC19}"/>
              </a:ext>
            </a:extLst>
          </p:cNvPr>
          <p:cNvSpPr/>
          <p:nvPr/>
        </p:nvSpPr>
        <p:spPr>
          <a:xfrm>
            <a:off x="5892403" y="1093482"/>
            <a:ext cx="1022802" cy="307755"/>
          </a:xfrm>
          <a:custGeom>
            <a:avLst/>
            <a:gdLst>
              <a:gd name="connsiteX0" fmla="*/ 3572 w 1022802"/>
              <a:gd name="connsiteY0" fmla="*/ 68568 h 307755"/>
              <a:gd name="connsiteX1" fmla="*/ 530622 w 1022802"/>
              <a:gd name="connsiteY1" fmla="*/ 74918 h 307755"/>
              <a:gd name="connsiteX2" fmla="*/ 495697 w 1022802"/>
              <a:gd name="connsiteY2" fmla="*/ 24118 h 307755"/>
              <a:gd name="connsiteX3" fmla="*/ 1013222 w 1022802"/>
              <a:gd name="connsiteY3" fmla="*/ 303518 h 307755"/>
              <a:gd name="connsiteX4" fmla="*/ 797322 w 1022802"/>
              <a:gd name="connsiteY4" fmla="*/ 179693 h 307755"/>
              <a:gd name="connsiteX5" fmla="*/ 368697 w 1022802"/>
              <a:gd name="connsiteY5" fmla="*/ 1893 h 307755"/>
              <a:gd name="connsiteX6" fmla="*/ 514747 w 1022802"/>
              <a:gd name="connsiteY6" fmla="*/ 84443 h 307755"/>
              <a:gd name="connsiteX7" fmla="*/ 308372 w 1022802"/>
              <a:gd name="connsiteY7" fmla="*/ 59043 h 307755"/>
              <a:gd name="connsiteX8" fmla="*/ 3572 w 1022802"/>
              <a:gd name="connsiteY8" fmla="*/ 68568 h 30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802" h="307755">
                <a:moveTo>
                  <a:pt x="3572" y="68568"/>
                </a:moveTo>
                <a:cubicBezTo>
                  <a:pt x="40614" y="71214"/>
                  <a:pt x="448601" y="82326"/>
                  <a:pt x="530622" y="74918"/>
                </a:cubicBezTo>
                <a:cubicBezTo>
                  <a:pt x="612643" y="67510"/>
                  <a:pt x="415264" y="-13982"/>
                  <a:pt x="495697" y="24118"/>
                </a:cubicBezTo>
                <a:cubicBezTo>
                  <a:pt x="576130" y="62218"/>
                  <a:pt x="962951" y="277589"/>
                  <a:pt x="1013222" y="303518"/>
                </a:cubicBezTo>
                <a:cubicBezTo>
                  <a:pt x="1063493" y="329447"/>
                  <a:pt x="904743" y="229964"/>
                  <a:pt x="797322" y="179693"/>
                </a:cubicBezTo>
                <a:cubicBezTo>
                  <a:pt x="689901" y="129422"/>
                  <a:pt x="415793" y="17768"/>
                  <a:pt x="368697" y="1893"/>
                </a:cubicBezTo>
                <a:cubicBezTo>
                  <a:pt x="321601" y="-13982"/>
                  <a:pt x="524801" y="74918"/>
                  <a:pt x="514747" y="84443"/>
                </a:cubicBezTo>
                <a:cubicBezTo>
                  <a:pt x="504693" y="93968"/>
                  <a:pt x="388805" y="59572"/>
                  <a:pt x="308372" y="59043"/>
                </a:cubicBezTo>
                <a:cubicBezTo>
                  <a:pt x="227939" y="58514"/>
                  <a:pt x="-33470" y="65922"/>
                  <a:pt x="3572" y="68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C71BE5CA-594B-18B1-A191-5D7E70A7D950}"/>
              </a:ext>
            </a:extLst>
          </p:cNvPr>
          <p:cNvSpPr/>
          <p:nvPr/>
        </p:nvSpPr>
        <p:spPr>
          <a:xfrm>
            <a:off x="4751746" y="3951120"/>
            <a:ext cx="155417" cy="357816"/>
          </a:xfrm>
          <a:custGeom>
            <a:avLst/>
            <a:gdLst>
              <a:gd name="connsiteX0" fmla="*/ 64729 w 155417"/>
              <a:gd name="connsiteY0" fmla="*/ 1755 h 357816"/>
              <a:gd name="connsiteX1" fmla="*/ 71079 w 155417"/>
              <a:gd name="connsiteY1" fmla="*/ 97005 h 357816"/>
              <a:gd name="connsiteX2" fmla="*/ 134579 w 155417"/>
              <a:gd name="connsiteY2" fmla="*/ 163680 h 357816"/>
              <a:gd name="connsiteX3" fmla="*/ 61554 w 155417"/>
              <a:gd name="connsiteY3" fmla="*/ 116055 h 357816"/>
              <a:gd name="connsiteX4" fmla="*/ 137754 w 155417"/>
              <a:gd name="connsiteY4" fmla="*/ 214480 h 357816"/>
              <a:gd name="connsiteX5" fmla="*/ 150454 w 155417"/>
              <a:gd name="connsiteY5" fmla="*/ 268455 h 357816"/>
              <a:gd name="connsiteX6" fmla="*/ 71079 w 155417"/>
              <a:gd name="connsiteY6" fmla="*/ 357355 h 357816"/>
              <a:gd name="connsiteX7" fmla="*/ 144104 w 155417"/>
              <a:gd name="connsiteY7" fmla="*/ 227180 h 357816"/>
              <a:gd name="connsiteX8" fmla="*/ 1229 w 155417"/>
              <a:gd name="connsiteY8" fmla="*/ 109705 h 357816"/>
              <a:gd name="connsiteX9" fmla="*/ 74254 w 155417"/>
              <a:gd name="connsiteY9" fmla="*/ 185905 h 357816"/>
              <a:gd name="connsiteX10" fmla="*/ 64729 w 155417"/>
              <a:gd name="connsiteY10" fmla="*/ 1755 h 35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417" h="357816">
                <a:moveTo>
                  <a:pt x="64729" y="1755"/>
                </a:moveTo>
                <a:cubicBezTo>
                  <a:pt x="64200" y="-13062"/>
                  <a:pt x="59437" y="70018"/>
                  <a:pt x="71079" y="97005"/>
                </a:cubicBezTo>
                <a:cubicBezTo>
                  <a:pt x="82721" y="123992"/>
                  <a:pt x="136166" y="160505"/>
                  <a:pt x="134579" y="163680"/>
                </a:cubicBezTo>
                <a:cubicBezTo>
                  <a:pt x="132992" y="166855"/>
                  <a:pt x="61025" y="107588"/>
                  <a:pt x="61554" y="116055"/>
                </a:cubicBezTo>
                <a:cubicBezTo>
                  <a:pt x="62083" y="124522"/>
                  <a:pt x="122937" y="189080"/>
                  <a:pt x="137754" y="214480"/>
                </a:cubicBezTo>
                <a:cubicBezTo>
                  <a:pt x="152571" y="239880"/>
                  <a:pt x="161567" y="244643"/>
                  <a:pt x="150454" y="268455"/>
                </a:cubicBezTo>
                <a:cubicBezTo>
                  <a:pt x="139342" y="292268"/>
                  <a:pt x="72137" y="364234"/>
                  <a:pt x="71079" y="357355"/>
                </a:cubicBezTo>
                <a:cubicBezTo>
                  <a:pt x="70021" y="350476"/>
                  <a:pt x="155746" y="268455"/>
                  <a:pt x="144104" y="227180"/>
                </a:cubicBezTo>
                <a:cubicBezTo>
                  <a:pt x="132462" y="185905"/>
                  <a:pt x="12871" y="116584"/>
                  <a:pt x="1229" y="109705"/>
                </a:cubicBezTo>
                <a:cubicBezTo>
                  <a:pt x="-10413" y="102826"/>
                  <a:pt x="64200" y="200722"/>
                  <a:pt x="74254" y="185905"/>
                </a:cubicBezTo>
                <a:cubicBezTo>
                  <a:pt x="84308" y="171088"/>
                  <a:pt x="65258" y="16572"/>
                  <a:pt x="64729" y="1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B1E58EEE-4925-F37E-F204-E77E6C0E0BC6}"/>
              </a:ext>
            </a:extLst>
          </p:cNvPr>
          <p:cNvSpPr/>
          <p:nvPr/>
        </p:nvSpPr>
        <p:spPr>
          <a:xfrm>
            <a:off x="4879875" y="4362444"/>
            <a:ext cx="791954" cy="161406"/>
          </a:xfrm>
          <a:custGeom>
            <a:avLst/>
            <a:gdLst>
              <a:gd name="connsiteX0" fmla="*/ 100 w 791954"/>
              <a:gd name="connsiteY0" fmla="*/ 6 h 161406"/>
              <a:gd name="connsiteX1" fmla="*/ 384275 w 791954"/>
              <a:gd name="connsiteY1" fmla="*/ 149231 h 161406"/>
              <a:gd name="connsiteX2" fmla="*/ 257275 w 791954"/>
              <a:gd name="connsiteY2" fmla="*/ 152406 h 161406"/>
              <a:gd name="connsiteX3" fmla="*/ 784325 w 791954"/>
              <a:gd name="connsiteY3" fmla="*/ 146056 h 161406"/>
              <a:gd name="connsiteX4" fmla="*/ 549375 w 791954"/>
              <a:gd name="connsiteY4" fmla="*/ 123831 h 161406"/>
              <a:gd name="connsiteX5" fmla="*/ 263625 w 791954"/>
              <a:gd name="connsiteY5" fmla="*/ 82556 h 161406"/>
              <a:gd name="connsiteX6" fmla="*/ 425550 w 791954"/>
              <a:gd name="connsiteY6" fmla="*/ 142881 h 161406"/>
              <a:gd name="connsiteX7" fmla="*/ 100 w 791954"/>
              <a:gd name="connsiteY7" fmla="*/ 6 h 16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1954" h="161406">
                <a:moveTo>
                  <a:pt x="100" y="6"/>
                </a:moveTo>
                <a:cubicBezTo>
                  <a:pt x="-6779" y="1064"/>
                  <a:pt x="341413" y="123831"/>
                  <a:pt x="384275" y="149231"/>
                </a:cubicBezTo>
                <a:cubicBezTo>
                  <a:pt x="427137" y="174631"/>
                  <a:pt x="257275" y="152406"/>
                  <a:pt x="257275" y="152406"/>
                </a:cubicBezTo>
                <a:lnTo>
                  <a:pt x="784325" y="146056"/>
                </a:lnTo>
                <a:cubicBezTo>
                  <a:pt x="833008" y="141294"/>
                  <a:pt x="636158" y="134414"/>
                  <a:pt x="549375" y="123831"/>
                </a:cubicBezTo>
                <a:cubicBezTo>
                  <a:pt x="462592" y="113248"/>
                  <a:pt x="284263" y="79381"/>
                  <a:pt x="263625" y="82556"/>
                </a:cubicBezTo>
                <a:cubicBezTo>
                  <a:pt x="242988" y="85731"/>
                  <a:pt x="466296" y="155052"/>
                  <a:pt x="425550" y="142881"/>
                </a:cubicBezTo>
                <a:cubicBezTo>
                  <a:pt x="384804" y="130710"/>
                  <a:pt x="6979" y="-1052"/>
                  <a:pt x="100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EC3AA954-645E-15CB-744C-61B439316BBE}"/>
              </a:ext>
            </a:extLst>
          </p:cNvPr>
          <p:cNvSpPr/>
          <p:nvPr/>
        </p:nvSpPr>
        <p:spPr>
          <a:xfrm>
            <a:off x="6473774" y="3432169"/>
            <a:ext cx="203495" cy="212736"/>
          </a:xfrm>
          <a:custGeom>
            <a:avLst/>
            <a:gdLst>
              <a:gd name="connsiteX0" fmla="*/ 51 w 203495"/>
              <a:gd name="connsiteY0" fmla="*/ 6 h 212736"/>
              <a:gd name="connsiteX1" fmla="*/ 95301 w 203495"/>
              <a:gd name="connsiteY1" fmla="*/ 34931 h 212736"/>
              <a:gd name="connsiteX2" fmla="*/ 203251 w 203495"/>
              <a:gd name="connsiteY2" fmla="*/ 34931 h 212736"/>
              <a:gd name="connsiteX3" fmla="*/ 123876 w 203495"/>
              <a:gd name="connsiteY3" fmla="*/ 63506 h 212736"/>
              <a:gd name="connsiteX4" fmla="*/ 95301 w 203495"/>
              <a:gd name="connsiteY4" fmla="*/ 117481 h 212736"/>
              <a:gd name="connsiteX5" fmla="*/ 142926 w 203495"/>
              <a:gd name="connsiteY5" fmla="*/ 79381 h 212736"/>
              <a:gd name="connsiteX6" fmla="*/ 101651 w 203495"/>
              <a:gd name="connsiteY6" fmla="*/ 149231 h 212736"/>
              <a:gd name="connsiteX7" fmla="*/ 85776 w 203495"/>
              <a:gd name="connsiteY7" fmla="*/ 212731 h 212736"/>
              <a:gd name="connsiteX8" fmla="*/ 98476 w 203495"/>
              <a:gd name="connsiteY8" fmla="*/ 152406 h 212736"/>
              <a:gd name="connsiteX9" fmla="*/ 117526 w 203495"/>
              <a:gd name="connsiteY9" fmla="*/ 79381 h 212736"/>
              <a:gd name="connsiteX10" fmla="*/ 158801 w 203495"/>
              <a:gd name="connsiteY10" fmla="*/ 47631 h 212736"/>
              <a:gd name="connsiteX11" fmla="*/ 108001 w 203495"/>
              <a:gd name="connsiteY11" fmla="*/ 38106 h 212736"/>
              <a:gd name="connsiteX12" fmla="*/ 51 w 203495"/>
              <a:gd name="connsiteY12" fmla="*/ 6 h 21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495" h="212736">
                <a:moveTo>
                  <a:pt x="51" y="6"/>
                </a:moveTo>
                <a:cubicBezTo>
                  <a:pt x="-2066" y="-523"/>
                  <a:pt x="61434" y="29110"/>
                  <a:pt x="95301" y="34931"/>
                </a:cubicBezTo>
                <a:cubicBezTo>
                  <a:pt x="129168" y="40752"/>
                  <a:pt x="198489" y="30169"/>
                  <a:pt x="203251" y="34931"/>
                </a:cubicBezTo>
                <a:cubicBezTo>
                  <a:pt x="208013" y="39693"/>
                  <a:pt x="141868" y="49748"/>
                  <a:pt x="123876" y="63506"/>
                </a:cubicBezTo>
                <a:cubicBezTo>
                  <a:pt x="105884" y="77264"/>
                  <a:pt x="92126" y="114835"/>
                  <a:pt x="95301" y="117481"/>
                </a:cubicBezTo>
                <a:cubicBezTo>
                  <a:pt x="98476" y="120127"/>
                  <a:pt x="141868" y="74090"/>
                  <a:pt x="142926" y="79381"/>
                </a:cubicBezTo>
                <a:cubicBezTo>
                  <a:pt x="143984" y="84672"/>
                  <a:pt x="111176" y="127006"/>
                  <a:pt x="101651" y="149231"/>
                </a:cubicBezTo>
                <a:cubicBezTo>
                  <a:pt x="92126" y="171456"/>
                  <a:pt x="86305" y="212202"/>
                  <a:pt x="85776" y="212731"/>
                </a:cubicBezTo>
                <a:cubicBezTo>
                  <a:pt x="85247" y="213260"/>
                  <a:pt x="93184" y="174631"/>
                  <a:pt x="98476" y="152406"/>
                </a:cubicBezTo>
                <a:cubicBezTo>
                  <a:pt x="103768" y="130181"/>
                  <a:pt x="107472" y="96843"/>
                  <a:pt x="117526" y="79381"/>
                </a:cubicBezTo>
                <a:cubicBezTo>
                  <a:pt x="127580" y="61919"/>
                  <a:pt x="160388" y="54510"/>
                  <a:pt x="158801" y="47631"/>
                </a:cubicBezTo>
                <a:cubicBezTo>
                  <a:pt x="157214" y="40752"/>
                  <a:pt x="127580" y="43398"/>
                  <a:pt x="108001" y="38106"/>
                </a:cubicBezTo>
                <a:cubicBezTo>
                  <a:pt x="88422" y="32814"/>
                  <a:pt x="2168" y="535"/>
                  <a:pt x="51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F80C9B7F-3601-C334-F3CE-0103B72E5ADA}"/>
              </a:ext>
            </a:extLst>
          </p:cNvPr>
          <p:cNvSpPr/>
          <p:nvPr/>
        </p:nvSpPr>
        <p:spPr>
          <a:xfrm>
            <a:off x="6398710" y="3394492"/>
            <a:ext cx="315836" cy="91667"/>
          </a:xfrm>
          <a:custGeom>
            <a:avLst/>
            <a:gdLst>
              <a:gd name="connsiteX0" fmla="*/ 2090 w 315836"/>
              <a:gd name="connsiteY0" fmla="*/ 2758 h 91667"/>
              <a:gd name="connsiteX1" fmla="*/ 154490 w 315836"/>
              <a:gd name="connsiteY1" fmla="*/ 56733 h 91667"/>
              <a:gd name="connsiteX2" fmla="*/ 313240 w 315836"/>
              <a:gd name="connsiteY2" fmla="*/ 91658 h 91667"/>
              <a:gd name="connsiteX3" fmla="*/ 246565 w 315836"/>
              <a:gd name="connsiteY3" fmla="*/ 59908 h 91667"/>
              <a:gd name="connsiteX4" fmla="*/ 160840 w 315836"/>
              <a:gd name="connsiteY4" fmla="*/ 34508 h 91667"/>
              <a:gd name="connsiteX5" fmla="*/ 198940 w 315836"/>
              <a:gd name="connsiteY5" fmla="*/ 56733 h 91667"/>
              <a:gd name="connsiteX6" fmla="*/ 71940 w 315836"/>
              <a:gd name="connsiteY6" fmla="*/ 12283 h 91667"/>
              <a:gd name="connsiteX7" fmla="*/ 2090 w 315836"/>
              <a:gd name="connsiteY7" fmla="*/ 2758 h 9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836" h="91667">
                <a:moveTo>
                  <a:pt x="2090" y="2758"/>
                </a:moveTo>
                <a:cubicBezTo>
                  <a:pt x="15848" y="10166"/>
                  <a:pt x="102632" y="41916"/>
                  <a:pt x="154490" y="56733"/>
                </a:cubicBezTo>
                <a:cubicBezTo>
                  <a:pt x="206348" y="71550"/>
                  <a:pt x="297894" y="91129"/>
                  <a:pt x="313240" y="91658"/>
                </a:cubicBezTo>
                <a:cubicBezTo>
                  <a:pt x="328586" y="92187"/>
                  <a:pt x="271965" y="69433"/>
                  <a:pt x="246565" y="59908"/>
                </a:cubicBezTo>
                <a:cubicBezTo>
                  <a:pt x="221165" y="50383"/>
                  <a:pt x="168778" y="35037"/>
                  <a:pt x="160840" y="34508"/>
                </a:cubicBezTo>
                <a:cubicBezTo>
                  <a:pt x="152903" y="33979"/>
                  <a:pt x="213757" y="60437"/>
                  <a:pt x="198940" y="56733"/>
                </a:cubicBezTo>
                <a:cubicBezTo>
                  <a:pt x="184123" y="53029"/>
                  <a:pt x="97869" y="20220"/>
                  <a:pt x="71940" y="12283"/>
                </a:cubicBezTo>
                <a:cubicBezTo>
                  <a:pt x="46011" y="4346"/>
                  <a:pt x="-11668" y="-4650"/>
                  <a:pt x="2090" y="2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D3135CCA-D1CE-9F07-119B-5E6A056E6CA5}"/>
              </a:ext>
            </a:extLst>
          </p:cNvPr>
          <p:cNvSpPr/>
          <p:nvPr/>
        </p:nvSpPr>
        <p:spPr>
          <a:xfrm>
            <a:off x="4366032" y="3856610"/>
            <a:ext cx="452473" cy="249374"/>
          </a:xfrm>
          <a:custGeom>
            <a:avLst/>
            <a:gdLst>
              <a:gd name="connsiteX0" fmla="*/ 9118 w 452473"/>
              <a:gd name="connsiteY0" fmla="*/ 1015 h 249374"/>
              <a:gd name="connsiteX1" fmla="*/ 440918 w 452473"/>
              <a:gd name="connsiteY1" fmla="*/ 54990 h 249374"/>
              <a:gd name="connsiteX2" fmla="*/ 317093 w 452473"/>
              <a:gd name="connsiteY2" fmla="*/ 58165 h 249374"/>
              <a:gd name="connsiteX3" fmla="*/ 193268 w 452473"/>
              <a:gd name="connsiteY3" fmla="*/ 102615 h 249374"/>
              <a:gd name="connsiteX4" fmla="*/ 120243 w 452473"/>
              <a:gd name="connsiteY4" fmla="*/ 232790 h 249374"/>
              <a:gd name="connsiteX5" fmla="*/ 142468 w 452473"/>
              <a:gd name="connsiteY5" fmla="*/ 166115 h 249374"/>
              <a:gd name="connsiteX6" fmla="*/ 129768 w 452473"/>
              <a:gd name="connsiteY6" fmla="*/ 248665 h 249374"/>
              <a:gd name="connsiteX7" fmla="*/ 142468 w 452473"/>
              <a:gd name="connsiteY7" fmla="*/ 108965 h 249374"/>
              <a:gd name="connsiteX8" fmla="*/ 9118 w 452473"/>
              <a:gd name="connsiteY8" fmla="*/ 1015 h 24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2473" h="249374">
                <a:moveTo>
                  <a:pt x="9118" y="1015"/>
                </a:moveTo>
                <a:cubicBezTo>
                  <a:pt x="58860" y="-7981"/>
                  <a:pt x="389589" y="45465"/>
                  <a:pt x="440918" y="54990"/>
                </a:cubicBezTo>
                <a:cubicBezTo>
                  <a:pt x="492247" y="64515"/>
                  <a:pt x="358368" y="50228"/>
                  <a:pt x="317093" y="58165"/>
                </a:cubicBezTo>
                <a:cubicBezTo>
                  <a:pt x="275818" y="66102"/>
                  <a:pt x="226076" y="73511"/>
                  <a:pt x="193268" y="102615"/>
                </a:cubicBezTo>
                <a:cubicBezTo>
                  <a:pt x="160460" y="131719"/>
                  <a:pt x="128710" y="222207"/>
                  <a:pt x="120243" y="232790"/>
                </a:cubicBezTo>
                <a:cubicBezTo>
                  <a:pt x="111776" y="243373"/>
                  <a:pt x="140881" y="163469"/>
                  <a:pt x="142468" y="166115"/>
                </a:cubicBezTo>
                <a:cubicBezTo>
                  <a:pt x="144056" y="168761"/>
                  <a:pt x="129768" y="258190"/>
                  <a:pt x="129768" y="248665"/>
                </a:cubicBezTo>
                <a:cubicBezTo>
                  <a:pt x="129768" y="239140"/>
                  <a:pt x="156226" y="148123"/>
                  <a:pt x="142468" y="108965"/>
                </a:cubicBezTo>
                <a:cubicBezTo>
                  <a:pt x="128710" y="69807"/>
                  <a:pt x="-40624" y="10011"/>
                  <a:pt x="9118" y="101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31423350-77D3-6BF2-656E-3F5878B49EC1}"/>
              </a:ext>
            </a:extLst>
          </p:cNvPr>
          <p:cNvSpPr/>
          <p:nvPr/>
        </p:nvSpPr>
        <p:spPr>
          <a:xfrm>
            <a:off x="4412220" y="4175342"/>
            <a:ext cx="248816" cy="1048504"/>
          </a:xfrm>
          <a:custGeom>
            <a:avLst/>
            <a:gdLst>
              <a:gd name="connsiteX0" fmla="*/ 77230 w 248816"/>
              <a:gd name="connsiteY0" fmla="*/ 2958 h 1048504"/>
              <a:gd name="connsiteX1" fmla="*/ 58180 w 248816"/>
              <a:gd name="connsiteY1" fmla="*/ 209333 h 1048504"/>
              <a:gd name="connsiteX2" fmla="*/ 105805 w 248816"/>
              <a:gd name="connsiteY2" fmla="*/ 453808 h 1048504"/>
              <a:gd name="connsiteX3" fmla="*/ 105805 w 248816"/>
              <a:gd name="connsiteY3" fmla="*/ 387133 h 1048504"/>
              <a:gd name="connsiteX4" fmla="*/ 197880 w 248816"/>
              <a:gd name="connsiteY4" fmla="*/ 609383 h 1048504"/>
              <a:gd name="connsiteX5" fmla="*/ 140730 w 248816"/>
              <a:gd name="connsiteY5" fmla="*/ 577633 h 1048504"/>
              <a:gd name="connsiteX6" fmla="*/ 248680 w 248816"/>
              <a:gd name="connsiteY6" fmla="*/ 1047533 h 1048504"/>
              <a:gd name="connsiteX7" fmla="*/ 159780 w 248816"/>
              <a:gd name="connsiteY7" fmla="*/ 688758 h 1048504"/>
              <a:gd name="connsiteX8" fmla="*/ 13730 w 248816"/>
              <a:gd name="connsiteY8" fmla="*/ 288708 h 1048504"/>
              <a:gd name="connsiteX9" fmla="*/ 13730 w 248816"/>
              <a:gd name="connsiteY9" fmla="*/ 368083 h 1048504"/>
              <a:gd name="connsiteX10" fmla="*/ 77230 w 248816"/>
              <a:gd name="connsiteY10" fmla="*/ 2958 h 1048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8816" h="1048504">
                <a:moveTo>
                  <a:pt x="77230" y="2958"/>
                </a:moveTo>
                <a:cubicBezTo>
                  <a:pt x="84638" y="-23500"/>
                  <a:pt x="53418" y="134191"/>
                  <a:pt x="58180" y="209333"/>
                </a:cubicBezTo>
                <a:cubicBezTo>
                  <a:pt x="62942" y="284475"/>
                  <a:pt x="97868" y="424175"/>
                  <a:pt x="105805" y="453808"/>
                </a:cubicBezTo>
                <a:cubicBezTo>
                  <a:pt x="113742" y="483441"/>
                  <a:pt x="90459" y="361204"/>
                  <a:pt x="105805" y="387133"/>
                </a:cubicBezTo>
                <a:cubicBezTo>
                  <a:pt x="121151" y="413062"/>
                  <a:pt x="192059" y="577633"/>
                  <a:pt x="197880" y="609383"/>
                </a:cubicBezTo>
                <a:cubicBezTo>
                  <a:pt x="203701" y="641133"/>
                  <a:pt x="132263" y="504608"/>
                  <a:pt x="140730" y="577633"/>
                </a:cubicBezTo>
                <a:cubicBezTo>
                  <a:pt x="149197" y="650658"/>
                  <a:pt x="245505" y="1029012"/>
                  <a:pt x="248680" y="1047533"/>
                </a:cubicBezTo>
                <a:cubicBezTo>
                  <a:pt x="251855" y="1066054"/>
                  <a:pt x="198938" y="815229"/>
                  <a:pt x="159780" y="688758"/>
                </a:cubicBezTo>
                <a:cubicBezTo>
                  <a:pt x="120622" y="562287"/>
                  <a:pt x="38072" y="342154"/>
                  <a:pt x="13730" y="288708"/>
                </a:cubicBezTo>
                <a:cubicBezTo>
                  <a:pt x="-10612" y="235262"/>
                  <a:pt x="2617" y="413591"/>
                  <a:pt x="13730" y="368083"/>
                </a:cubicBezTo>
                <a:cubicBezTo>
                  <a:pt x="24843" y="322575"/>
                  <a:pt x="69822" y="29416"/>
                  <a:pt x="77230" y="295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2E3805A9-6FFF-6CD9-AC1A-F4285121005D}"/>
              </a:ext>
            </a:extLst>
          </p:cNvPr>
          <p:cNvSpPr/>
          <p:nvPr/>
        </p:nvSpPr>
        <p:spPr>
          <a:xfrm>
            <a:off x="4067048" y="3730429"/>
            <a:ext cx="251003" cy="616592"/>
          </a:xfrm>
          <a:custGeom>
            <a:avLst/>
            <a:gdLst>
              <a:gd name="connsiteX0" fmla="*/ 250952 w 251003"/>
              <a:gd name="connsiteY0" fmla="*/ 196 h 616592"/>
              <a:gd name="connsiteX1" fmla="*/ 25527 w 251003"/>
              <a:gd name="connsiteY1" fmla="*/ 419296 h 616592"/>
              <a:gd name="connsiteX2" fmla="*/ 181102 w 251003"/>
              <a:gd name="connsiteY2" fmla="*/ 187521 h 616592"/>
              <a:gd name="connsiteX3" fmla="*/ 35052 w 251003"/>
              <a:gd name="connsiteY3" fmla="*/ 438346 h 616592"/>
              <a:gd name="connsiteX4" fmla="*/ 162052 w 251003"/>
              <a:gd name="connsiteY4" fmla="*/ 314521 h 616592"/>
              <a:gd name="connsiteX5" fmla="*/ 127 w 251003"/>
              <a:gd name="connsiteY5" fmla="*/ 616146 h 616592"/>
              <a:gd name="connsiteX6" fmla="*/ 193802 w 251003"/>
              <a:gd name="connsiteY6" fmla="*/ 235146 h 616592"/>
              <a:gd name="connsiteX7" fmla="*/ 47752 w 251003"/>
              <a:gd name="connsiteY7" fmla="*/ 362146 h 616592"/>
              <a:gd name="connsiteX8" fmla="*/ 250952 w 251003"/>
              <a:gd name="connsiteY8" fmla="*/ 196 h 61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003" h="616592">
                <a:moveTo>
                  <a:pt x="250952" y="196"/>
                </a:moveTo>
                <a:cubicBezTo>
                  <a:pt x="247248" y="9721"/>
                  <a:pt x="37169" y="388075"/>
                  <a:pt x="25527" y="419296"/>
                </a:cubicBezTo>
                <a:cubicBezTo>
                  <a:pt x="13885" y="450517"/>
                  <a:pt x="179515" y="184346"/>
                  <a:pt x="181102" y="187521"/>
                </a:cubicBezTo>
                <a:cubicBezTo>
                  <a:pt x="182689" y="190696"/>
                  <a:pt x="38227" y="417179"/>
                  <a:pt x="35052" y="438346"/>
                </a:cubicBezTo>
                <a:cubicBezTo>
                  <a:pt x="31877" y="459513"/>
                  <a:pt x="167873" y="284888"/>
                  <a:pt x="162052" y="314521"/>
                </a:cubicBezTo>
                <a:cubicBezTo>
                  <a:pt x="156231" y="344154"/>
                  <a:pt x="-5165" y="629375"/>
                  <a:pt x="127" y="616146"/>
                </a:cubicBezTo>
                <a:cubicBezTo>
                  <a:pt x="5419" y="602917"/>
                  <a:pt x="185865" y="277479"/>
                  <a:pt x="193802" y="235146"/>
                </a:cubicBezTo>
                <a:cubicBezTo>
                  <a:pt x="201739" y="192813"/>
                  <a:pt x="39285" y="393896"/>
                  <a:pt x="47752" y="362146"/>
                </a:cubicBezTo>
                <a:cubicBezTo>
                  <a:pt x="56219" y="330396"/>
                  <a:pt x="254656" y="-9329"/>
                  <a:pt x="250952" y="19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1B71EF31-56BF-395A-4C7D-A52C2EE724AC}"/>
              </a:ext>
            </a:extLst>
          </p:cNvPr>
          <p:cNvSpPr/>
          <p:nvPr/>
        </p:nvSpPr>
        <p:spPr>
          <a:xfrm>
            <a:off x="3914851" y="4356485"/>
            <a:ext cx="265398" cy="596694"/>
          </a:xfrm>
          <a:custGeom>
            <a:avLst/>
            <a:gdLst>
              <a:gd name="connsiteX0" fmla="*/ 174549 w 265398"/>
              <a:gd name="connsiteY0" fmla="*/ 15490 h 596694"/>
              <a:gd name="connsiteX1" fmla="*/ 161849 w 265398"/>
              <a:gd name="connsiteY1" fmla="*/ 310765 h 596694"/>
              <a:gd name="connsiteX2" fmla="*/ 260274 w 265398"/>
              <a:gd name="connsiteY2" fmla="*/ 586990 h 596694"/>
              <a:gd name="connsiteX3" fmla="*/ 225349 w 265398"/>
              <a:gd name="connsiteY3" fmla="*/ 517140 h 596694"/>
              <a:gd name="connsiteX4" fmla="*/ 6274 w 265398"/>
              <a:gd name="connsiteY4" fmla="*/ 352040 h 596694"/>
              <a:gd name="connsiteX5" fmla="*/ 72949 w 265398"/>
              <a:gd name="connsiteY5" fmla="*/ 415540 h 596694"/>
              <a:gd name="connsiteX6" fmla="*/ 212649 w 265398"/>
              <a:gd name="connsiteY6" fmla="*/ 567940 h 596694"/>
              <a:gd name="connsiteX7" fmla="*/ 168199 w 265398"/>
              <a:gd name="connsiteY7" fmla="*/ 475865 h 596694"/>
              <a:gd name="connsiteX8" fmla="*/ 158674 w 265398"/>
              <a:gd name="connsiteY8" fmla="*/ 263140 h 596694"/>
              <a:gd name="connsiteX9" fmla="*/ 139624 w 265398"/>
              <a:gd name="connsiteY9" fmla="*/ 301240 h 596694"/>
              <a:gd name="connsiteX10" fmla="*/ 187249 w 265398"/>
              <a:gd name="connsiteY10" fmla="*/ 66290 h 596694"/>
              <a:gd name="connsiteX11" fmla="*/ 174549 w 265398"/>
              <a:gd name="connsiteY11" fmla="*/ 15490 h 59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5398" h="596694">
                <a:moveTo>
                  <a:pt x="174549" y="15490"/>
                </a:moveTo>
                <a:cubicBezTo>
                  <a:pt x="170316" y="56236"/>
                  <a:pt x="147561" y="215515"/>
                  <a:pt x="161849" y="310765"/>
                </a:cubicBezTo>
                <a:cubicBezTo>
                  <a:pt x="176137" y="406015"/>
                  <a:pt x="249691" y="552594"/>
                  <a:pt x="260274" y="586990"/>
                </a:cubicBezTo>
                <a:cubicBezTo>
                  <a:pt x="270857" y="621386"/>
                  <a:pt x="267682" y="556298"/>
                  <a:pt x="225349" y="517140"/>
                </a:cubicBezTo>
                <a:cubicBezTo>
                  <a:pt x="183016" y="477982"/>
                  <a:pt x="31674" y="368973"/>
                  <a:pt x="6274" y="352040"/>
                </a:cubicBezTo>
                <a:cubicBezTo>
                  <a:pt x="-19126" y="335107"/>
                  <a:pt x="38553" y="379557"/>
                  <a:pt x="72949" y="415540"/>
                </a:cubicBezTo>
                <a:cubicBezTo>
                  <a:pt x="107345" y="451523"/>
                  <a:pt x="196774" y="557886"/>
                  <a:pt x="212649" y="567940"/>
                </a:cubicBezTo>
                <a:cubicBezTo>
                  <a:pt x="228524" y="577994"/>
                  <a:pt x="177195" y="526665"/>
                  <a:pt x="168199" y="475865"/>
                </a:cubicBezTo>
                <a:cubicBezTo>
                  <a:pt x="159203" y="425065"/>
                  <a:pt x="163436" y="292244"/>
                  <a:pt x="158674" y="263140"/>
                </a:cubicBezTo>
                <a:cubicBezTo>
                  <a:pt x="153912" y="234036"/>
                  <a:pt x="134861" y="334048"/>
                  <a:pt x="139624" y="301240"/>
                </a:cubicBezTo>
                <a:cubicBezTo>
                  <a:pt x="144387" y="268432"/>
                  <a:pt x="180370" y="110211"/>
                  <a:pt x="187249" y="66290"/>
                </a:cubicBezTo>
                <a:cubicBezTo>
                  <a:pt x="194128" y="22369"/>
                  <a:pt x="178782" y="-25256"/>
                  <a:pt x="174549" y="1549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E8FA1AF9-9E0F-36AE-7C39-F22AD173B36D}"/>
              </a:ext>
            </a:extLst>
          </p:cNvPr>
          <p:cNvSpPr/>
          <p:nvPr/>
        </p:nvSpPr>
        <p:spPr>
          <a:xfrm>
            <a:off x="4141564" y="4216340"/>
            <a:ext cx="229409" cy="1319490"/>
          </a:xfrm>
          <a:custGeom>
            <a:avLst/>
            <a:gdLst>
              <a:gd name="connsiteX0" fmla="*/ 93886 w 229409"/>
              <a:gd name="connsiteY0" fmla="*/ 60 h 1319490"/>
              <a:gd name="connsiteX1" fmla="*/ 58961 w 229409"/>
              <a:gd name="connsiteY1" fmla="*/ 365185 h 1319490"/>
              <a:gd name="connsiteX2" fmla="*/ 128811 w 229409"/>
              <a:gd name="connsiteY2" fmla="*/ 562035 h 1319490"/>
              <a:gd name="connsiteX3" fmla="*/ 93886 w 229409"/>
              <a:gd name="connsiteY3" fmla="*/ 498535 h 1319490"/>
              <a:gd name="connsiteX4" fmla="*/ 163736 w 229409"/>
              <a:gd name="connsiteY4" fmla="*/ 873185 h 1319490"/>
              <a:gd name="connsiteX5" fmla="*/ 154211 w 229409"/>
              <a:gd name="connsiteY5" fmla="*/ 666810 h 1319490"/>
              <a:gd name="connsiteX6" fmla="*/ 217711 w 229409"/>
              <a:gd name="connsiteY6" fmla="*/ 1035110 h 1319490"/>
              <a:gd name="connsiteX7" fmla="*/ 220886 w 229409"/>
              <a:gd name="connsiteY7" fmla="*/ 1317685 h 1319490"/>
              <a:gd name="connsiteX8" fmla="*/ 224061 w 229409"/>
              <a:gd name="connsiteY8" fmla="*/ 1130360 h 1319490"/>
              <a:gd name="connsiteX9" fmla="*/ 141511 w 229409"/>
              <a:gd name="connsiteY9" fmla="*/ 644585 h 1319490"/>
              <a:gd name="connsiteX10" fmla="*/ 154211 w 229409"/>
              <a:gd name="connsiteY10" fmla="*/ 758885 h 1319490"/>
              <a:gd name="connsiteX11" fmla="*/ 4986 w 229409"/>
              <a:gd name="connsiteY11" fmla="*/ 273110 h 1319490"/>
              <a:gd name="connsiteX12" fmla="*/ 39911 w 229409"/>
              <a:gd name="connsiteY12" fmla="*/ 393760 h 1319490"/>
              <a:gd name="connsiteX13" fmla="*/ 93886 w 229409"/>
              <a:gd name="connsiteY13" fmla="*/ 60 h 131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9409" h="1319490">
                <a:moveTo>
                  <a:pt x="93886" y="60"/>
                </a:moveTo>
                <a:cubicBezTo>
                  <a:pt x="97061" y="-4702"/>
                  <a:pt x="53140" y="271523"/>
                  <a:pt x="58961" y="365185"/>
                </a:cubicBezTo>
                <a:cubicBezTo>
                  <a:pt x="64782" y="458847"/>
                  <a:pt x="122990" y="539810"/>
                  <a:pt x="128811" y="562035"/>
                </a:cubicBezTo>
                <a:cubicBezTo>
                  <a:pt x="134632" y="584260"/>
                  <a:pt x="88065" y="446677"/>
                  <a:pt x="93886" y="498535"/>
                </a:cubicBezTo>
                <a:cubicBezTo>
                  <a:pt x="99707" y="550393"/>
                  <a:pt x="153682" y="845139"/>
                  <a:pt x="163736" y="873185"/>
                </a:cubicBezTo>
                <a:cubicBezTo>
                  <a:pt x="173790" y="901231"/>
                  <a:pt x="145215" y="639823"/>
                  <a:pt x="154211" y="666810"/>
                </a:cubicBezTo>
                <a:cubicBezTo>
                  <a:pt x="163207" y="693797"/>
                  <a:pt x="206599" y="926631"/>
                  <a:pt x="217711" y="1035110"/>
                </a:cubicBezTo>
                <a:cubicBezTo>
                  <a:pt x="228823" y="1143589"/>
                  <a:pt x="219828" y="1301810"/>
                  <a:pt x="220886" y="1317685"/>
                </a:cubicBezTo>
                <a:cubicBezTo>
                  <a:pt x="221944" y="1333560"/>
                  <a:pt x="237290" y="1242543"/>
                  <a:pt x="224061" y="1130360"/>
                </a:cubicBezTo>
                <a:cubicBezTo>
                  <a:pt x="210832" y="1018177"/>
                  <a:pt x="153153" y="706497"/>
                  <a:pt x="141511" y="644585"/>
                </a:cubicBezTo>
                <a:cubicBezTo>
                  <a:pt x="129869" y="582673"/>
                  <a:pt x="176965" y="820798"/>
                  <a:pt x="154211" y="758885"/>
                </a:cubicBezTo>
                <a:cubicBezTo>
                  <a:pt x="131457" y="696973"/>
                  <a:pt x="24036" y="333964"/>
                  <a:pt x="4986" y="273110"/>
                </a:cubicBezTo>
                <a:cubicBezTo>
                  <a:pt x="-14064" y="212256"/>
                  <a:pt x="26682" y="431331"/>
                  <a:pt x="39911" y="393760"/>
                </a:cubicBezTo>
                <a:cubicBezTo>
                  <a:pt x="53140" y="356189"/>
                  <a:pt x="90711" y="4822"/>
                  <a:pt x="93886" y="6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BAC2013F-917C-7864-3426-A8EF14BC5AC3}"/>
              </a:ext>
            </a:extLst>
          </p:cNvPr>
          <p:cNvSpPr/>
          <p:nvPr/>
        </p:nvSpPr>
        <p:spPr>
          <a:xfrm>
            <a:off x="4492609" y="4832350"/>
            <a:ext cx="447692" cy="1349392"/>
          </a:xfrm>
          <a:custGeom>
            <a:avLst/>
            <a:gdLst>
              <a:gd name="connsiteX0" fmla="*/ 16 w 447692"/>
              <a:gd name="connsiteY0" fmla="*/ 0 h 1349392"/>
              <a:gd name="connsiteX1" fmla="*/ 130191 w 447692"/>
              <a:gd name="connsiteY1" fmla="*/ 450850 h 1349392"/>
              <a:gd name="connsiteX2" fmla="*/ 114316 w 447692"/>
              <a:gd name="connsiteY2" fmla="*/ 558800 h 1349392"/>
              <a:gd name="connsiteX3" fmla="*/ 184166 w 447692"/>
              <a:gd name="connsiteY3" fmla="*/ 876300 h 1349392"/>
              <a:gd name="connsiteX4" fmla="*/ 161941 w 447692"/>
              <a:gd name="connsiteY4" fmla="*/ 771525 h 1349392"/>
              <a:gd name="connsiteX5" fmla="*/ 292116 w 447692"/>
              <a:gd name="connsiteY5" fmla="*/ 1022350 h 1349392"/>
              <a:gd name="connsiteX6" fmla="*/ 447691 w 447692"/>
              <a:gd name="connsiteY6" fmla="*/ 1349375 h 1349392"/>
              <a:gd name="connsiteX7" fmla="*/ 288941 w 447692"/>
              <a:gd name="connsiteY7" fmla="*/ 1035050 h 1349392"/>
              <a:gd name="connsiteX8" fmla="*/ 95266 w 447692"/>
              <a:gd name="connsiteY8" fmla="*/ 625475 h 1349392"/>
              <a:gd name="connsiteX9" fmla="*/ 161941 w 447692"/>
              <a:gd name="connsiteY9" fmla="*/ 736600 h 1349392"/>
              <a:gd name="connsiteX10" fmla="*/ 139716 w 447692"/>
              <a:gd name="connsiteY10" fmla="*/ 450850 h 1349392"/>
              <a:gd name="connsiteX11" fmla="*/ 16 w 447692"/>
              <a:gd name="connsiteY11" fmla="*/ 0 h 134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7692" h="1349392">
                <a:moveTo>
                  <a:pt x="16" y="0"/>
                </a:moveTo>
                <a:cubicBezTo>
                  <a:pt x="-1571" y="0"/>
                  <a:pt x="111141" y="357717"/>
                  <a:pt x="130191" y="450850"/>
                </a:cubicBezTo>
                <a:cubicBezTo>
                  <a:pt x="149241" y="543983"/>
                  <a:pt x="105320" y="487892"/>
                  <a:pt x="114316" y="558800"/>
                </a:cubicBezTo>
                <a:cubicBezTo>
                  <a:pt x="123312" y="629708"/>
                  <a:pt x="176229" y="840846"/>
                  <a:pt x="184166" y="876300"/>
                </a:cubicBezTo>
                <a:cubicBezTo>
                  <a:pt x="192103" y="911754"/>
                  <a:pt x="143949" y="747183"/>
                  <a:pt x="161941" y="771525"/>
                </a:cubicBezTo>
                <a:cubicBezTo>
                  <a:pt x="179933" y="795867"/>
                  <a:pt x="244491" y="926042"/>
                  <a:pt x="292116" y="1022350"/>
                </a:cubicBezTo>
                <a:cubicBezTo>
                  <a:pt x="339741" y="1118658"/>
                  <a:pt x="448220" y="1347258"/>
                  <a:pt x="447691" y="1349375"/>
                </a:cubicBezTo>
                <a:cubicBezTo>
                  <a:pt x="447162" y="1351492"/>
                  <a:pt x="347678" y="1155700"/>
                  <a:pt x="288941" y="1035050"/>
                </a:cubicBezTo>
                <a:cubicBezTo>
                  <a:pt x="230204" y="914400"/>
                  <a:pt x="116433" y="675217"/>
                  <a:pt x="95266" y="625475"/>
                </a:cubicBezTo>
                <a:cubicBezTo>
                  <a:pt x="74099" y="575733"/>
                  <a:pt x="154533" y="765704"/>
                  <a:pt x="161941" y="736600"/>
                </a:cubicBezTo>
                <a:cubicBezTo>
                  <a:pt x="169349" y="707496"/>
                  <a:pt x="170408" y="568854"/>
                  <a:pt x="139716" y="450850"/>
                </a:cubicBezTo>
                <a:cubicBezTo>
                  <a:pt x="109024" y="332846"/>
                  <a:pt x="1603" y="0"/>
                  <a:pt x="16" y="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C69DAEB2-161B-24D8-D25B-F83FBD03953A}"/>
              </a:ext>
            </a:extLst>
          </p:cNvPr>
          <p:cNvSpPr/>
          <p:nvPr/>
        </p:nvSpPr>
        <p:spPr>
          <a:xfrm>
            <a:off x="3451427" y="3704609"/>
            <a:ext cx="181875" cy="971354"/>
          </a:xfrm>
          <a:custGeom>
            <a:avLst/>
            <a:gdLst>
              <a:gd name="connsiteX0" fmla="*/ 63298 w 181875"/>
              <a:gd name="connsiteY0" fmla="*/ 616 h 971354"/>
              <a:gd name="connsiteX1" fmla="*/ 31548 w 181875"/>
              <a:gd name="connsiteY1" fmla="*/ 441941 h 971354"/>
              <a:gd name="connsiteX2" fmla="*/ 53773 w 181875"/>
              <a:gd name="connsiteY2" fmla="*/ 381616 h 971354"/>
              <a:gd name="connsiteX3" fmla="*/ 123623 w 181875"/>
              <a:gd name="connsiteY3" fmla="*/ 746741 h 971354"/>
              <a:gd name="connsiteX4" fmla="*/ 180773 w 181875"/>
              <a:gd name="connsiteY4" fmla="*/ 965816 h 971354"/>
              <a:gd name="connsiteX5" fmla="*/ 149023 w 181875"/>
              <a:gd name="connsiteY5" fmla="*/ 851516 h 971354"/>
              <a:gd name="connsiteX6" fmla="*/ 9323 w 181875"/>
              <a:gd name="connsiteY6" fmla="*/ 295891 h 971354"/>
              <a:gd name="connsiteX7" fmla="*/ 18848 w 181875"/>
              <a:gd name="connsiteY7" fmla="*/ 343516 h 971354"/>
              <a:gd name="connsiteX8" fmla="*/ 63298 w 181875"/>
              <a:gd name="connsiteY8" fmla="*/ 616 h 97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875" h="971354">
                <a:moveTo>
                  <a:pt x="63298" y="616"/>
                </a:moveTo>
                <a:cubicBezTo>
                  <a:pt x="65415" y="17020"/>
                  <a:pt x="33135" y="378441"/>
                  <a:pt x="31548" y="441941"/>
                </a:cubicBezTo>
                <a:cubicBezTo>
                  <a:pt x="29961" y="505441"/>
                  <a:pt x="38427" y="330816"/>
                  <a:pt x="53773" y="381616"/>
                </a:cubicBezTo>
                <a:cubicBezTo>
                  <a:pt x="69119" y="432416"/>
                  <a:pt x="102456" y="649374"/>
                  <a:pt x="123623" y="746741"/>
                </a:cubicBezTo>
                <a:cubicBezTo>
                  <a:pt x="144790" y="844108"/>
                  <a:pt x="176540" y="948354"/>
                  <a:pt x="180773" y="965816"/>
                </a:cubicBezTo>
                <a:cubicBezTo>
                  <a:pt x="185006" y="983278"/>
                  <a:pt x="177598" y="963170"/>
                  <a:pt x="149023" y="851516"/>
                </a:cubicBezTo>
                <a:cubicBezTo>
                  <a:pt x="120448" y="739862"/>
                  <a:pt x="31019" y="380558"/>
                  <a:pt x="9323" y="295891"/>
                </a:cubicBezTo>
                <a:cubicBezTo>
                  <a:pt x="-12373" y="211224"/>
                  <a:pt x="9323" y="386908"/>
                  <a:pt x="18848" y="343516"/>
                </a:cubicBezTo>
                <a:cubicBezTo>
                  <a:pt x="28373" y="300124"/>
                  <a:pt x="61181" y="-15788"/>
                  <a:pt x="63298" y="61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F9C83322-19FA-D757-0444-E31F1C6629AD}"/>
              </a:ext>
            </a:extLst>
          </p:cNvPr>
          <p:cNvSpPr/>
          <p:nvPr/>
        </p:nvSpPr>
        <p:spPr>
          <a:xfrm>
            <a:off x="3389173" y="3975097"/>
            <a:ext cx="379308" cy="939917"/>
          </a:xfrm>
          <a:custGeom>
            <a:avLst/>
            <a:gdLst>
              <a:gd name="connsiteX0" fmla="*/ 141427 w 379308"/>
              <a:gd name="connsiteY0" fmla="*/ 3 h 939917"/>
              <a:gd name="connsiteX1" fmla="*/ 154127 w 379308"/>
              <a:gd name="connsiteY1" fmla="*/ 285753 h 939917"/>
              <a:gd name="connsiteX2" fmla="*/ 141427 w 379308"/>
              <a:gd name="connsiteY2" fmla="*/ 276228 h 939917"/>
              <a:gd name="connsiteX3" fmla="*/ 150952 w 379308"/>
              <a:gd name="connsiteY3" fmla="*/ 542928 h 939917"/>
              <a:gd name="connsiteX4" fmla="*/ 166827 w 379308"/>
              <a:gd name="connsiteY4" fmla="*/ 488953 h 939917"/>
              <a:gd name="connsiteX5" fmla="*/ 373202 w 379308"/>
              <a:gd name="connsiteY5" fmla="*/ 917578 h 939917"/>
              <a:gd name="connsiteX6" fmla="*/ 297002 w 379308"/>
              <a:gd name="connsiteY6" fmla="*/ 809628 h 939917"/>
              <a:gd name="connsiteX7" fmla="*/ 17602 w 379308"/>
              <a:gd name="connsiteY7" fmla="*/ 219078 h 939917"/>
              <a:gd name="connsiteX8" fmla="*/ 39827 w 379308"/>
              <a:gd name="connsiteY8" fmla="*/ 292103 h 939917"/>
              <a:gd name="connsiteX9" fmla="*/ 141427 w 379308"/>
              <a:gd name="connsiteY9" fmla="*/ 3 h 93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308" h="939917">
                <a:moveTo>
                  <a:pt x="141427" y="3"/>
                </a:moveTo>
                <a:cubicBezTo>
                  <a:pt x="160477" y="-1055"/>
                  <a:pt x="154127" y="239716"/>
                  <a:pt x="154127" y="285753"/>
                </a:cubicBezTo>
                <a:cubicBezTo>
                  <a:pt x="154127" y="331790"/>
                  <a:pt x="141956" y="233366"/>
                  <a:pt x="141427" y="276228"/>
                </a:cubicBezTo>
                <a:cubicBezTo>
                  <a:pt x="140898" y="319090"/>
                  <a:pt x="146719" y="507474"/>
                  <a:pt x="150952" y="542928"/>
                </a:cubicBezTo>
                <a:cubicBezTo>
                  <a:pt x="155185" y="578382"/>
                  <a:pt x="129785" y="426511"/>
                  <a:pt x="166827" y="488953"/>
                </a:cubicBezTo>
                <a:cubicBezTo>
                  <a:pt x="203869" y="551395"/>
                  <a:pt x="351506" y="864132"/>
                  <a:pt x="373202" y="917578"/>
                </a:cubicBezTo>
                <a:cubicBezTo>
                  <a:pt x="394898" y="971024"/>
                  <a:pt x="356269" y="926045"/>
                  <a:pt x="297002" y="809628"/>
                </a:cubicBezTo>
                <a:cubicBezTo>
                  <a:pt x="237735" y="693211"/>
                  <a:pt x="60464" y="305332"/>
                  <a:pt x="17602" y="219078"/>
                </a:cubicBezTo>
                <a:cubicBezTo>
                  <a:pt x="-25260" y="132824"/>
                  <a:pt x="21306" y="324382"/>
                  <a:pt x="39827" y="292103"/>
                </a:cubicBezTo>
                <a:cubicBezTo>
                  <a:pt x="58348" y="259824"/>
                  <a:pt x="122377" y="1061"/>
                  <a:pt x="141427" y="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6B63CE38-29D5-1DD9-C810-BC04DA8B1CC3}"/>
              </a:ext>
            </a:extLst>
          </p:cNvPr>
          <p:cNvSpPr/>
          <p:nvPr/>
        </p:nvSpPr>
        <p:spPr>
          <a:xfrm>
            <a:off x="3691465" y="3306621"/>
            <a:ext cx="191564" cy="437571"/>
          </a:xfrm>
          <a:custGeom>
            <a:avLst/>
            <a:gdLst>
              <a:gd name="connsiteX0" fmla="*/ 89960 w 191564"/>
              <a:gd name="connsiteY0" fmla="*/ 11254 h 437571"/>
              <a:gd name="connsiteX1" fmla="*/ 112185 w 191564"/>
              <a:gd name="connsiteY1" fmla="*/ 77929 h 437571"/>
              <a:gd name="connsiteX2" fmla="*/ 191560 w 191564"/>
              <a:gd name="connsiteY2" fmla="*/ 182704 h 437571"/>
              <a:gd name="connsiteX3" fmla="*/ 115360 w 191564"/>
              <a:gd name="connsiteY3" fmla="*/ 192229 h 437571"/>
              <a:gd name="connsiteX4" fmla="*/ 13760 w 191564"/>
              <a:gd name="connsiteY4" fmla="*/ 236679 h 437571"/>
              <a:gd name="connsiteX5" fmla="*/ 26460 w 191564"/>
              <a:gd name="connsiteY5" fmla="*/ 436704 h 437571"/>
              <a:gd name="connsiteX6" fmla="*/ 7410 w 191564"/>
              <a:gd name="connsiteY6" fmla="*/ 309704 h 437571"/>
              <a:gd name="connsiteX7" fmla="*/ 4235 w 191564"/>
              <a:gd name="connsiteY7" fmla="*/ 319229 h 437571"/>
              <a:gd name="connsiteX8" fmla="*/ 89960 w 191564"/>
              <a:gd name="connsiteY8" fmla="*/ 11254 h 437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564" h="437571">
                <a:moveTo>
                  <a:pt x="89960" y="11254"/>
                </a:moveTo>
                <a:cubicBezTo>
                  <a:pt x="107952" y="-28963"/>
                  <a:pt x="95252" y="49354"/>
                  <a:pt x="112185" y="77929"/>
                </a:cubicBezTo>
                <a:cubicBezTo>
                  <a:pt x="129118" y="106504"/>
                  <a:pt x="191031" y="163654"/>
                  <a:pt x="191560" y="182704"/>
                </a:cubicBezTo>
                <a:cubicBezTo>
                  <a:pt x="192089" y="201754"/>
                  <a:pt x="144993" y="183233"/>
                  <a:pt x="115360" y="192229"/>
                </a:cubicBezTo>
                <a:cubicBezTo>
                  <a:pt x="85727" y="201225"/>
                  <a:pt x="28577" y="195933"/>
                  <a:pt x="13760" y="236679"/>
                </a:cubicBezTo>
                <a:cubicBezTo>
                  <a:pt x="-1057" y="277425"/>
                  <a:pt x="27518" y="424533"/>
                  <a:pt x="26460" y="436704"/>
                </a:cubicBezTo>
                <a:cubicBezTo>
                  <a:pt x="25402" y="448875"/>
                  <a:pt x="11114" y="329283"/>
                  <a:pt x="7410" y="309704"/>
                </a:cubicBezTo>
                <a:cubicBezTo>
                  <a:pt x="3706" y="290125"/>
                  <a:pt x="-5290" y="366854"/>
                  <a:pt x="4235" y="319229"/>
                </a:cubicBezTo>
                <a:cubicBezTo>
                  <a:pt x="13760" y="271604"/>
                  <a:pt x="71968" y="51471"/>
                  <a:pt x="89960" y="11254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0F14EA6A-904F-2723-DA4D-A1430E8D2F09}"/>
              </a:ext>
            </a:extLst>
          </p:cNvPr>
          <p:cNvSpPr/>
          <p:nvPr/>
        </p:nvSpPr>
        <p:spPr>
          <a:xfrm>
            <a:off x="3706922" y="3613194"/>
            <a:ext cx="345332" cy="964972"/>
          </a:xfrm>
          <a:custGeom>
            <a:avLst/>
            <a:gdLst>
              <a:gd name="connsiteX0" fmla="*/ 4653 w 345332"/>
              <a:gd name="connsiteY0" fmla="*/ 3131 h 964972"/>
              <a:gd name="connsiteX1" fmla="*/ 287228 w 345332"/>
              <a:gd name="connsiteY1" fmla="*/ 634956 h 964972"/>
              <a:gd name="connsiteX2" fmla="*/ 239603 w 345332"/>
              <a:gd name="connsiteY2" fmla="*/ 539706 h 964972"/>
              <a:gd name="connsiteX3" fmla="*/ 344378 w 345332"/>
              <a:gd name="connsiteY3" fmla="*/ 961981 h 964972"/>
              <a:gd name="connsiteX4" fmla="*/ 280878 w 345332"/>
              <a:gd name="connsiteY4" fmla="*/ 707981 h 964972"/>
              <a:gd name="connsiteX5" fmla="*/ 109428 w 345332"/>
              <a:gd name="connsiteY5" fmla="*/ 323806 h 964972"/>
              <a:gd name="connsiteX6" fmla="*/ 125303 w 345332"/>
              <a:gd name="connsiteY6" fmla="*/ 530181 h 964972"/>
              <a:gd name="connsiteX7" fmla="*/ 84028 w 345332"/>
              <a:gd name="connsiteY7" fmla="*/ 450806 h 964972"/>
              <a:gd name="connsiteX8" fmla="*/ 4653 w 345332"/>
              <a:gd name="connsiteY8" fmla="*/ 241256 h 964972"/>
              <a:gd name="connsiteX9" fmla="*/ 103078 w 345332"/>
              <a:gd name="connsiteY9" fmla="*/ 384131 h 964972"/>
              <a:gd name="connsiteX10" fmla="*/ 4653 w 345332"/>
              <a:gd name="connsiteY10" fmla="*/ 3131 h 96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5332" h="964972">
                <a:moveTo>
                  <a:pt x="4653" y="3131"/>
                </a:moveTo>
                <a:cubicBezTo>
                  <a:pt x="35344" y="44935"/>
                  <a:pt x="248070" y="545527"/>
                  <a:pt x="287228" y="634956"/>
                </a:cubicBezTo>
                <a:cubicBezTo>
                  <a:pt x="326386" y="724385"/>
                  <a:pt x="230078" y="485202"/>
                  <a:pt x="239603" y="539706"/>
                </a:cubicBezTo>
                <a:cubicBezTo>
                  <a:pt x="249128" y="594210"/>
                  <a:pt x="337499" y="933935"/>
                  <a:pt x="344378" y="961981"/>
                </a:cubicBezTo>
                <a:cubicBezTo>
                  <a:pt x="351257" y="990027"/>
                  <a:pt x="320036" y="814343"/>
                  <a:pt x="280878" y="707981"/>
                </a:cubicBezTo>
                <a:cubicBezTo>
                  <a:pt x="241720" y="601619"/>
                  <a:pt x="135357" y="353439"/>
                  <a:pt x="109428" y="323806"/>
                </a:cubicBezTo>
                <a:cubicBezTo>
                  <a:pt x="83499" y="294173"/>
                  <a:pt x="129536" y="509014"/>
                  <a:pt x="125303" y="530181"/>
                </a:cubicBezTo>
                <a:cubicBezTo>
                  <a:pt x="121070" y="551348"/>
                  <a:pt x="104136" y="498960"/>
                  <a:pt x="84028" y="450806"/>
                </a:cubicBezTo>
                <a:cubicBezTo>
                  <a:pt x="63920" y="402652"/>
                  <a:pt x="1478" y="252369"/>
                  <a:pt x="4653" y="241256"/>
                </a:cubicBezTo>
                <a:cubicBezTo>
                  <a:pt x="7828" y="230143"/>
                  <a:pt x="100961" y="416939"/>
                  <a:pt x="103078" y="384131"/>
                </a:cubicBezTo>
                <a:cubicBezTo>
                  <a:pt x="105195" y="351323"/>
                  <a:pt x="-26038" y="-38673"/>
                  <a:pt x="4653" y="313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4C325721-76C1-21D5-63E2-E84B1526471F}"/>
              </a:ext>
            </a:extLst>
          </p:cNvPr>
          <p:cNvSpPr/>
          <p:nvPr/>
        </p:nvSpPr>
        <p:spPr>
          <a:xfrm>
            <a:off x="4048036" y="3576669"/>
            <a:ext cx="486261" cy="1011247"/>
          </a:xfrm>
          <a:custGeom>
            <a:avLst/>
            <a:gdLst>
              <a:gd name="connsiteX0" fmla="*/ 485864 w 486261"/>
              <a:gd name="connsiteY0" fmla="*/ 1556 h 1011247"/>
              <a:gd name="connsiteX1" fmla="*/ 390614 w 486261"/>
              <a:gd name="connsiteY1" fmla="*/ 452406 h 1011247"/>
              <a:gd name="connsiteX2" fmla="*/ 304889 w 486261"/>
              <a:gd name="connsiteY2" fmla="*/ 795306 h 1011247"/>
              <a:gd name="connsiteX3" fmla="*/ 349339 w 486261"/>
              <a:gd name="connsiteY3" fmla="*/ 484156 h 1011247"/>
              <a:gd name="connsiteX4" fmla="*/ 190589 w 486261"/>
              <a:gd name="connsiteY4" fmla="*/ 922306 h 1011247"/>
              <a:gd name="connsiteX5" fmla="*/ 304889 w 486261"/>
              <a:gd name="connsiteY5" fmla="*/ 496856 h 1011247"/>
              <a:gd name="connsiteX6" fmla="*/ 89 w 486261"/>
              <a:gd name="connsiteY6" fmla="*/ 1011206 h 1011247"/>
              <a:gd name="connsiteX7" fmla="*/ 339814 w 486261"/>
              <a:gd name="connsiteY7" fmla="*/ 465106 h 1011247"/>
              <a:gd name="connsiteX8" fmla="*/ 6439 w 486261"/>
              <a:gd name="connsiteY8" fmla="*/ 811181 h 1011247"/>
              <a:gd name="connsiteX9" fmla="*/ 260439 w 486261"/>
              <a:gd name="connsiteY9" fmla="*/ 474631 h 1011247"/>
              <a:gd name="connsiteX10" fmla="*/ 352514 w 486261"/>
              <a:gd name="connsiteY10" fmla="*/ 309531 h 1011247"/>
              <a:gd name="connsiteX11" fmla="*/ 485864 w 486261"/>
              <a:gd name="connsiteY11" fmla="*/ 1556 h 101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6261" h="1011247">
                <a:moveTo>
                  <a:pt x="485864" y="1556"/>
                </a:moveTo>
                <a:cubicBezTo>
                  <a:pt x="492214" y="25368"/>
                  <a:pt x="420776" y="320114"/>
                  <a:pt x="390614" y="452406"/>
                </a:cubicBezTo>
                <a:cubicBezTo>
                  <a:pt x="360452" y="584698"/>
                  <a:pt x="311768" y="790014"/>
                  <a:pt x="304889" y="795306"/>
                </a:cubicBezTo>
                <a:cubicBezTo>
                  <a:pt x="298010" y="800598"/>
                  <a:pt x="368389" y="462990"/>
                  <a:pt x="349339" y="484156"/>
                </a:cubicBezTo>
                <a:cubicBezTo>
                  <a:pt x="330289" y="505322"/>
                  <a:pt x="197997" y="920189"/>
                  <a:pt x="190589" y="922306"/>
                </a:cubicBezTo>
                <a:cubicBezTo>
                  <a:pt x="183181" y="924423"/>
                  <a:pt x="336639" y="482039"/>
                  <a:pt x="304889" y="496856"/>
                </a:cubicBezTo>
                <a:cubicBezTo>
                  <a:pt x="273139" y="511673"/>
                  <a:pt x="-5732" y="1016498"/>
                  <a:pt x="89" y="1011206"/>
                </a:cubicBezTo>
                <a:cubicBezTo>
                  <a:pt x="5910" y="1005914"/>
                  <a:pt x="338756" y="498443"/>
                  <a:pt x="339814" y="465106"/>
                </a:cubicBezTo>
                <a:cubicBezTo>
                  <a:pt x="340872" y="431769"/>
                  <a:pt x="19668" y="809594"/>
                  <a:pt x="6439" y="811181"/>
                </a:cubicBezTo>
                <a:cubicBezTo>
                  <a:pt x="-6790" y="812768"/>
                  <a:pt x="202760" y="558239"/>
                  <a:pt x="260439" y="474631"/>
                </a:cubicBezTo>
                <a:cubicBezTo>
                  <a:pt x="318118" y="391023"/>
                  <a:pt x="309652" y="385202"/>
                  <a:pt x="352514" y="309531"/>
                </a:cubicBezTo>
                <a:cubicBezTo>
                  <a:pt x="395376" y="233860"/>
                  <a:pt x="479514" y="-22256"/>
                  <a:pt x="485864" y="155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3734F079-DFD8-8FA6-5171-166F6C0811F6}"/>
              </a:ext>
            </a:extLst>
          </p:cNvPr>
          <p:cNvSpPr/>
          <p:nvPr/>
        </p:nvSpPr>
        <p:spPr>
          <a:xfrm>
            <a:off x="4408975" y="3857325"/>
            <a:ext cx="743529" cy="1425085"/>
          </a:xfrm>
          <a:custGeom>
            <a:avLst/>
            <a:gdLst>
              <a:gd name="connsiteX0" fmla="*/ 302725 w 743529"/>
              <a:gd name="connsiteY0" fmla="*/ 300 h 1425085"/>
              <a:gd name="connsiteX1" fmla="*/ 394800 w 743529"/>
              <a:gd name="connsiteY1" fmla="*/ 133650 h 1425085"/>
              <a:gd name="connsiteX2" fmla="*/ 328125 w 743529"/>
              <a:gd name="connsiteY2" fmla="*/ 162225 h 1425085"/>
              <a:gd name="connsiteX3" fmla="*/ 356700 w 743529"/>
              <a:gd name="connsiteY3" fmla="*/ 200325 h 1425085"/>
              <a:gd name="connsiteX4" fmla="*/ 166200 w 743529"/>
              <a:gd name="connsiteY4" fmla="*/ 343200 h 1425085"/>
              <a:gd name="connsiteX5" fmla="*/ 410675 w 743529"/>
              <a:gd name="connsiteY5" fmla="*/ 670225 h 1425085"/>
              <a:gd name="connsiteX6" fmla="*/ 309075 w 743529"/>
              <a:gd name="connsiteY6" fmla="*/ 670225 h 1425085"/>
              <a:gd name="connsiteX7" fmla="*/ 569425 w 743529"/>
              <a:gd name="connsiteY7" fmla="*/ 987725 h 1425085"/>
              <a:gd name="connsiteX8" fmla="*/ 359875 w 743529"/>
              <a:gd name="connsiteY8" fmla="*/ 895650 h 1425085"/>
              <a:gd name="connsiteX9" fmla="*/ 740875 w 743529"/>
              <a:gd name="connsiteY9" fmla="*/ 1416350 h 1425085"/>
              <a:gd name="connsiteX10" fmla="*/ 505925 w 743529"/>
              <a:gd name="connsiteY10" fmla="*/ 1168700 h 1425085"/>
              <a:gd name="connsiteX11" fmla="*/ 74125 w 743529"/>
              <a:gd name="connsiteY11" fmla="*/ 495600 h 1425085"/>
              <a:gd name="connsiteX12" fmla="*/ 23325 w 743529"/>
              <a:gd name="connsiteY12" fmla="*/ 152700 h 1425085"/>
              <a:gd name="connsiteX13" fmla="*/ 4275 w 743529"/>
              <a:gd name="connsiteY13" fmla="*/ 346375 h 1425085"/>
              <a:gd name="connsiteX14" fmla="*/ 102700 w 743529"/>
              <a:gd name="connsiteY14" fmla="*/ 73325 h 1425085"/>
              <a:gd name="connsiteX15" fmla="*/ 128100 w 743529"/>
              <a:gd name="connsiteY15" fmla="*/ 298750 h 1425085"/>
              <a:gd name="connsiteX16" fmla="*/ 232875 w 743529"/>
              <a:gd name="connsiteY16" fmla="*/ 127300 h 1425085"/>
              <a:gd name="connsiteX17" fmla="*/ 328125 w 743529"/>
              <a:gd name="connsiteY17" fmla="*/ 174925 h 1425085"/>
              <a:gd name="connsiteX18" fmla="*/ 302725 w 743529"/>
              <a:gd name="connsiteY18" fmla="*/ 300 h 1425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43529" h="1425085">
                <a:moveTo>
                  <a:pt x="302725" y="300"/>
                </a:moveTo>
                <a:cubicBezTo>
                  <a:pt x="313837" y="-6579"/>
                  <a:pt x="390567" y="106663"/>
                  <a:pt x="394800" y="133650"/>
                </a:cubicBezTo>
                <a:cubicBezTo>
                  <a:pt x="399033" y="160638"/>
                  <a:pt x="334475" y="151113"/>
                  <a:pt x="328125" y="162225"/>
                </a:cubicBezTo>
                <a:cubicBezTo>
                  <a:pt x="321775" y="173337"/>
                  <a:pt x="383688" y="170163"/>
                  <a:pt x="356700" y="200325"/>
                </a:cubicBezTo>
                <a:cubicBezTo>
                  <a:pt x="329713" y="230488"/>
                  <a:pt x="157204" y="264883"/>
                  <a:pt x="166200" y="343200"/>
                </a:cubicBezTo>
                <a:cubicBezTo>
                  <a:pt x="175196" y="421517"/>
                  <a:pt x="386863" y="615721"/>
                  <a:pt x="410675" y="670225"/>
                </a:cubicBezTo>
                <a:cubicBezTo>
                  <a:pt x="434487" y="724729"/>
                  <a:pt x="282617" y="617308"/>
                  <a:pt x="309075" y="670225"/>
                </a:cubicBezTo>
                <a:cubicBezTo>
                  <a:pt x="335533" y="723142"/>
                  <a:pt x="560958" y="950154"/>
                  <a:pt x="569425" y="987725"/>
                </a:cubicBezTo>
                <a:cubicBezTo>
                  <a:pt x="577892" y="1025296"/>
                  <a:pt x="331300" y="824213"/>
                  <a:pt x="359875" y="895650"/>
                </a:cubicBezTo>
                <a:cubicBezTo>
                  <a:pt x="388450" y="967088"/>
                  <a:pt x="716533" y="1370842"/>
                  <a:pt x="740875" y="1416350"/>
                </a:cubicBezTo>
                <a:cubicBezTo>
                  <a:pt x="765217" y="1461858"/>
                  <a:pt x="617050" y="1322158"/>
                  <a:pt x="505925" y="1168700"/>
                </a:cubicBezTo>
                <a:cubicBezTo>
                  <a:pt x="394800" y="1015242"/>
                  <a:pt x="154558" y="664933"/>
                  <a:pt x="74125" y="495600"/>
                </a:cubicBezTo>
                <a:cubicBezTo>
                  <a:pt x="-6308" y="326267"/>
                  <a:pt x="34967" y="177571"/>
                  <a:pt x="23325" y="152700"/>
                </a:cubicBezTo>
                <a:cubicBezTo>
                  <a:pt x="11683" y="127829"/>
                  <a:pt x="-8954" y="359604"/>
                  <a:pt x="4275" y="346375"/>
                </a:cubicBezTo>
                <a:cubicBezTo>
                  <a:pt x="17504" y="333146"/>
                  <a:pt x="82062" y="81263"/>
                  <a:pt x="102700" y="73325"/>
                </a:cubicBezTo>
                <a:cubicBezTo>
                  <a:pt x="123337" y="65388"/>
                  <a:pt x="106404" y="289754"/>
                  <a:pt x="128100" y="298750"/>
                </a:cubicBezTo>
                <a:cubicBezTo>
                  <a:pt x="149796" y="307746"/>
                  <a:pt x="199537" y="147938"/>
                  <a:pt x="232875" y="127300"/>
                </a:cubicBezTo>
                <a:cubicBezTo>
                  <a:pt x="266212" y="106663"/>
                  <a:pt x="313308" y="191329"/>
                  <a:pt x="328125" y="174925"/>
                </a:cubicBezTo>
                <a:cubicBezTo>
                  <a:pt x="342942" y="158521"/>
                  <a:pt x="291613" y="7179"/>
                  <a:pt x="302725" y="30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B3CC52F8-1403-038A-E7C3-EAA4A7B90D94}"/>
              </a:ext>
            </a:extLst>
          </p:cNvPr>
          <p:cNvSpPr/>
          <p:nvPr/>
        </p:nvSpPr>
        <p:spPr>
          <a:xfrm>
            <a:off x="4573749" y="4024416"/>
            <a:ext cx="1296005" cy="554482"/>
          </a:xfrm>
          <a:custGeom>
            <a:avLst/>
            <a:gdLst>
              <a:gd name="connsiteX0" fmla="*/ 372901 w 1296005"/>
              <a:gd name="connsiteY0" fmla="*/ 77684 h 554482"/>
              <a:gd name="connsiteX1" fmla="*/ 366551 w 1296005"/>
              <a:gd name="connsiteY1" fmla="*/ 312634 h 554482"/>
              <a:gd name="connsiteX2" fmla="*/ 490376 w 1296005"/>
              <a:gd name="connsiteY2" fmla="*/ 379309 h 554482"/>
              <a:gd name="connsiteX3" fmla="*/ 423701 w 1296005"/>
              <a:gd name="connsiteY3" fmla="*/ 360259 h 554482"/>
              <a:gd name="connsiteX4" fmla="*/ 633251 w 1296005"/>
              <a:gd name="connsiteY4" fmla="*/ 407884 h 554482"/>
              <a:gd name="connsiteX5" fmla="*/ 560226 w 1296005"/>
              <a:gd name="connsiteY5" fmla="*/ 449159 h 554482"/>
              <a:gd name="connsiteX6" fmla="*/ 833276 w 1296005"/>
              <a:gd name="connsiteY6" fmla="*/ 531709 h 554482"/>
              <a:gd name="connsiteX7" fmla="*/ 703101 w 1296005"/>
              <a:gd name="connsiteY7" fmla="*/ 509484 h 554482"/>
              <a:gd name="connsiteX8" fmla="*/ 1293651 w 1296005"/>
              <a:gd name="connsiteY8" fmla="*/ 426934 h 554482"/>
              <a:gd name="connsiteX9" fmla="*/ 903126 w 1296005"/>
              <a:gd name="connsiteY9" fmla="*/ 522184 h 554482"/>
              <a:gd name="connsiteX10" fmla="*/ 731676 w 1296005"/>
              <a:gd name="connsiteY10" fmla="*/ 547584 h 554482"/>
              <a:gd name="connsiteX11" fmla="*/ 474501 w 1296005"/>
              <a:gd name="connsiteY11" fmla="*/ 407884 h 554482"/>
              <a:gd name="connsiteX12" fmla="*/ 188751 w 1296005"/>
              <a:gd name="connsiteY12" fmla="*/ 388834 h 554482"/>
              <a:gd name="connsiteX13" fmla="*/ 296701 w 1296005"/>
              <a:gd name="connsiteY13" fmla="*/ 287234 h 554482"/>
              <a:gd name="connsiteX14" fmla="*/ 303051 w 1296005"/>
              <a:gd name="connsiteY14" fmla="*/ 195159 h 554482"/>
              <a:gd name="connsiteX15" fmla="*/ 1426 w 1296005"/>
              <a:gd name="connsiteY15" fmla="*/ 1484 h 554482"/>
              <a:gd name="connsiteX16" fmla="*/ 191926 w 1296005"/>
              <a:gd name="connsiteY16" fmla="*/ 103084 h 554482"/>
              <a:gd name="connsiteX17" fmla="*/ 252251 w 1296005"/>
              <a:gd name="connsiteY17" fmla="*/ 52284 h 554482"/>
              <a:gd name="connsiteX18" fmla="*/ 299876 w 1296005"/>
              <a:gd name="connsiteY18" fmla="*/ 122134 h 554482"/>
              <a:gd name="connsiteX19" fmla="*/ 372901 w 1296005"/>
              <a:gd name="connsiteY19" fmla="*/ 77684 h 55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96005" h="554482">
                <a:moveTo>
                  <a:pt x="372901" y="77684"/>
                </a:moveTo>
                <a:cubicBezTo>
                  <a:pt x="384013" y="109434"/>
                  <a:pt x="346972" y="262363"/>
                  <a:pt x="366551" y="312634"/>
                </a:cubicBezTo>
                <a:cubicBezTo>
                  <a:pt x="386130" y="362905"/>
                  <a:pt x="480851" y="371372"/>
                  <a:pt x="490376" y="379309"/>
                </a:cubicBezTo>
                <a:cubicBezTo>
                  <a:pt x="499901" y="387246"/>
                  <a:pt x="399889" y="355497"/>
                  <a:pt x="423701" y="360259"/>
                </a:cubicBezTo>
                <a:cubicBezTo>
                  <a:pt x="447513" y="365021"/>
                  <a:pt x="610497" y="393067"/>
                  <a:pt x="633251" y="407884"/>
                </a:cubicBezTo>
                <a:cubicBezTo>
                  <a:pt x="656005" y="422701"/>
                  <a:pt x="526889" y="428522"/>
                  <a:pt x="560226" y="449159"/>
                </a:cubicBezTo>
                <a:cubicBezTo>
                  <a:pt x="593564" y="469797"/>
                  <a:pt x="809464" y="521655"/>
                  <a:pt x="833276" y="531709"/>
                </a:cubicBezTo>
                <a:cubicBezTo>
                  <a:pt x="857088" y="541763"/>
                  <a:pt x="626372" y="526946"/>
                  <a:pt x="703101" y="509484"/>
                </a:cubicBezTo>
                <a:cubicBezTo>
                  <a:pt x="779830" y="492022"/>
                  <a:pt x="1260314" y="424817"/>
                  <a:pt x="1293651" y="426934"/>
                </a:cubicBezTo>
                <a:cubicBezTo>
                  <a:pt x="1326988" y="429051"/>
                  <a:pt x="996788" y="502076"/>
                  <a:pt x="903126" y="522184"/>
                </a:cubicBezTo>
                <a:cubicBezTo>
                  <a:pt x="809464" y="542292"/>
                  <a:pt x="803114" y="566634"/>
                  <a:pt x="731676" y="547584"/>
                </a:cubicBezTo>
                <a:cubicBezTo>
                  <a:pt x="660239" y="528534"/>
                  <a:pt x="564988" y="434342"/>
                  <a:pt x="474501" y="407884"/>
                </a:cubicBezTo>
                <a:cubicBezTo>
                  <a:pt x="384014" y="381426"/>
                  <a:pt x="218384" y="408942"/>
                  <a:pt x="188751" y="388834"/>
                </a:cubicBezTo>
                <a:cubicBezTo>
                  <a:pt x="159118" y="368726"/>
                  <a:pt x="277651" y="319513"/>
                  <a:pt x="296701" y="287234"/>
                </a:cubicBezTo>
                <a:cubicBezTo>
                  <a:pt x="315751" y="254955"/>
                  <a:pt x="352263" y="242784"/>
                  <a:pt x="303051" y="195159"/>
                </a:cubicBezTo>
                <a:cubicBezTo>
                  <a:pt x="253838" y="147534"/>
                  <a:pt x="19947" y="16830"/>
                  <a:pt x="1426" y="1484"/>
                </a:cubicBezTo>
                <a:cubicBezTo>
                  <a:pt x="-17095" y="-13862"/>
                  <a:pt x="150122" y="94617"/>
                  <a:pt x="191926" y="103084"/>
                </a:cubicBezTo>
                <a:cubicBezTo>
                  <a:pt x="233730" y="111551"/>
                  <a:pt x="234259" y="49109"/>
                  <a:pt x="252251" y="52284"/>
                </a:cubicBezTo>
                <a:cubicBezTo>
                  <a:pt x="270243" y="55459"/>
                  <a:pt x="276063" y="118959"/>
                  <a:pt x="299876" y="122134"/>
                </a:cubicBezTo>
                <a:cubicBezTo>
                  <a:pt x="323688" y="125309"/>
                  <a:pt x="361789" y="45934"/>
                  <a:pt x="372901" y="7768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89ADA9AD-FEF5-6AE5-010F-E65357900E4A}"/>
              </a:ext>
            </a:extLst>
          </p:cNvPr>
          <p:cNvSpPr/>
          <p:nvPr/>
        </p:nvSpPr>
        <p:spPr>
          <a:xfrm>
            <a:off x="5452452" y="4356100"/>
            <a:ext cx="621323" cy="737944"/>
          </a:xfrm>
          <a:custGeom>
            <a:avLst/>
            <a:gdLst>
              <a:gd name="connsiteX0" fmla="*/ 621323 w 621323"/>
              <a:gd name="connsiteY0" fmla="*/ 0 h 737944"/>
              <a:gd name="connsiteX1" fmla="*/ 389548 w 621323"/>
              <a:gd name="connsiteY1" fmla="*/ 298450 h 737944"/>
              <a:gd name="connsiteX2" fmla="*/ 494323 w 621323"/>
              <a:gd name="connsiteY2" fmla="*/ 492125 h 737944"/>
              <a:gd name="connsiteX3" fmla="*/ 243498 w 621323"/>
              <a:gd name="connsiteY3" fmla="*/ 384175 h 737944"/>
              <a:gd name="connsiteX4" fmla="*/ 380023 w 621323"/>
              <a:gd name="connsiteY4" fmla="*/ 584200 h 737944"/>
              <a:gd name="connsiteX5" fmla="*/ 456223 w 621323"/>
              <a:gd name="connsiteY5" fmla="*/ 736600 h 737944"/>
              <a:gd name="connsiteX6" fmla="*/ 383198 w 621323"/>
              <a:gd name="connsiteY6" fmla="*/ 647700 h 737944"/>
              <a:gd name="connsiteX7" fmla="*/ 103798 w 621323"/>
              <a:gd name="connsiteY7" fmla="*/ 463550 h 737944"/>
              <a:gd name="connsiteX8" fmla="*/ 240323 w 621323"/>
              <a:gd name="connsiteY8" fmla="*/ 304800 h 737944"/>
              <a:gd name="connsiteX9" fmla="*/ 2198 w 621323"/>
              <a:gd name="connsiteY9" fmla="*/ 425450 h 737944"/>
              <a:gd name="connsiteX10" fmla="*/ 408598 w 621323"/>
              <a:gd name="connsiteY10" fmla="*/ 142875 h 737944"/>
              <a:gd name="connsiteX11" fmla="*/ 141898 w 621323"/>
              <a:gd name="connsiteY11" fmla="*/ 279400 h 737944"/>
              <a:gd name="connsiteX12" fmla="*/ 621323 w 621323"/>
              <a:gd name="connsiteY12" fmla="*/ 0 h 73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1323" h="737944">
                <a:moveTo>
                  <a:pt x="621323" y="0"/>
                </a:moveTo>
                <a:cubicBezTo>
                  <a:pt x="516019" y="108214"/>
                  <a:pt x="410715" y="216429"/>
                  <a:pt x="389548" y="298450"/>
                </a:cubicBezTo>
                <a:cubicBezTo>
                  <a:pt x="368381" y="380471"/>
                  <a:pt x="518665" y="477838"/>
                  <a:pt x="494323" y="492125"/>
                </a:cubicBezTo>
                <a:cubicBezTo>
                  <a:pt x="469981" y="506412"/>
                  <a:pt x="262548" y="368829"/>
                  <a:pt x="243498" y="384175"/>
                </a:cubicBezTo>
                <a:cubicBezTo>
                  <a:pt x="224448" y="399521"/>
                  <a:pt x="344569" y="525463"/>
                  <a:pt x="380023" y="584200"/>
                </a:cubicBezTo>
                <a:cubicBezTo>
                  <a:pt x="415477" y="642937"/>
                  <a:pt x="455694" y="726017"/>
                  <a:pt x="456223" y="736600"/>
                </a:cubicBezTo>
                <a:cubicBezTo>
                  <a:pt x="456752" y="747183"/>
                  <a:pt x="441936" y="693208"/>
                  <a:pt x="383198" y="647700"/>
                </a:cubicBezTo>
                <a:cubicBezTo>
                  <a:pt x="324460" y="602192"/>
                  <a:pt x="127610" y="520700"/>
                  <a:pt x="103798" y="463550"/>
                </a:cubicBezTo>
                <a:cubicBezTo>
                  <a:pt x="79986" y="406400"/>
                  <a:pt x="257256" y="311150"/>
                  <a:pt x="240323" y="304800"/>
                </a:cubicBezTo>
                <a:cubicBezTo>
                  <a:pt x="223390" y="298450"/>
                  <a:pt x="-25848" y="452437"/>
                  <a:pt x="2198" y="425450"/>
                </a:cubicBezTo>
                <a:cubicBezTo>
                  <a:pt x="30244" y="398463"/>
                  <a:pt x="385315" y="167217"/>
                  <a:pt x="408598" y="142875"/>
                </a:cubicBezTo>
                <a:cubicBezTo>
                  <a:pt x="431881" y="118533"/>
                  <a:pt x="141898" y="279400"/>
                  <a:pt x="141898" y="279400"/>
                </a:cubicBezTo>
                <a:lnTo>
                  <a:pt x="621323" y="0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26EB95A7-FDA7-9AE2-F567-872E272F7190}"/>
              </a:ext>
            </a:extLst>
          </p:cNvPr>
          <p:cNvSpPr/>
          <p:nvPr/>
        </p:nvSpPr>
        <p:spPr>
          <a:xfrm>
            <a:off x="5363985" y="4892123"/>
            <a:ext cx="240118" cy="981792"/>
          </a:xfrm>
          <a:custGeom>
            <a:avLst/>
            <a:gdLst>
              <a:gd name="connsiteX0" fmla="*/ 239890 w 240118"/>
              <a:gd name="connsiteY0" fmla="*/ 552 h 981792"/>
              <a:gd name="connsiteX1" fmla="*/ 62090 w 240118"/>
              <a:gd name="connsiteY1" fmla="*/ 521252 h 981792"/>
              <a:gd name="connsiteX2" fmla="*/ 100190 w 240118"/>
              <a:gd name="connsiteY2" fmla="*/ 435527 h 981792"/>
              <a:gd name="connsiteX3" fmla="*/ 33515 w 240118"/>
              <a:gd name="connsiteY3" fmla="*/ 746677 h 981792"/>
              <a:gd name="connsiteX4" fmla="*/ 71615 w 240118"/>
              <a:gd name="connsiteY4" fmla="*/ 981627 h 981792"/>
              <a:gd name="connsiteX5" fmla="*/ 4940 w 240118"/>
              <a:gd name="connsiteY5" fmla="*/ 781602 h 981792"/>
              <a:gd name="connsiteX6" fmla="*/ 8115 w 240118"/>
              <a:gd name="connsiteY6" fmla="*/ 641902 h 981792"/>
              <a:gd name="connsiteX7" fmla="*/ 33515 w 240118"/>
              <a:gd name="connsiteY7" fmla="*/ 797477 h 981792"/>
              <a:gd name="connsiteX8" fmla="*/ 135115 w 240118"/>
              <a:gd name="connsiteY8" fmla="*/ 340277 h 981792"/>
              <a:gd name="connsiteX9" fmla="*/ 100190 w 240118"/>
              <a:gd name="connsiteY9" fmla="*/ 419652 h 981792"/>
              <a:gd name="connsiteX10" fmla="*/ 239890 w 240118"/>
              <a:gd name="connsiteY10" fmla="*/ 552 h 981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0118" h="981792">
                <a:moveTo>
                  <a:pt x="239890" y="552"/>
                </a:moveTo>
                <a:cubicBezTo>
                  <a:pt x="233540" y="17485"/>
                  <a:pt x="85373" y="448756"/>
                  <a:pt x="62090" y="521252"/>
                </a:cubicBezTo>
                <a:cubicBezTo>
                  <a:pt x="38807" y="593748"/>
                  <a:pt x="104952" y="397956"/>
                  <a:pt x="100190" y="435527"/>
                </a:cubicBezTo>
                <a:cubicBezTo>
                  <a:pt x="95428" y="473098"/>
                  <a:pt x="38277" y="655660"/>
                  <a:pt x="33515" y="746677"/>
                </a:cubicBezTo>
                <a:cubicBezTo>
                  <a:pt x="28753" y="837694"/>
                  <a:pt x="76377" y="975806"/>
                  <a:pt x="71615" y="981627"/>
                </a:cubicBezTo>
                <a:cubicBezTo>
                  <a:pt x="66853" y="987448"/>
                  <a:pt x="15523" y="838223"/>
                  <a:pt x="4940" y="781602"/>
                </a:cubicBezTo>
                <a:cubicBezTo>
                  <a:pt x="-5643" y="724981"/>
                  <a:pt x="3353" y="639256"/>
                  <a:pt x="8115" y="641902"/>
                </a:cubicBezTo>
                <a:cubicBezTo>
                  <a:pt x="12877" y="644548"/>
                  <a:pt x="12348" y="847748"/>
                  <a:pt x="33515" y="797477"/>
                </a:cubicBezTo>
                <a:cubicBezTo>
                  <a:pt x="54682" y="747206"/>
                  <a:pt x="124003" y="403248"/>
                  <a:pt x="135115" y="340277"/>
                </a:cubicBezTo>
                <a:cubicBezTo>
                  <a:pt x="146227" y="277306"/>
                  <a:pt x="82198" y="477860"/>
                  <a:pt x="100190" y="419652"/>
                </a:cubicBezTo>
                <a:cubicBezTo>
                  <a:pt x="118182" y="361444"/>
                  <a:pt x="246240" y="-16381"/>
                  <a:pt x="239890" y="55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3AF90097-98BF-D364-D1A8-332E9BFC517C}"/>
              </a:ext>
            </a:extLst>
          </p:cNvPr>
          <p:cNvSpPr/>
          <p:nvPr/>
        </p:nvSpPr>
        <p:spPr>
          <a:xfrm>
            <a:off x="5311444" y="5470680"/>
            <a:ext cx="73873" cy="846143"/>
          </a:xfrm>
          <a:custGeom>
            <a:avLst/>
            <a:gdLst>
              <a:gd name="connsiteX0" fmla="*/ 73356 w 73873"/>
              <a:gd name="connsiteY0" fmla="*/ 9370 h 846143"/>
              <a:gd name="connsiteX1" fmla="*/ 16206 w 73873"/>
              <a:gd name="connsiteY1" fmla="*/ 523720 h 846143"/>
              <a:gd name="connsiteX2" fmla="*/ 35256 w 73873"/>
              <a:gd name="connsiteY2" fmla="*/ 844395 h 846143"/>
              <a:gd name="connsiteX3" fmla="*/ 19381 w 73873"/>
              <a:gd name="connsiteY3" fmla="*/ 641195 h 846143"/>
              <a:gd name="connsiteX4" fmla="*/ 3506 w 73873"/>
              <a:gd name="connsiteY4" fmla="*/ 406245 h 846143"/>
              <a:gd name="connsiteX5" fmla="*/ 3506 w 73873"/>
              <a:gd name="connsiteY5" fmla="*/ 501495 h 846143"/>
              <a:gd name="connsiteX6" fmla="*/ 41606 w 73873"/>
              <a:gd name="connsiteY6" fmla="*/ 212570 h 846143"/>
              <a:gd name="connsiteX7" fmla="*/ 73356 w 73873"/>
              <a:gd name="connsiteY7" fmla="*/ 9370 h 84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873" h="846143">
                <a:moveTo>
                  <a:pt x="73356" y="9370"/>
                </a:moveTo>
                <a:cubicBezTo>
                  <a:pt x="69123" y="61228"/>
                  <a:pt x="22556" y="384549"/>
                  <a:pt x="16206" y="523720"/>
                </a:cubicBezTo>
                <a:cubicBezTo>
                  <a:pt x="9856" y="662891"/>
                  <a:pt x="34727" y="824816"/>
                  <a:pt x="35256" y="844395"/>
                </a:cubicBezTo>
                <a:cubicBezTo>
                  <a:pt x="35785" y="863974"/>
                  <a:pt x="24673" y="714220"/>
                  <a:pt x="19381" y="641195"/>
                </a:cubicBezTo>
                <a:cubicBezTo>
                  <a:pt x="14089" y="568170"/>
                  <a:pt x="6152" y="429528"/>
                  <a:pt x="3506" y="406245"/>
                </a:cubicBezTo>
                <a:cubicBezTo>
                  <a:pt x="860" y="382962"/>
                  <a:pt x="-2844" y="533774"/>
                  <a:pt x="3506" y="501495"/>
                </a:cubicBezTo>
                <a:cubicBezTo>
                  <a:pt x="9856" y="469216"/>
                  <a:pt x="28377" y="290887"/>
                  <a:pt x="41606" y="212570"/>
                </a:cubicBezTo>
                <a:cubicBezTo>
                  <a:pt x="54835" y="134253"/>
                  <a:pt x="77589" y="-42488"/>
                  <a:pt x="73356" y="937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FE46F6A9-942D-54BC-E53E-8AE91D7D6F93}"/>
              </a:ext>
            </a:extLst>
          </p:cNvPr>
          <p:cNvSpPr/>
          <p:nvPr/>
        </p:nvSpPr>
        <p:spPr>
          <a:xfrm>
            <a:off x="5715000" y="5972175"/>
            <a:ext cx="1184338" cy="304984"/>
          </a:xfrm>
          <a:custGeom>
            <a:avLst/>
            <a:gdLst>
              <a:gd name="connsiteX0" fmla="*/ 0 w 1184338"/>
              <a:gd name="connsiteY0" fmla="*/ 0 h 304984"/>
              <a:gd name="connsiteX1" fmla="*/ 590550 w 1184338"/>
              <a:gd name="connsiteY1" fmla="*/ 142875 h 304984"/>
              <a:gd name="connsiteX2" fmla="*/ 409575 w 1184338"/>
              <a:gd name="connsiteY2" fmla="*/ 136525 h 304984"/>
              <a:gd name="connsiteX3" fmla="*/ 1060450 w 1184338"/>
              <a:gd name="connsiteY3" fmla="*/ 111125 h 304984"/>
              <a:gd name="connsiteX4" fmla="*/ 889000 w 1184338"/>
              <a:gd name="connsiteY4" fmla="*/ 111125 h 304984"/>
              <a:gd name="connsiteX5" fmla="*/ 1184275 w 1184338"/>
              <a:gd name="connsiteY5" fmla="*/ 161925 h 304984"/>
              <a:gd name="connsiteX6" fmla="*/ 917575 w 1184338"/>
              <a:gd name="connsiteY6" fmla="*/ 139700 h 304984"/>
              <a:gd name="connsiteX7" fmla="*/ 1155700 w 1184338"/>
              <a:gd name="connsiteY7" fmla="*/ 266700 h 304984"/>
              <a:gd name="connsiteX8" fmla="*/ 904875 w 1184338"/>
              <a:gd name="connsiteY8" fmla="*/ 193675 h 304984"/>
              <a:gd name="connsiteX9" fmla="*/ 993775 w 1184338"/>
              <a:gd name="connsiteY9" fmla="*/ 276225 h 304984"/>
              <a:gd name="connsiteX10" fmla="*/ 854075 w 1184338"/>
              <a:gd name="connsiteY10" fmla="*/ 279400 h 304984"/>
              <a:gd name="connsiteX11" fmla="*/ 869950 w 1184338"/>
              <a:gd name="connsiteY11" fmla="*/ 282575 h 304984"/>
              <a:gd name="connsiteX12" fmla="*/ 631825 w 1184338"/>
              <a:gd name="connsiteY12" fmla="*/ 209550 h 304984"/>
              <a:gd name="connsiteX13" fmla="*/ 355600 w 1184338"/>
              <a:gd name="connsiteY13" fmla="*/ 304800 h 304984"/>
              <a:gd name="connsiteX14" fmla="*/ 409575 w 1184338"/>
              <a:gd name="connsiteY14" fmla="*/ 231775 h 304984"/>
              <a:gd name="connsiteX15" fmla="*/ 409575 w 1184338"/>
              <a:gd name="connsiteY15" fmla="*/ 161925 h 304984"/>
              <a:gd name="connsiteX16" fmla="*/ 415925 w 1184338"/>
              <a:gd name="connsiteY16" fmla="*/ 161925 h 304984"/>
              <a:gd name="connsiteX17" fmla="*/ 0 w 1184338"/>
              <a:gd name="connsiteY17" fmla="*/ 0 h 30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338" h="304984">
                <a:moveTo>
                  <a:pt x="0" y="0"/>
                </a:moveTo>
                <a:cubicBezTo>
                  <a:pt x="261144" y="60060"/>
                  <a:pt x="522288" y="120121"/>
                  <a:pt x="590550" y="142875"/>
                </a:cubicBezTo>
                <a:cubicBezTo>
                  <a:pt x="658812" y="165629"/>
                  <a:pt x="331258" y="141817"/>
                  <a:pt x="409575" y="136525"/>
                </a:cubicBezTo>
                <a:cubicBezTo>
                  <a:pt x="487892" y="131233"/>
                  <a:pt x="980546" y="115358"/>
                  <a:pt x="1060450" y="111125"/>
                </a:cubicBezTo>
                <a:cubicBezTo>
                  <a:pt x="1140354" y="106892"/>
                  <a:pt x="868362" y="102658"/>
                  <a:pt x="889000" y="111125"/>
                </a:cubicBezTo>
                <a:cubicBezTo>
                  <a:pt x="909638" y="119592"/>
                  <a:pt x="1179513" y="157163"/>
                  <a:pt x="1184275" y="161925"/>
                </a:cubicBezTo>
                <a:cubicBezTo>
                  <a:pt x="1189037" y="166687"/>
                  <a:pt x="922338" y="122237"/>
                  <a:pt x="917575" y="139700"/>
                </a:cubicBezTo>
                <a:cubicBezTo>
                  <a:pt x="912812" y="157163"/>
                  <a:pt x="1157817" y="257704"/>
                  <a:pt x="1155700" y="266700"/>
                </a:cubicBezTo>
                <a:cubicBezTo>
                  <a:pt x="1153583" y="275696"/>
                  <a:pt x="931862" y="192088"/>
                  <a:pt x="904875" y="193675"/>
                </a:cubicBezTo>
                <a:cubicBezTo>
                  <a:pt x="877888" y="195262"/>
                  <a:pt x="1002242" y="261937"/>
                  <a:pt x="993775" y="276225"/>
                </a:cubicBezTo>
                <a:cubicBezTo>
                  <a:pt x="985308" y="290513"/>
                  <a:pt x="874712" y="278342"/>
                  <a:pt x="854075" y="279400"/>
                </a:cubicBezTo>
                <a:cubicBezTo>
                  <a:pt x="833438" y="280458"/>
                  <a:pt x="869950" y="282575"/>
                  <a:pt x="869950" y="282575"/>
                </a:cubicBezTo>
                <a:cubicBezTo>
                  <a:pt x="832908" y="270933"/>
                  <a:pt x="717550" y="205846"/>
                  <a:pt x="631825" y="209550"/>
                </a:cubicBezTo>
                <a:cubicBezTo>
                  <a:pt x="546100" y="213254"/>
                  <a:pt x="392642" y="301096"/>
                  <a:pt x="355600" y="304800"/>
                </a:cubicBezTo>
                <a:cubicBezTo>
                  <a:pt x="318558" y="308504"/>
                  <a:pt x="400579" y="255587"/>
                  <a:pt x="409575" y="231775"/>
                </a:cubicBezTo>
                <a:cubicBezTo>
                  <a:pt x="418571" y="207963"/>
                  <a:pt x="408517" y="173567"/>
                  <a:pt x="409575" y="161925"/>
                </a:cubicBezTo>
                <a:cubicBezTo>
                  <a:pt x="410633" y="150283"/>
                  <a:pt x="415925" y="161925"/>
                  <a:pt x="415925" y="161925"/>
                </a:cubicBez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3CA47E4E-918B-4F45-E1B1-9DF767B1A653}"/>
              </a:ext>
            </a:extLst>
          </p:cNvPr>
          <p:cNvSpPr/>
          <p:nvPr/>
        </p:nvSpPr>
        <p:spPr>
          <a:xfrm>
            <a:off x="6902284" y="4417927"/>
            <a:ext cx="471686" cy="1051390"/>
          </a:xfrm>
          <a:custGeom>
            <a:avLst/>
            <a:gdLst>
              <a:gd name="connsiteX0" fmla="*/ 166 w 471686"/>
              <a:gd name="connsiteY0" fmla="*/ 1673 h 1051390"/>
              <a:gd name="connsiteX1" fmla="*/ 225591 w 471686"/>
              <a:gd name="connsiteY1" fmla="*/ 477923 h 1051390"/>
              <a:gd name="connsiteX2" fmla="*/ 225591 w 471686"/>
              <a:gd name="connsiteY2" fmla="*/ 398548 h 1051390"/>
              <a:gd name="connsiteX3" fmla="*/ 339891 w 471686"/>
              <a:gd name="connsiteY3" fmla="*/ 592223 h 1051390"/>
              <a:gd name="connsiteX4" fmla="*/ 324016 w 471686"/>
              <a:gd name="connsiteY4" fmla="*/ 541423 h 1051390"/>
              <a:gd name="connsiteX5" fmla="*/ 435141 w 471686"/>
              <a:gd name="connsiteY5" fmla="*/ 763673 h 1051390"/>
              <a:gd name="connsiteX6" fmla="*/ 451016 w 471686"/>
              <a:gd name="connsiteY6" fmla="*/ 1049423 h 1051390"/>
              <a:gd name="connsiteX7" fmla="*/ 466891 w 471686"/>
              <a:gd name="connsiteY7" fmla="*/ 874798 h 1051390"/>
              <a:gd name="connsiteX8" fmla="*/ 358941 w 471686"/>
              <a:gd name="connsiteY8" fmla="*/ 589048 h 1051390"/>
              <a:gd name="connsiteX9" fmla="*/ 136691 w 471686"/>
              <a:gd name="connsiteY9" fmla="*/ 176298 h 1051390"/>
              <a:gd name="connsiteX10" fmla="*/ 260516 w 471686"/>
              <a:gd name="connsiteY10" fmla="*/ 331873 h 1051390"/>
              <a:gd name="connsiteX11" fmla="*/ 114466 w 471686"/>
              <a:gd name="connsiteY11" fmla="*/ 138198 h 1051390"/>
              <a:gd name="connsiteX12" fmla="*/ 187491 w 471686"/>
              <a:gd name="connsiteY12" fmla="*/ 312823 h 1051390"/>
              <a:gd name="connsiteX13" fmla="*/ 166 w 471686"/>
              <a:gd name="connsiteY13" fmla="*/ 1673 h 105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1686" h="1051390">
                <a:moveTo>
                  <a:pt x="166" y="1673"/>
                </a:moveTo>
                <a:cubicBezTo>
                  <a:pt x="6516" y="29190"/>
                  <a:pt x="188020" y="411777"/>
                  <a:pt x="225591" y="477923"/>
                </a:cubicBezTo>
                <a:cubicBezTo>
                  <a:pt x="263162" y="544069"/>
                  <a:pt x="206541" y="379498"/>
                  <a:pt x="225591" y="398548"/>
                </a:cubicBezTo>
                <a:cubicBezTo>
                  <a:pt x="244641" y="417598"/>
                  <a:pt x="323487" y="568411"/>
                  <a:pt x="339891" y="592223"/>
                </a:cubicBezTo>
                <a:cubicBezTo>
                  <a:pt x="356295" y="616035"/>
                  <a:pt x="308141" y="512848"/>
                  <a:pt x="324016" y="541423"/>
                </a:cubicBezTo>
                <a:cubicBezTo>
                  <a:pt x="339891" y="569998"/>
                  <a:pt x="413974" y="679006"/>
                  <a:pt x="435141" y="763673"/>
                </a:cubicBezTo>
                <a:cubicBezTo>
                  <a:pt x="456308" y="848340"/>
                  <a:pt x="445724" y="1030902"/>
                  <a:pt x="451016" y="1049423"/>
                </a:cubicBezTo>
                <a:cubicBezTo>
                  <a:pt x="456308" y="1067944"/>
                  <a:pt x="482237" y="951527"/>
                  <a:pt x="466891" y="874798"/>
                </a:cubicBezTo>
                <a:cubicBezTo>
                  <a:pt x="451545" y="798069"/>
                  <a:pt x="413974" y="705465"/>
                  <a:pt x="358941" y="589048"/>
                </a:cubicBezTo>
                <a:cubicBezTo>
                  <a:pt x="303908" y="472631"/>
                  <a:pt x="153095" y="219161"/>
                  <a:pt x="136691" y="176298"/>
                </a:cubicBezTo>
                <a:cubicBezTo>
                  <a:pt x="120287" y="133436"/>
                  <a:pt x="264220" y="338223"/>
                  <a:pt x="260516" y="331873"/>
                </a:cubicBezTo>
                <a:cubicBezTo>
                  <a:pt x="256812" y="325523"/>
                  <a:pt x="126637" y="141373"/>
                  <a:pt x="114466" y="138198"/>
                </a:cubicBezTo>
                <a:cubicBezTo>
                  <a:pt x="102295" y="135023"/>
                  <a:pt x="203366" y="330815"/>
                  <a:pt x="187491" y="312823"/>
                </a:cubicBezTo>
                <a:cubicBezTo>
                  <a:pt x="171616" y="294831"/>
                  <a:pt x="-6184" y="-25844"/>
                  <a:pt x="166" y="167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8E443EAF-092E-2EE0-366E-F6CD56C70D42}"/>
              </a:ext>
            </a:extLst>
          </p:cNvPr>
          <p:cNvSpPr/>
          <p:nvPr/>
        </p:nvSpPr>
        <p:spPr>
          <a:xfrm>
            <a:off x="4963685" y="3094268"/>
            <a:ext cx="754947" cy="149972"/>
          </a:xfrm>
          <a:custGeom>
            <a:avLst/>
            <a:gdLst>
              <a:gd name="connsiteX0" fmla="*/ 201 w 754947"/>
              <a:gd name="connsiteY0" fmla="*/ 98875 h 149972"/>
              <a:gd name="connsiteX1" fmla="*/ 500944 w 754947"/>
              <a:gd name="connsiteY1" fmla="*/ 4532 h 149972"/>
              <a:gd name="connsiteX2" fmla="*/ 384829 w 754947"/>
              <a:gd name="connsiteY2" fmla="*/ 19046 h 149972"/>
              <a:gd name="connsiteX3" fmla="*/ 754944 w 754947"/>
              <a:gd name="connsiteY3" fmla="*/ 4532 h 149972"/>
              <a:gd name="connsiteX4" fmla="*/ 392086 w 754947"/>
              <a:gd name="connsiteY4" fmla="*/ 113389 h 149972"/>
              <a:gd name="connsiteX5" fmla="*/ 696886 w 754947"/>
              <a:gd name="connsiteY5" fmla="*/ 84361 h 149972"/>
              <a:gd name="connsiteX6" fmla="*/ 442886 w 754947"/>
              <a:gd name="connsiteY6" fmla="*/ 149675 h 149972"/>
              <a:gd name="connsiteX7" fmla="*/ 201 w 754947"/>
              <a:gd name="connsiteY7" fmla="*/ 98875 h 14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947" h="149972">
                <a:moveTo>
                  <a:pt x="201" y="98875"/>
                </a:moveTo>
                <a:cubicBezTo>
                  <a:pt x="9877" y="74684"/>
                  <a:pt x="436839" y="17837"/>
                  <a:pt x="500944" y="4532"/>
                </a:cubicBezTo>
                <a:cubicBezTo>
                  <a:pt x="565049" y="-8773"/>
                  <a:pt x="342496" y="19046"/>
                  <a:pt x="384829" y="19046"/>
                </a:cubicBezTo>
                <a:cubicBezTo>
                  <a:pt x="427162" y="19046"/>
                  <a:pt x="753735" y="-11192"/>
                  <a:pt x="754944" y="4532"/>
                </a:cubicBezTo>
                <a:cubicBezTo>
                  <a:pt x="756153" y="20256"/>
                  <a:pt x="401762" y="100084"/>
                  <a:pt x="392086" y="113389"/>
                </a:cubicBezTo>
                <a:cubicBezTo>
                  <a:pt x="382410" y="126694"/>
                  <a:pt x="688419" y="78313"/>
                  <a:pt x="696886" y="84361"/>
                </a:cubicBezTo>
                <a:cubicBezTo>
                  <a:pt x="705353" y="90409"/>
                  <a:pt x="554162" y="146047"/>
                  <a:pt x="442886" y="149675"/>
                </a:cubicBezTo>
                <a:cubicBezTo>
                  <a:pt x="331610" y="153303"/>
                  <a:pt x="-9475" y="123066"/>
                  <a:pt x="201" y="9887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71F0A3ED-4E4F-688F-025D-79308D0A717D}"/>
              </a:ext>
            </a:extLst>
          </p:cNvPr>
          <p:cNvSpPr/>
          <p:nvPr/>
        </p:nvSpPr>
        <p:spPr>
          <a:xfrm>
            <a:off x="6799031" y="2952735"/>
            <a:ext cx="736559" cy="204295"/>
          </a:xfrm>
          <a:custGeom>
            <a:avLst/>
            <a:gdLst>
              <a:gd name="connsiteX0" fmla="*/ 912 w 736559"/>
              <a:gd name="connsiteY0" fmla="*/ 131551 h 204295"/>
              <a:gd name="connsiteX1" fmla="*/ 508912 w 736559"/>
              <a:gd name="connsiteY1" fmla="*/ 66236 h 204295"/>
              <a:gd name="connsiteX2" fmla="*/ 407312 w 736559"/>
              <a:gd name="connsiteY2" fmla="*/ 922 h 204295"/>
              <a:gd name="connsiteX3" fmla="*/ 733883 w 736559"/>
              <a:gd name="connsiteY3" fmla="*/ 117036 h 204295"/>
              <a:gd name="connsiteX4" fmla="*/ 566969 w 736559"/>
              <a:gd name="connsiteY4" fmla="*/ 138808 h 204295"/>
              <a:gd name="connsiteX5" fmla="*/ 654055 w 736559"/>
              <a:gd name="connsiteY5" fmla="*/ 204122 h 204295"/>
              <a:gd name="connsiteX6" fmla="*/ 912 w 736559"/>
              <a:gd name="connsiteY6" fmla="*/ 131551 h 20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6559" h="204295">
                <a:moveTo>
                  <a:pt x="912" y="131551"/>
                </a:moveTo>
                <a:cubicBezTo>
                  <a:pt x="-23279" y="108570"/>
                  <a:pt x="441179" y="88007"/>
                  <a:pt x="508912" y="66236"/>
                </a:cubicBezTo>
                <a:cubicBezTo>
                  <a:pt x="576645" y="44464"/>
                  <a:pt x="369817" y="-7545"/>
                  <a:pt x="407312" y="922"/>
                </a:cubicBezTo>
                <a:cubicBezTo>
                  <a:pt x="444807" y="9389"/>
                  <a:pt x="707274" y="94055"/>
                  <a:pt x="733883" y="117036"/>
                </a:cubicBezTo>
                <a:cubicBezTo>
                  <a:pt x="760492" y="140017"/>
                  <a:pt x="580274" y="124294"/>
                  <a:pt x="566969" y="138808"/>
                </a:cubicBezTo>
                <a:cubicBezTo>
                  <a:pt x="553664" y="153322"/>
                  <a:pt x="743560" y="207751"/>
                  <a:pt x="654055" y="204122"/>
                </a:cubicBezTo>
                <a:cubicBezTo>
                  <a:pt x="564550" y="200493"/>
                  <a:pt x="25103" y="154532"/>
                  <a:pt x="912" y="13155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5EB287E2-96A1-C302-9E4B-A65DC9F9F68E}"/>
              </a:ext>
            </a:extLst>
          </p:cNvPr>
          <p:cNvSpPr/>
          <p:nvPr/>
        </p:nvSpPr>
        <p:spPr>
          <a:xfrm>
            <a:off x="4404020" y="1178277"/>
            <a:ext cx="1264132" cy="2168896"/>
          </a:xfrm>
          <a:custGeom>
            <a:avLst/>
            <a:gdLst>
              <a:gd name="connsiteX0" fmla="*/ 1263809 w 1264132"/>
              <a:gd name="connsiteY0" fmla="*/ 4637 h 2168896"/>
              <a:gd name="connsiteX1" fmla="*/ 327637 w 1264132"/>
              <a:gd name="connsiteY1" fmla="*/ 1260123 h 2168896"/>
              <a:gd name="connsiteX2" fmla="*/ 487294 w 1264132"/>
              <a:gd name="connsiteY2" fmla="*/ 955323 h 2168896"/>
              <a:gd name="connsiteX3" fmla="*/ 8323 w 1264132"/>
              <a:gd name="connsiteY3" fmla="*/ 2145494 h 2168896"/>
              <a:gd name="connsiteX4" fmla="*/ 218780 w 1264132"/>
              <a:gd name="connsiteY4" fmla="*/ 1652009 h 2168896"/>
              <a:gd name="connsiteX5" fmla="*/ 668723 w 1264132"/>
              <a:gd name="connsiteY5" fmla="*/ 527152 h 2168896"/>
              <a:gd name="connsiteX6" fmla="*/ 436494 w 1264132"/>
              <a:gd name="connsiteY6" fmla="*/ 824694 h 2168896"/>
              <a:gd name="connsiteX7" fmla="*/ 1263809 w 1264132"/>
              <a:gd name="connsiteY7" fmla="*/ 4637 h 2168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4132" h="2168896">
                <a:moveTo>
                  <a:pt x="1263809" y="4637"/>
                </a:moveTo>
                <a:cubicBezTo>
                  <a:pt x="1245666" y="77208"/>
                  <a:pt x="457056" y="1101675"/>
                  <a:pt x="327637" y="1260123"/>
                </a:cubicBezTo>
                <a:cubicBezTo>
                  <a:pt x="198218" y="1418571"/>
                  <a:pt x="540513" y="807761"/>
                  <a:pt x="487294" y="955323"/>
                </a:cubicBezTo>
                <a:cubicBezTo>
                  <a:pt x="434075" y="1102885"/>
                  <a:pt x="53075" y="2029380"/>
                  <a:pt x="8323" y="2145494"/>
                </a:cubicBezTo>
                <a:cubicBezTo>
                  <a:pt x="-36429" y="2261608"/>
                  <a:pt x="108713" y="1921733"/>
                  <a:pt x="218780" y="1652009"/>
                </a:cubicBezTo>
                <a:cubicBezTo>
                  <a:pt x="328847" y="1382285"/>
                  <a:pt x="632437" y="665038"/>
                  <a:pt x="668723" y="527152"/>
                </a:cubicBezTo>
                <a:cubicBezTo>
                  <a:pt x="705009" y="389266"/>
                  <a:pt x="340942" y="915408"/>
                  <a:pt x="436494" y="824694"/>
                </a:cubicBezTo>
                <a:cubicBezTo>
                  <a:pt x="532046" y="733980"/>
                  <a:pt x="1281952" y="-67934"/>
                  <a:pt x="1263809" y="463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2E490CD3-2440-2B1F-E8F0-89BF1DD4389B}"/>
              </a:ext>
            </a:extLst>
          </p:cNvPr>
          <p:cNvSpPr/>
          <p:nvPr/>
        </p:nvSpPr>
        <p:spPr>
          <a:xfrm>
            <a:off x="3890634" y="870060"/>
            <a:ext cx="1697919" cy="3248336"/>
          </a:xfrm>
          <a:custGeom>
            <a:avLst/>
            <a:gdLst>
              <a:gd name="connsiteX0" fmla="*/ 1697366 w 1697919"/>
              <a:gd name="connsiteY0" fmla="*/ 797 h 3248336"/>
              <a:gd name="connsiteX1" fmla="*/ 1095023 w 1697919"/>
              <a:gd name="connsiteY1" fmla="*/ 494283 h 3248336"/>
              <a:gd name="connsiteX2" fmla="*/ 572509 w 1697919"/>
              <a:gd name="connsiteY2" fmla="*/ 1655426 h 3248336"/>
              <a:gd name="connsiteX3" fmla="*/ 557995 w 1697919"/>
              <a:gd name="connsiteY3" fmla="*/ 1437711 h 3248336"/>
              <a:gd name="connsiteX4" fmla="*/ 35480 w 1697919"/>
              <a:gd name="connsiteY4" fmla="*/ 3179426 h 3248336"/>
              <a:gd name="connsiteX5" fmla="*/ 129823 w 1697919"/>
              <a:gd name="connsiteY5" fmla="*/ 2685940 h 3248336"/>
              <a:gd name="connsiteX6" fmla="*/ 797480 w 1697919"/>
              <a:gd name="connsiteY6" fmla="*/ 719254 h 3248336"/>
              <a:gd name="connsiteX7" fmla="*/ 623309 w 1697919"/>
              <a:gd name="connsiteY7" fmla="*/ 944226 h 3248336"/>
              <a:gd name="connsiteX8" fmla="*/ 1131309 w 1697919"/>
              <a:gd name="connsiteY8" fmla="*/ 363654 h 3248336"/>
              <a:gd name="connsiteX9" fmla="*/ 986166 w 1697919"/>
              <a:gd name="connsiteY9" fmla="*/ 378169 h 3248336"/>
              <a:gd name="connsiteX10" fmla="*/ 1697366 w 1697919"/>
              <a:gd name="connsiteY10" fmla="*/ 797 h 324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7919" h="3248336">
                <a:moveTo>
                  <a:pt x="1697366" y="797"/>
                </a:moveTo>
                <a:cubicBezTo>
                  <a:pt x="1715509" y="20149"/>
                  <a:pt x="1282499" y="218512"/>
                  <a:pt x="1095023" y="494283"/>
                </a:cubicBezTo>
                <a:cubicBezTo>
                  <a:pt x="907547" y="770054"/>
                  <a:pt x="662014" y="1498188"/>
                  <a:pt x="572509" y="1655426"/>
                </a:cubicBezTo>
                <a:cubicBezTo>
                  <a:pt x="483004" y="1812664"/>
                  <a:pt x="647500" y="1183711"/>
                  <a:pt x="557995" y="1437711"/>
                </a:cubicBezTo>
                <a:cubicBezTo>
                  <a:pt x="468490" y="1691711"/>
                  <a:pt x="106842" y="2971388"/>
                  <a:pt x="35480" y="3179426"/>
                </a:cubicBezTo>
                <a:cubicBezTo>
                  <a:pt x="-35882" y="3387464"/>
                  <a:pt x="2823" y="3095969"/>
                  <a:pt x="129823" y="2685940"/>
                </a:cubicBezTo>
                <a:cubicBezTo>
                  <a:pt x="256823" y="2275911"/>
                  <a:pt x="715232" y="1009540"/>
                  <a:pt x="797480" y="719254"/>
                </a:cubicBezTo>
                <a:cubicBezTo>
                  <a:pt x="879728" y="428968"/>
                  <a:pt x="567671" y="1003493"/>
                  <a:pt x="623309" y="944226"/>
                </a:cubicBezTo>
                <a:cubicBezTo>
                  <a:pt x="678947" y="884959"/>
                  <a:pt x="1070833" y="457997"/>
                  <a:pt x="1131309" y="363654"/>
                </a:cubicBezTo>
                <a:cubicBezTo>
                  <a:pt x="1191785" y="269311"/>
                  <a:pt x="897871" y="436226"/>
                  <a:pt x="986166" y="378169"/>
                </a:cubicBezTo>
                <a:cubicBezTo>
                  <a:pt x="1074461" y="320112"/>
                  <a:pt x="1679223" y="-18555"/>
                  <a:pt x="1697366" y="79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8A8938AD-0885-DA18-85D4-1360993D632D}"/>
              </a:ext>
            </a:extLst>
          </p:cNvPr>
          <p:cNvSpPr/>
          <p:nvPr/>
        </p:nvSpPr>
        <p:spPr>
          <a:xfrm>
            <a:off x="3272562" y="751382"/>
            <a:ext cx="1753419" cy="1368101"/>
          </a:xfrm>
          <a:custGeom>
            <a:avLst/>
            <a:gdLst>
              <a:gd name="connsiteX0" fmla="*/ 1749381 w 1753419"/>
              <a:gd name="connsiteY0" fmla="*/ 10618 h 1368101"/>
              <a:gd name="connsiteX1" fmla="*/ 319724 w 1753419"/>
              <a:gd name="connsiteY1" fmla="*/ 1244332 h 1368101"/>
              <a:gd name="connsiteX2" fmla="*/ 675324 w 1753419"/>
              <a:gd name="connsiteY2" fmla="*/ 968561 h 1368101"/>
              <a:gd name="connsiteX3" fmla="*/ 409 w 1753419"/>
              <a:gd name="connsiteY3" fmla="*/ 1367704 h 1368101"/>
              <a:gd name="connsiteX4" fmla="*/ 580981 w 1753419"/>
              <a:gd name="connsiteY4" fmla="*/ 1033875 h 1368101"/>
              <a:gd name="connsiteX5" fmla="*/ 929324 w 1753419"/>
              <a:gd name="connsiteY5" fmla="*/ 591189 h 1368101"/>
              <a:gd name="connsiteX6" fmla="*/ 755152 w 1753419"/>
              <a:gd name="connsiteY6" fmla="*/ 641989 h 1368101"/>
              <a:gd name="connsiteX7" fmla="*/ 1749381 w 1753419"/>
              <a:gd name="connsiteY7" fmla="*/ 10618 h 136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3419" h="1368101">
                <a:moveTo>
                  <a:pt x="1749381" y="10618"/>
                </a:moveTo>
                <a:cubicBezTo>
                  <a:pt x="1676810" y="111008"/>
                  <a:pt x="498733" y="1084675"/>
                  <a:pt x="319724" y="1244332"/>
                </a:cubicBezTo>
                <a:cubicBezTo>
                  <a:pt x="140715" y="1403989"/>
                  <a:pt x="728543" y="947999"/>
                  <a:pt x="675324" y="968561"/>
                </a:cubicBezTo>
                <a:cubicBezTo>
                  <a:pt x="622105" y="989123"/>
                  <a:pt x="16133" y="1356818"/>
                  <a:pt x="409" y="1367704"/>
                </a:cubicBezTo>
                <a:cubicBezTo>
                  <a:pt x="-15315" y="1378590"/>
                  <a:pt x="426162" y="1163294"/>
                  <a:pt x="580981" y="1033875"/>
                </a:cubicBezTo>
                <a:cubicBezTo>
                  <a:pt x="735800" y="904456"/>
                  <a:pt x="900296" y="656503"/>
                  <a:pt x="929324" y="591189"/>
                </a:cubicBezTo>
                <a:cubicBezTo>
                  <a:pt x="958352" y="525875"/>
                  <a:pt x="616057" y="731494"/>
                  <a:pt x="755152" y="641989"/>
                </a:cubicBezTo>
                <a:cubicBezTo>
                  <a:pt x="894247" y="552484"/>
                  <a:pt x="1821952" y="-89772"/>
                  <a:pt x="1749381" y="1061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5756C239-0035-02B9-CFAB-909F60EA2EA7}"/>
              </a:ext>
            </a:extLst>
          </p:cNvPr>
          <p:cNvSpPr/>
          <p:nvPr/>
        </p:nvSpPr>
        <p:spPr>
          <a:xfrm>
            <a:off x="5647747" y="340853"/>
            <a:ext cx="567023" cy="826719"/>
          </a:xfrm>
          <a:custGeom>
            <a:avLst/>
            <a:gdLst>
              <a:gd name="connsiteX0" fmla="*/ 564367 w 567023"/>
              <a:gd name="connsiteY0" fmla="*/ 233 h 826719"/>
              <a:gd name="connsiteX1" fmla="*/ 223282 w 567023"/>
              <a:gd name="connsiteY1" fmla="*/ 421147 h 826719"/>
              <a:gd name="connsiteX2" fmla="*/ 245053 w 567023"/>
              <a:gd name="connsiteY2" fmla="*/ 820290 h 826719"/>
              <a:gd name="connsiteX3" fmla="*/ 223282 w 567023"/>
              <a:gd name="connsiteY3" fmla="*/ 646118 h 826719"/>
              <a:gd name="connsiteX4" fmla="*/ 165224 w 567023"/>
              <a:gd name="connsiteY4" fmla="*/ 363090 h 826719"/>
              <a:gd name="connsiteX5" fmla="*/ 12824 w 567023"/>
              <a:gd name="connsiteY5" fmla="*/ 479204 h 826719"/>
              <a:gd name="connsiteX6" fmla="*/ 564367 w 567023"/>
              <a:gd name="connsiteY6" fmla="*/ 233 h 82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7023" h="826719">
                <a:moveTo>
                  <a:pt x="564367" y="233"/>
                </a:moveTo>
                <a:cubicBezTo>
                  <a:pt x="599443" y="-9443"/>
                  <a:pt x="276501" y="284471"/>
                  <a:pt x="223282" y="421147"/>
                </a:cubicBezTo>
                <a:cubicBezTo>
                  <a:pt x="170063" y="557823"/>
                  <a:pt x="245053" y="782795"/>
                  <a:pt x="245053" y="820290"/>
                </a:cubicBezTo>
                <a:cubicBezTo>
                  <a:pt x="245053" y="857785"/>
                  <a:pt x="236587" y="722318"/>
                  <a:pt x="223282" y="646118"/>
                </a:cubicBezTo>
                <a:cubicBezTo>
                  <a:pt x="209977" y="569918"/>
                  <a:pt x="200300" y="390909"/>
                  <a:pt x="165224" y="363090"/>
                </a:cubicBezTo>
                <a:cubicBezTo>
                  <a:pt x="130148" y="335271"/>
                  <a:pt x="-48862" y="534842"/>
                  <a:pt x="12824" y="479204"/>
                </a:cubicBezTo>
                <a:cubicBezTo>
                  <a:pt x="74510" y="423566"/>
                  <a:pt x="529291" y="9909"/>
                  <a:pt x="564367" y="23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FDF41D35-5E4A-EFCD-CB6F-8E2CF52B8B19}"/>
              </a:ext>
            </a:extLst>
          </p:cNvPr>
          <p:cNvSpPr/>
          <p:nvPr/>
        </p:nvSpPr>
        <p:spPr>
          <a:xfrm>
            <a:off x="6375637" y="1008329"/>
            <a:ext cx="1540477" cy="2157270"/>
          </a:xfrm>
          <a:custGeom>
            <a:avLst/>
            <a:gdLst>
              <a:gd name="connsiteX0" fmla="*/ 3392 w 1540477"/>
              <a:gd name="connsiteY0" fmla="*/ 7671 h 2157270"/>
              <a:gd name="connsiteX1" fmla="*/ 954077 w 1540477"/>
              <a:gd name="connsiteY1" fmla="*/ 1357500 h 2157270"/>
              <a:gd name="connsiteX2" fmla="*/ 743620 w 1540477"/>
              <a:gd name="connsiteY2" fmla="*/ 1096242 h 2157270"/>
              <a:gd name="connsiteX3" fmla="*/ 1520134 w 1540477"/>
              <a:gd name="connsiteY3" fmla="*/ 2119500 h 2157270"/>
              <a:gd name="connsiteX4" fmla="*/ 1251620 w 1540477"/>
              <a:gd name="connsiteY4" fmla="*/ 1829214 h 2157270"/>
              <a:gd name="connsiteX5" fmla="*/ 583963 w 1540477"/>
              <a:gd name="connsiteY5" fmla="*/ 813214 h 2157270"/>
              <a:gd name="connsiteX6" fmla="*/ 634763 w 1540477"/>
              <a:gd name="connsiteY6" fmla="*/ 805957 h 2157270"/>
              <a:gd name="connsiteX7" fmla="*/ 3392 w 1540477"/>
              <a:gd name="connsiteY7" fmla="*/ 7671 h 215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0477" h="2157270">
                <a:moveTo>
                  <a:pt x="3392" y="7671"/>
                </a:moveTo>
                <a:cubicBezTo>
                  <a:pt x="56611" y="99595"/>
                  <a:pt x="830706" y="1176072"/>
                  <a:pt x="954077" y="1357500"/>
                </a:cubicBezTo>
                <a:cubicBezTo>
                  <a:pt x="1077448" y="1538928"/>
                  <a:pt x="649277" y="969242"/>
                  <a:pt x="743620" y="1096242"/>
                </a:cubicBezTo>
                <a:cubicBezTo>
                  <a:pt x="837963" y="1223242"/>
                  <a:pt x="1435467" y="1997338"/>
                  <a:pt x="1520134" y="2119500"/>
                </a:cubicBezTo>
                <a:cubicBezTo>
                  <a:pt x="1604801" y="2241662"/>
                  <a:pt x="1407648" y="2046928"/>
                  <a:pt x="1251620" y="1829214"/>
                </a:cubicBezTo>
                <a:cubicBezTo>
                  <a:pt x="1095592" y="1611500"/>
                  <a:pt x="686773" y="983757"/>
                  <a:pt x="583963" y="813214"/>
                </a:cubicBezTo>
                <a:cubicBezTo>
                  <a:pt x="481154" y="642671"/>
                  <a:pt x="730315" y="934167"/>
                  <a:pt x="634763" y="805957"/>
                </a:cubicBezTo>
                <a:cubicBezTo>
                  <a:pt x="539211" y="677748"/>
                  <a:pt x="-49827" y="-84253"/>
                  <a:pt x="3392" y="767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38314520-6837-A649-EF1A-441EE6AE968D}"/>
              </a:ext>
            </a:extLst>
          </p:cNvPr>
          <p:cNvSpPr/>
          <p:nvPr/>
        </p:nvSpPr>
        <p:spPr>
          <a:xfrm>
            <a:off x="5853863" y="754872"/>
            <a:ext cx="1817215" cy="1255383"/>
          </a:xfrm>
          <a:custGeom>
            <a:avLst/>
            <a:gdLst>
              <a:gd name="connsiteX0" fmla="*/ 2651 w 1817215"/>
              <a:gd name="connsiteY0" fmla="*/ 253871 h 1255383"/>
              <a:gd name="connsiteX1" fmla="*/ 793680 w 1817215"/>
              <a:gd name="connsiteY1" fmla="*/ 7128 h 1255383"/>
              <a:gd name="connsiteX2" fmla="*/ 1366994 w 1817215"/>
              <a:gd name="connsiteY2" fmla="*/ 587699 h 1255383"/>
              <a:gd name="connsiteX3" fmla="*/ 1200080 w 1817215"/>
              <a:gd name="connsiteY3" fmla="*/ 384499 h 1255383"/>
              <a:gd name="connsiteX4" fmla="*/ 1816937 w 1817215"/>
              <a:gd name="connsiteY4" fmla="*/ 1255357 h 1255383"/>
              <a:gd name="connsiteX5" fmla="*/ 1112994 w 1817215"/>
              <a:gd name="connsiteY5" fmla="*/ 413528 h 1255383"/>
              <a:gd name="connsiteX6" fmla="*/ 844480 w 1817215"/>
              <a:gd name="connsiteY6" fmla="*/ 72442 h 1255383"/>
              <a:gd name="connsiteX7" fmla="*/ 546937 w 1817215"/>
              <a:gd name="connsiteY7" fmla="*/ 94214 h 1255383"/>
              <a:gd name="connsiteX8" fmla="*/ 2651 w 1817215"/>
              <a:gd name="connsiteY8" fmla="*/ 253871 h 1255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215" h="1255383">
                <a:moveTo>
                  <a:pt x="2651" y="253871"/>
                </a:moveTo>
                <a:cubicBezTo>
                  <a:pt x="43775" y="239357"/>
                  <a:pt x="566290" y="-48510"/>
                  <a:pt x="793680" y="7128"/>
                </a:cubicBezTo>
                <a:cubicBezTo>
                  <a:pt x="1021070" y="62766"/>
                  <a:pt x="1299261" y="524804"/>
                  <a:pt x="1366994" y="587699"/>
                </a:cubicBezTo>
                <a:cubicBezTo>
                  <a:pt x="1434727" y="650594"/>
                  <a:pt x="1125090" y="273223"/>
                  <a:pt x="1200080" y="384499"/>
                </a:cubicBezTo>
                <a:cubicBezTo>
                  <a:pt x="1275070" y="495775"/>
                  <a:pt x="1831451" y="1250519"/>
                  <a:pt x="1816937" y="1255357"/>
                </a:cubicBezTo>
                <a:cubicBezTo>
                  <a:pt x="1802423" y="1260195"/>
                  <a:pt x="1275070" y="610680"/>
                  <a:pt x="1112994" y="413528"/>
                </a:cubicBezTo>
                <a:cubicBezTo>
                  <a:pt x="950918" y="216376"/>
                  <a:pt x="938823" y="125661"/>
                  <a:pt x="844480" y="72442"/>
                </a:cubicBezTo>
                <a:cubicBezTo>
                  <a:pt x="750137" y="19223"/>
                  <a:pt x="683613" y="67604"/>
                  <a:pt x="546937" y="94214"/>
                </a:cubicBezTo>
                <a:cubicBezTo>
                  <a:pt x="410261" y="120824"/>
                  <a:pt x="-38473" y="268385"/>
                  <a:pt x="2651" y="25387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885ABC81-8A4E-DB89-6B3E-48560F71C639}"/>
              </a:ext>
            </a:extLst>
          </p:cNvPr>
          <p:cNvSpPr/>
          <p:nvPr/>
        </p:nvSpPr>
        <p:spPr>
          <a:xfrm>
            <a:off x="6869388" y="3946846"/>
            <a:ext cx="1090967" cy="2620841"/>
          </a:xfrm>
          <a:custGeom>
            <a:avLst/>
            <a:gdLst>
              <a:gd name="connsiteX0" fmla="*/ 1084441 w 1090967"/>
              <a:gd name="connsiteY0" fmla="*/ 1040 h 2620841"/>
              <a:gd name="connsiteX1" fmla="*/ 649012 w 1090967"/>
              <a:gd name="connsiteY1" fmla="*/ 1321840 h 2620841"/>
              <a:gd name="connsiteX2" fmla="*/ 721583 w 1090967"/>
              <a:gd name="connsiteY2" fmla="*/ 995268 h 2620841"/>
              <a:gd name="connsiteX3" fmla="*/ 119241 w 1090967"/>
              <a:gd name="connsiteY3" fmla="*/ 2490240 h 2620841"/>
              <a:gd name="connsiteX4" fmla="*/ 141012 w 1090967"/>
              <a:gd name="connsiteY4" fmla="*/ 2294297 h 2620841"/>
              <a:gd name="connsiteX5" fmla="*/ 220841 w 1090967"/>
              <a:gd name="connsiteY5" fmla="*/ 2069325 h 2620841"/>
              <a:gd name="connsiteX6" fmla="*/ 10383 w 1090967"/>
              <a:gd name="connsiteY6" fmla="*/ 2613611 h 2620841"/>
              <a:gd name="connsiteX7" fmla="*/ 605469 w 1090967"/>
              <a:gd name="connsiteY7" fmla="*/ 1604868 h 2620841"/>
              <a:gd name="connsiteX8" fmla="*/ 453069 w 1090967"/>
              <a:gd name="connsiteY8" fmla="*/ 2272525 h 2620841"/>
              <a:gd name="connsiteX9" fmla="*/ 932041 w 1090967"/>
              <a:gd name="connsiteY9" fmla="*/ 871897 h 2620841"/>
              <a:gd name="connsiteX10" fmla="*/ 910269 w 1090967"/>
              <a:gd name="connsiteY10" fmla="*/ 1096868 h 2620841"/>
              <a:gd name="connsiteX11" fmla="*/ 1084441 w 1090967"/>
              <a:gd name="connsiteY11" fmla="*/ 1040 h 262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0967" h="2620841">
                <a:moveTo>
                  <a:pt x="1084441" y="1040"/>
                </a:moveTo>
                <a:cubicBezTo>
                  <a:pt x="1040898" y="38535"/>
                  <a:pt x="709488" y="1156135"/>
                  <a:pt x="649012" y="1321840"/>
                </a:cubicBezTo>
                <a:cubicBezTo>
                  <a:pt x="588536" y="1487545"/>
                  <a:pt x="809878" y="800535"/>
                  <a:pt x="721583" y="995268"/>
                </a:cubicBezTo>
                <a:cubicBezTo>
                  <a:pt x="633288" y="1190001"/>
                  <a:pt x="216003" y="2273735"/>
                  <a:pt x="119241" y="2490240"/>
                </a:cubicBezTo>
                <a:cubicBezTo>
                  <a:pt x="22479" y="2706745"/>
                  <a:pt x="124079" y="2364449"/>
                  <a:pt x="141012" y="2294297"/>
                </a:cubicBezTo>
                <a:cubicBezTo>
                  <a:pt x="157945" y="2224145"/>
                  <a:pt x="242612" y="2016106"/>
                  <a:pt x="220841" y="2069325"/>
                </a:cubicBezTo>
                <a:cubicBezTo>
                  <a:pt x="199070" y="2122544"/>
                  <a:pt x="-53722" y="2691020"/>
                  <a:pt x="10383" y="2613611"/>
                </a:cubicBezTo>
                <a:cubicBezTo>
                  <a:pt x="74488" y="2536202"/>
                  <a:pt x="531688" y="1661716"/>
                  <a:pt x="605469" y="1604868"/>
                </a:cubicBezTo>
                <a:cubicBezTo>
                  <a:pt x="679250" y="1548020"/>
                  <a:pt x="398640" y="2394687"/>
                  <a:pt x="453069" y="2272525"/>
                </a:cubicBezTo>
                <a:cubicBezTo>
                  <a:pt x="507498" y="2150363"/>
                  <a:pt x="855841" y="1067840"/>
                  <a:pt x="932041" y="871897"/>
                </a:cubicBezTo>
                <a:cubicBezTo>
                  <a:pt x="1008241" y="675954"/>
                  <a:pt x="880031" y="1243220"/>
                  <a:pt x="910269" y="1096868"/>
                </a:cubicBezTo>
                <a:cubicBezTo>
                  <a:pt x="940507" y="950516"/>
                  <a:pt x="1127984" y="-36455"/>
                  <a:pt x="1084441" y="104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4EFCE40C-B042-3101-3E82-49493FC73984}"/>
              </a:ext>
            </a:extLst>
          </p:cNvPr>
          <p:cNvSpPr/>
          <p:nvPr/>
        </p:nvSpPr>
        <p:spPr>
          <a:xfrm>
            <a:off x="7147781" y="4017451"/>
            <a:ext cx="830876" cy="2508128"/>
          </a:xfrm>
          <a:custGeom>
            <a:avLst/>
            <a:gdLst>
              <a:gd name="connsiteX0" fmla="*/ 827819 w 830876"/>
              <a:gd name="connsiteY0" fmla="*/ 32035 h 2508128"/>
              <a:gd name="connsiteX1" fmla="*/ 269019 w 830876"/>
              <a:gd name="connsiteY1" fmla="*/ 1744720 h 2508128"/>
              <a:gd name="connsiteX2" fmla="*/ 334333 w 830876"/>
              <a:gd name="connsiteY2" fmla="*/ 1512492 h 2508128"/>
              <a:gd name="connsiteX3" fmla="*/ 7762 w 830876"/>
              <a:gd name="connsiteY3" fmla="*/ 2499463 h 2508128"/>
              <a:gd name="connsiteX4" fmla="*/ 94848 w 830876"/>
              <a:gd name="connsiteY4" fmla="*/ 2020492 h 2508128"/>
              <a:gd name="connsiteX5" fmla="*/ 290790 w 830876"/>
              <a:gd name="connsiteY5" fmla="*/ 939178 h 2508128"/>
              <a:gd name="connsiteX6" fmla="*/ 276276 w 830876"/>
              <a:gd name="connsiteY6" fmla="*/ 1214949 h 2508128"/>
              <a:gd name="connsiteX7" fmla="*/ 646390 w 830876"/>
              <a:gd name="connsiteY7" fmla="*/ 540035 h 2508128"/>
              <a:gd name="connsiteX8" fmla="*/ 501248 w 830876"/>
              <a:gd name="connsiteY8" fmla="*/ 619863 h 2508128"/>
              <a:gd name="connsiteX9" fmla="*/ 827819 w 830876"/>
              <a:gd name="connsiteY9" fmla="*/ 32035 h 250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0876" h="2508128">
                <a:moveTo>
                  <a:pt x="827819" y="32035"/>
                </a:moveTo>
                <a:cubicBezTo>
                  <a:pt x="789114" y="219511"/>
                  <a:pt x="351267" y="1497977"/>
                  <a:pt x="269019" y="1744720"/>
                </a:cubicBezTo>
                <a:cubicBezTo>
                  <a:pt x="186771" y="1991463"/>
                  <a:pt x="377876" y="1386702"/>
                  <a:pt x="334333" y="1512492"/>
                </a:cubicBezTo>
                <a:cubicBezTo>
                  <a:pt x="290790" y="1638282"/>
                  <a:pt x="47676" y="2414796"/>
                  <a:pt x="7762" y="2499463"/>
                </a:cubicBezTo>
                <a:cubicBezTo>
                  <a:pt x="-32152" y="2584130"/>
                  <a:pt x="94848" y="2020492"/>
                  <a:pt x="94848" y="2020492"/>
                </a:cubicBezTo>
                <a:cubicBezTo>
                  <a:pt x="142019" y="1760445"/>
                  <a:pt x="260552" y="1073435"/>
                  <a:pt x="290790" y="939178"/>
                </a:cubicBezTo>
                <a:cubicBezTo>
                  <a:pt x="321028" y="804921"/>
                  <a:pt x="217009" y="1281473"/>
                  <a:pt x="276276" y="1214949"/>
                </a:cubicBezTo>
                <a:cubicBezTo>
                  <a:pt x="335543" y="1148425"/>
                  <a:pt x="608895" y="639216"/>
                  <a:pt x="646390" y="540035"/>
                </a:cubicBezTo>
                <a:cubicBezTo>
                  <a:pt x="683885" y="440854"/>
                  <a:pt x="477058" y="702111"/>
                  <a:pt x="501248" y="619863"/>
                </a:cubicBezTo>
                <a:cubicBezTo>
                  <a:pt x="525438" y="537615"/>
                  <a:pt x="866524" y="-155441"/>
                  <a:pt x="827819" y="3203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18D3E5BE-8A48-3391-B7DF-528B959F08D1}"/>
              </a:ext>
            </a:extLst>
          </p:cNvPr>
          <p:cNvSpPr/>
          <p:nvPr/>
        </p:nvSpPr>
        <p:spPr>
          <a:xfrm>
            <a:off x="5957170" y="1130204"/>
            <a:ext cx="2089033" cy="2490996"/>
          </a:xfrm>
          <a:custGeom>
            <a:avLst/>
            <a:gdLst>
              <a:gd name="connsiteX0" fmla="*/ 944 w 2089033"/>
              <a:gd name="connsiteY0" fmla="*/ 81739 h 2490996"/>
              <a:gd name="connsiteX1" fmla="*/ 204144 w 2089033"/>
              <a:gd name="connsiteY1" fmla="*/ 118025 h 2490996"/>
              <a:gd name="connsiteX2" fmla="*/ 1263687 w 2089033"/>
              <a:gd name="connsiteY2" fmla="*/ 1213853 h 2490996"/>
              <a:gd name="connsiteX3" fmla="*/ 864544 w 2089033"/>
              <a:gd name="connsiteY3" fmla="*/ 938082 h 2490996"/>
              <a:gd name="connsiteX4" fmla="*/ 1524944 w 2089033"/>
              <a:gd name="connsiteY4" fmla="*/ 1816196 h 2490996"/>
              <a:gd name="connsiteX5" fmla="*/ 1154830 w 2089033"/>
              <a:gd name="connsiteY5" fmla="*/ 1518653 h 2490996"/>
              <a:gd name="connsiteX6" fmla="*/ 2061973 w 2089033"/>
              <a:gd name="connsiteY6" fmla="*/ 2462082 h 2490996"/>
              <a:gd name="connsiteX7" fmla="*/ 1771687 w 2089033"/>
              <a:gd name="connsiteY7" fmla="*/ 2113739 h 2490996"/>
              <a:gd name="connsiteX8" fmla="*/ 966144 w 2089033"/>
              <a:gd name="connsiteY8" fmla="*/ 771167 h 2490996"/>
              <a:gd name="connsiteX9" fmla="*/ 610544 w 2089033"/>
              <a:gd name="connsiteY9" fmla="*/ 488139 h 2490996"/>
              <a:gd name="connsiteX10" fmla="*/ 712144 w 2089033"/>
              <a:gd name="connsiteY10" fmla="*/ 560710 h 2490996"/>
              <a:gd name="connsiteX11" fmla="*/ 944 w 2089033"/>
              <a:gd name="connsiteY11" fmla="*/ 81739 h 249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89033" h="2490996">
                <a:moveTo>
                  <a:pt x="944" y="81739"/>
                </a:moveTo>
                <a:cubicBezTo>
                  <a:pt x="-2685" y="5539"/>
                  <a:pt x="-6313" y="-70661"/>
                  <a:pt x="204144" y="118025"/>
                </a:cubicBezTo>
                <a:cubicBezTo>
                  <a:pt x="414601" y="306711"/>
                  <a:pt x="1153620" y="1077177"/>
                  <a:pt x="1263687" y="1213853"/>
                </a:cubicBezTo>
                <a:cubicBezTo>
                  <a:pt x="1373754" y="1350529"/>
                  <a:pt x="821001" y="837692"/>
                  <a:pt x="864544" y="938082"/>
                </a:cubicBezTo>
                <a:cubicBezTo>
                  <a:pt x="908087" y="1038472"/>
                  <a:pt x="1476563" y="1719434"/>
                  <a:pt x="1524944" y="1816196"/>
                </a:cubicBezTo>
                <a:cubicBezTo>
                  <a:pt x="1573325" y="1912958"/>
                  <a:pt x="1065325" y="1411005"/>
                  <a:pt x="1154830" y="1518653"/>
                </a:cubicBezTo>
                <a:cubicBezTo>
                  <a:pt x="1244335" y="1626301"/>
                  <a:pt x="1959164" y="2362901"/>
                  <a:pt x="2061973" y="2462082"/>
                </a:cubicBezTo>
                <a:cubicBezTo>
                  <a:pt x="2164782" y="2561263"/>
                  <a:pt x="1954325" y="2395558"/>
                  <a:pt x="1771687" y="2113739"/>
                </a:cubicBezTo>
                <a:cubicBezTo>
                  <a:pt x="1589049" y="1831920"/>
                  <a:pt x="1159668" y="1042100"/>
                  <a:pt x="966144" y="771167"/>
                </a:cubicBezTo>
                <a:cubicBezTo>
                  <a:pt x="772620" y="500234"/>
                  <a:pt x="652877" y="523215"/>
                  <a:pt x="610544" y="488139"/>
                </a:cubicBezTo>
                <a:cubicBezTo>
                  <a:pt x="568211" y="453063"/>
                  <a:pt x="712144" y="560710"/>
                  <a:pt x="712144" y="560710"/>
                </a:cubicBezTo>
                <a:lnTo>
                  <a:pt x="944" y="8173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F94C058C-D9F1-FE57-958F-643398DDFF81}"/>
              </a:ext>
            </a:extLst>
          </p:cNvPr>
          <p:cNvSpPr/>
          <p:nvPr/>
        </p:nvSpPr>
        <p:spPr>
          <a:xfrm>
            <a:off x="3395257" y="375906"/>
            <a:ext cx="1282617" cy="2929374"/>
          </a:xfrm>
          <a:custGeom>
            <a:avLst/>
            <a:gdLst>
              <a:gd name="connsiteX0" fmla="*/ 1263829 w 1282617"/>
              <a:gd name="connsiteY0" fmla="*/ 37751 h 2929374"/>
              <a:gd name="connsiteX1" fmla="*/ 1213029 w 1282617"/>
              <a:gd name="connsiteY1" fmla="*/ 269980 h 2929374"/>
              <a:gd name="connsiteX2" fmla="*/ 748572 w 1282617"/>
              <a:gd name="connsiteY2" fmla="*/ 1641580 h 2929374"/>
              <a:gd name="connsiteX3" fmla="*/ 777600 w 1282617"/>
              <a:gd name="connsiteY3" fmla="*/ 1503694 h 2929374"/>
              <a:gd name="connsiteX4" fmla="*/ 8343 w 1282617"/>
              <a:gd name="connsiteY4" fmla="*/ 2918837 h 2929374"/>
              <a:gd name="connsiteX5" fmla="*/ 407486 w 1282617"/>
              <a:gd name="connsiteY5" fmla="*/ 2084265 h 2929374"/>
              <a:gd name="connsiteX6" fmla="*/ 1002572 w 1282617"/>
              <a:gd name="connsiteY6" fmla="*/ 886837 h 2929374"/>
              <a:gd name="connsiteX7" fmla="*/ 857429 w 1282617"/>
              <a:gd name="connsiteY7" fmla="*/ 1460151 h 2929374"/>
              <a:gd name="connsiteX8" fmla="*/ 1242057 w 1282617"/>
              <a:gd name="connsiteY8" fmla="*/ 777980 h 2929374"/>
              <a:gd name="connsiteX9" fmla="*/ 1263829 w 1282617"/>
              <a:gd name="connsiteY9" fmla="*/ 37751 h 292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2617" h="2929374">
                <a:moveTo>
                  <a:pt x="1263829" y="37751"/>
                </a:moveTo>
                <a:cubicBezTo>
                  <a:pt x="1258991" y="-46916"/>
                  <a:pt x="1298905" y="2675"/>
                  <a:pt x="1213029" y="269980"/>
                </a:cubicBezTo>
                <a:cubicBezTo>
                  <a:pt x="1127153" y="537285"/>
                  <a:pt x="821143" y="1435961"/>
                  <a:pt x="748572" y="1641580"/>
                </a:cubicBezTo>
                <a:cubicBezTo>
                  <a:pt x="676001" y="1847199"/>
                  <a:pt x="900972" y="1290818"/>
                  <a:pt x="777600" y="1503694"/>
                </a:cubicBezTo>
                <a:cubicBezTo>
                  <a:pt x="654228" y="1716570"/>
                  <a:pt x="70029" y="2822075"/>
                  <a:pt x="8343" y="2918837"/>
                </a:cubicBezTo>
                <a:cubicBezTo>
                  <a:pt x="-53343" y="3015599"/>
                  <a:pt x="241781" y="2422932"/>
                  <a:pt x="407486" y="2084265"/>
                </a:cubicBezTo>
                <a:cubicBezTo>
                  <a:pt x="573191" y="1745598"/>
                  <a:pt x="927582" y="990856"/>
                  <a:pt x="1002572" y="886837"/>
                </a:cubicBezTo>
                <a:cubicBezTo>
                  <a:pt x="1077562" y="782818"/>
                  <a:pt x="817515" y="1478294"/>
                  <a:pt x="857429" y="1460151"/>
                </a:cubicBezTo>
                <a:cubicBezTo>
                  <a:pt x="897343" y="1442008"/>
                  <a:pt x="1169486" y="1011418"/>
                  <a:pt x="1242057" y="777980"/>
                </a:cubicBezTo>
                <a:cubicBezTo>
                  <a:pt x="1314628" y="544542"/>
                  <a:pt x="1268667" y="122418"/>
                  <a:pt x="1263829" y="3775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832EEFB9-B939-4B5A-B426-C6702CECDE64}"/>
              </a:ext>
            </a:extLst>
          </p:cNvPr>
          <p:cNvSpPr/>
          <p:nvPr/>
        </p:nvSpPr>
        <p:spPr>
          <a:xfrm>
            <a:off x="2884501" y="663570"/>
            <a:ext cx="1638062" cy="2554470"/>
          </a:xfrm>
          <a:custGeom>
            <a:avLst/>
            <a:gdLst>
              <a:gd name="connsiteX0" fmla="*/ 1506070 w 1638062"/>
              <a:gd name="connsiteY0" fmla="*/ 214544 h 2554470"/>
              <a:gd name="connsiteX1" fmla="*/ 1491556 w 1638062"/>
              <a:gd name="connsiteY1" fmla="*/ 272601 h 2554470"/>
              <a:gd name="connsiteX2" fmla="*/ 315899 w 1638062"/>
              <a:gd name="connsiteY2" fmla="*/ 2529573 h 2554470"/>
              <a:gd name="connsiteX3" fmla="*/ 860185 w 1638062"/>
              <a:gd name="connsiteY3" fmla="*/ 1535344 h 2554470"/>
              <a:gd name="connsiteX4" fmla="*/ 11099 w 1638062"/>
              <a:gd name="connsiteY4" fmla="*/ 2457001 h 2554470"/>
              <a:gd name="connsiteX5" fmla="*/ 453785 w 1638062"/>
              <a:gd name="connsiteY5" fmla="*/ 1854659 h 2554470"/>
              <a:gd name="connsiteX6" fmla="*/ 1506070 w 1638062"/>
              <a:gd name="connsiteY6" fmla="*/ 214544 h 255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8062" h="2554470">
                <a:moveTo>
                  <a:pt x="1506070" y="214544"/>
                </a:moveTo>
                <a:cubicBezTo>
                  <a:pt x="1679032" y="-49132"/>
                  <a:pt x="1689918" y="-113237"/>
                  <a:pt x="1491556" y="272601"/>
                </a:cubicBezTo>
                <a:cubicBezTo>
                  <a:pt x="1293194" y="658439"/>
                  <a:pt x="421127" y="2319116"/>
                  <a:pt x="315899" y="2529573"/>
                </a:cubicBezTo>
                <a:cubicBezTo>
                  <a:pt x="210670" y="2740030"/>
                  <a:pt x="910985" y="1547439"/>
                  <a:pt x="860185" y="1535344"/>
                </a:cubicBezTo>
                <a:cubicBezTo>
                  <a:pt x="809385" y="1523249"/>
                  <a:pt x="78832" y="2403782"/>
                  <a:pt x="11099" y="2457001"/>
                </a:cubicBezTo>
                <a:cubicBezTo>
                  <a:pt x="-56634" y="2510220"/>
                  <a:pt x="197366" y="2225983"/>
                  <a:pt x="453785" y="1854659"/>
                </a:cubicBezTo>
                <a:cubicBezTo>
                  <a:pt x="710204" y="1483335"/>
                  <a:pt x="1333108" y="478220"/>
                  <a:pt x="1506070" y="21454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2EA9AAC7-EA01-4CB9-4DF5-A725E77649B4}"/>
              </a:ext>
            </a:extLst>
          </p:cNvPr>
          <p:cNvSpPr/>
          <p:nvPr/>
        </p:nvSpPr>
        <p:spPr>
          <a:xfrm>
            <a:off x="5413417" y="522491"/>
            <a:ext cx="1940372" cy="467859"/>
          </a:xfrm>
          <a:custGeom>
            <a:avLst/>
            <a:gdLst>
              <a:gd name="connsiteX0" fmla="*/ 412 w 1940372"/>
              <a:gd name="connsiteY0" fmla="*/ 464480 h 467859"/>
              <a:gd name="connsiteX1" fmla="*/ 1219612 w 1940372"/>
              <a:gd name="connsiteY1" fmla="*/ 29052 h 467859"/>
              <a:gd name="connsiteX2" fmla="*/ 1016412 w 1940372"/>
              <a:gd name="connsiteY2" fmla="*/ 87109 h 467859"/>
              <a:gd name="connsiteX3" fmla="*/ 1923554 w 1940372"/>
              <a:gd name="connsiteY3" fmla="*/ 464480 h 467859"/>
              <a:gd name="connsiteX4" fmla="*/ 1567954 w 1940372"/>
              <a:gd name="connsiteY4" fmla="*/ 239509 h 467859"/>
              <a:gd name="connsiteX5" fmla="*/ 1088983 w 1940372"/>
              <a:gd name="connsiteY5" fmla="*/ 232252 h 467859"/>
              <a:gd name="connsiteX6" fmla="*/ 412 w 1940372"/>
              <a:gd name="connsiteY6" fmla="*/ 464480 h 467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0372" h="467859">
                <a:moveTo>
                  <a:pt x="412" y="464480"/>
                </a:moveTo>
                <a:cubicBezTo>
                  <a:pt x="22183" y="430613"/>
                  <a:pt x="1050279" y="91947"/>
                  <a:pt x="1219612" y="29052"/>
                </a:cubicBezTo>
                <a:cubicBezTo>
                  <a:pt x="1388945" y="-33843"/>
                  <a:pt x="899088" y="14538"/>
                  <a:pt x="1016412" y="87109"/>
                </a:cubicBezTo>
                <a:cubicBezTo>
                  <a:pt x="1133736" y="159680"/>
                  <a:pt x="1831630" y="439080"/>
                  <a:pt x="1923554" y="464480"/>
                </a:cubicBezTo>
                <a:cubicBezTo>
                  <a:pt x="2015478" y="489880"/>
                  <a:pt x="1707049" y="278214"/>
                  <a:pt x="1567954" y="239509"/>
                </a:cubicBezTo>
                <a:cubicBezTo>
                  <a:pt x="1428859" y="200804"/>
                  <a:pt x="1353869" y="197176"/>
                  <a:pt x="1088983" y="232252"/>
                </a:cubicBezTo>
                <a:cubicBezTo>
                  <a:pt x="824097" y="267328"/>
                  <a:pt x="-21359" y="498347"/>
                  <a:pt x="412" y="46448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E2A15F8A-013C-E16A-7DCD-3C96094FB90D}"/>
              </a:ext>
            </a:extLst>
          </p:cNvPr>
          <p:cNvSpPr/>
          <p:nvPr/>
        </p:nvSpPr>
        <p:spPr>
          <a:xfrm>
            <a:off x="7312837" y="1867907"/>
            <a:ext cx="1044177" cy="1681239"/>
          </a:xfrm>
          <a:custGeom>
            <a:avLst/>
            <a:gdLst>
              <a:gd name="connsiteX0" fmla="*/ 2363 w 1044177"/>
              <a:gd name="connsiteY0" fmla="*/ 4436 h 1681239"/>
              <a:gd name="connsiteX1" fmla="*/ 553906 w 1044177"/>
              <a:gd name="connsiteY1" fmla="*/ 701122 h 1681239"/>
              <a:gd name="connsiteX2" fmla="*/ 510363 w 1044177"/>
              <a:gd name="connsiteY2" fmla="*/ 367293 h 1681239"/>
              <a:gd name="connsiteX3" fmla="*/ 1032877 w 1044177"/>
              <a:gd name="connsiteY3" fmla="*/ 1659064 h 1681239"/>
              <a:gd name="connsiteX4" fmla="*/ 800649 w 1044177"/>
              <a:gd name="connsiteY4" fmla="*/ 1100264 h 1681239"/>
              <a:gd name="connsiteX5" fmla="*/ 2363 w 1044177"/>
              <a:gd name="connsiteY5" fmla="*/ 4436 h 168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4177" h="1681239">
                <a:moveTo>
                  <a:pt x="2363" y="4436"/>
                </a:moveTo>
                <a:cubicBezTo>
                  <a:pt x="-38761" y="-62088"/>
                  <a:pt x="469239" y="640646"/>
                  <a:pt x="553906" y="701122"/>
                </a:cubicBezTo>
                <a:cubicBezTo>
                  <a:pt x="638573" y="761598"/>
                  <a:pt x="430535" y="207636"/>
                  <a:pt x="510363" y="367293"/>
                </a:cubicBezTo>
                <a:cubicBezTo>
                  <a:pt x="590192" y="526950"/>
                  <a:pt x="984496" y="1536902"/>
                  <a:pt x="1032877" y="1659064"/>
                </a:cubicBezTo>
                <a:cubicBezTo>
                  <a:pt x="1081258" y="1781226"/>
                  <a:pt x="968773" y="1371197"/>
                  <a:pt x="800649" y="1100264"/>
                </a:cubicBezTo>
                <a:cubicBezTo>
                  <a:pt x="632525" y="829331"/>
                  <a:pt x="43487" y="70960"/>
                  <a:pt x="2363" y="4436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D82A1D6A-4507-935F-DAEB-513C0D377687}"/>
              </a:ext>
            </a:extLst>
          </p:cNvPr>
          <p:cNvSpPr/>
          <p:nvPr/>
        </p:nvSpPr>
        <p:spPr>
          <a:xfrm>
            <a:off x="6146890" y="1291937"/>
            <a:ext cx="1031594" cy="2145197"/>
          </a:xfrm>
          <a:custGeom>
            <a:avLst/>
            <a:gdLst>
              <a:gd name="connsiteX0" fmla="*/ 72481 w 1031594"/>
              <a:gd name="connsiteY0" fmla="*/ 108692 h 2145197"/>
              <a:gd name="connsiteX1" fmla="*/ 130539 w 1031594"/>
              <a:gd name="connsiteY1" fmla="*/ 152234 h 2145197"/>
              <a:gd name="connsiteX2" fmla="*/ 950596 w 1031594"/>
              <a:gd name="connsiteY2" fmla="*/ 1313377 h 2145197"/>
              <a:gd name="connsiteX3" fmla="*/ 674824 w 1031594"/>
              <a:gd name="connsiteY3" fmla="*/ 1182749 h 2145197"/>
              <a:gd name="connsiteX4" fmla="*/ 914310 w 1031594"/>
              <a:gd name="connsiteY4" fmla="*/ 1444006 h 2145197"/>
              <a:gd name="connsiteX5" fmla="*/ 384539 w 1031594"/>
              <a:gd name="connsiteY5" fmla="*/ 1843149 h 2145197"/>
              <a:gd name="connsiteX6" fmla="*/ 7167 w 1031594"/>
              <a:gd name="connsiteY6" fmla="*/ 2140692 h 2145197"/>
              <a:gd name="connsiteX7" fmla="*/ 718367 w 1031594"/>
              <a:gd name="connsiteY7" fmla="*/ 1610920 h 2145197"/>
              <a:gd name="connsiteX8" fmla="*/ 1030424 w 1031594"/>
              <a:gd name="connsiteY8" fmla="*/ 1567377 h 2145197"/>
              <a:gd name="connsiteX9" fmla="*/ 812710 w 1031594"/>
              <a:gd name="connsiteY9" fmla="*/ 1349663 h 2145197"/>
              <a:gd name="connsiteX10" fmla="*/ 507910 w 1031594"/>
              <a:gd name="connsiteY10" fmla="*/ 965034 h 2145197"/>
              <a:gd name="connsiteX11" fmla="*/ 587739 w 1031594"/>
              <a:gd name="connsiteY11" fmla="*/ 1030349 h 2145197"/>
              <a:gd name="connsiteX12" fmla="*/ 72481 w 1031594"/>
              <a:gd name="connsiteY12" fmla="*/ 108692 h 21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31594" h="2145197">
                <a:moveTo>
                  <a:pt x="72481" y="108692"/>
                </a:moveTo>
                <a:cubicBezTo>
                  <a:pt x="-3719" y="-37660"/>
                  <a:pt x="-15813" y="-48547"/>
                  <a:pt x="130539" y="152234"/>
                </a:cubicBezTo>
                <a:cubicBezTo>
                  <a:pt x="276891" y="353015"/>
                  <a:pt x="859882" y="1141625"/>
                  <a:pt x="950596" y="1313377"/>
                </a:cubicBezTo>
                <a:cubicBezTo>
                  <a:pt x="1041310" y="1485129"/>
                  <a:pt x="680872" y="1160978"/>
                  <a:pt x="674824" y="1182749"/>
                </a:cubicBezTo>
                <a:cubicBezTo>
                  <a:pt x="668776" y="1204520"/>
                  <a:pt x="962691" y="1333939"/>
                  <a:pt x="914310" y="1444006"/>
                </a:cubicBezTo>
                <a:cubicBezTo>
                  <a:pt x="865929" y="1554073"/>
                  <a:pt x="535729" y="1727035"/>
                  <a:pt x="384539" y="1843149"/>
                </a:cubicBezTo>
                <a:cubicBezTo>
                  <a:pt x="233349" y="1959263"/>
                  <a:pt x="-48471" y="2179397"/>
                  <a:pt x="7167" y="2140692"/>
                </a:cubicBezTo>
                <a:cubicBezTo>
                  <a:pt x="62805" y="2101987"/>
                  <a:pt x="547824" y="1706473"/>
                  <a:pt x="718367" y="1610920"/>
                </a:cubicBezTo>
                <a:cubicBezTo>
                  <a:pt x="888910" y="1515367"/>
                  <a:pt x="1014700" y="1610920"/>
                  <a:pt x="1030424" y="1567377"/>
                </a:cubicBezTo>
                <a:cubicBezTo>
                  <a:pt x="1046148" y="1523834"/>
                  <a:pt x="899796" y="1450054"/>
                  <a:pt x="812710" y="1349663"/>
                </a:cubicBezTo>
                <a:cubicBezTo>
                  <a:pt x="725624" y="1249272"/>
                  <a:pt x="545405" y="1018253"/>
                  <a:pt x="507910" y="965034"/>
                </a:cubicBezTo>
                <a:cubicBezTo>
                  <a:pt x="470415" y="911815"/>
                  <a:pt x="659101" y="1174282"/>
                  <a:pt x="587739" y="1030349"/>
                </a:cubicBezTo>
                <a:cubicBezTo>
                  <a:pt x="516377" y="886416"/>
                  <a:pt x="148681" y="255044"/>
                  <a:pt x="72481" y="108692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360B1211-4836-985A-D470-B947C2CDC1DE}"/>
              </a:ext>
            </a:extLst>
          </p:cNvPr>
          <p:cNvSpPr/>
          <p:nvPr/>
        </p:nvSpPr>
        <p:spPr>
          <a:xfrm>
            <a:off x="7285711" y="4329513"/>
            <a:ext cx="436096" cy="651854"/>
          </a:xfrm>
          <a:custGeom>
            <a:avLst/>
            <a:gdLst>
              <a:gd name="connsiteX0" fmla="*/ 460 w 436096"/>
              <a:gd name="connsiteY0" fmla="*/ 249744 h 651854"/>
              <a:gd name="connsiteX1" fmla="*/ 145603 w 436096"/>
              <a:gd name="connsiteY1" fmla="*/ 648887 h 651854"/>
              <a:gd name="connsiteX2" fmla="*/ 435889 w 436096"/>
              <a:gd name="connsiteY2" fmla="*/ 3001 h 651854"/>
              <a:gd name="connsiteX3" fmla="*/ 189146 w 436096"/>
              <a:gd name="connsiteY3" fmla="*/ 402144 h 651854"/>
              <a:gd name="connsiteX4" fmla="*/ 460 w 436096"/>
              <a:gd name="connsiteY4" fmla="*/ 249744 h 65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096" h="651854">
                <a:moveTo>
                  <a:pt x="460" y="249744"/>
                </a:moveTo>
                <a:cubicBezTo>
                  <a:pt x="-6797" y="290868"/>
                  <a:pt x="73032" y="690011"/>
                  <a:pt x="145603" y="648887"/>
                </a:cubicBezTo>
                <a:cubicBezTo>
                  <a:pt x="218175" y="607763"/>
                  <a:pt x="428632" y="44125"/>
                  <a:pt x="435889" y="3001"/>
                </a:cubicBezTo>
                <a:cubicBezTo>
                  <a:pt x="443146" y="-38123"/>
                  <a:pt x="258089" y="356182"/>
                  <a:pt x="189146" y="402144"/>
                </a:cubicBezTo>
                <a:cubicBezTo>
                  <a:pt x="120203" y="448106"/>
                  <a:pt x="7717" y="208620"/>
                  <a:pt x="460" y="24974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B7F96F04-417A-C3B4-8100-47F2EC82C85B}"/>
              </a:ext>
            </a:extLst>
          </p:cNvPr>
          <p:cNvSpPr/>
          <p:nvPr/>
        </p:nvSpPr>
        <p:spPr>
          <a:xfrm>
            <a:off x="3891908" y="4463025"/>
            <a:ext cx="389658" cy="922848"/>
          </a:xfrm>
          <a:custGeom>
            <a:avLst/>
            <a:gdLst>
              <a:gd name="connsiteX0" fmla="*/ 26949 w 389658"/>
              <a:gd name="connsiteY0" fmla="*/ 118 h 922848"/>
              <a:gd name="connsiteX1" fmla="*/ 382549 w 389658"/>
              <a:gd name="connsiteY1" fmla="*/ 682289 h 922848"/>
              <a:gd name="connsiteX2" fmla="*/ 244663 w 389658"/>
              <a:gd name="connsiteY2" fmla="*/ 631489 h 922848"/>
              <a:gd name="connsiteX3" fmla="*/ 5178 w 389658"/>
              <a:gd name="connsiteY3" fmla="*/ 558918 h 922848"/>
              <a:gd name="connsiteX4" fmla="*/ 85006 w 389658"/>
              <a:gd name="connsiteY4" fmla="*/ 689546 h 922848"/>
              <a:gd name="connsiteX5" fmla="*/ 143063 w 389658"/>
              <a:gd name="connsiteY5" fmla="*/ 921775 h 922848"/>
              <a:gd name="connsiteX6" fmla="*/ 237406 w 389658"/>
              <a:gd name="connsiteY6" fmla="*/ 740346 h 922848"/>
              <a:gd name="connsiteX7" fmla="*/ 26949 w 389658"/>
              <a:gd name="connsiteY7" fmla="*/ 118 h 92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58" h="922848">
                <a:moveTo>
                  <a:pt x="26949" y="118"/>
                </a:moveTo>
                <a:cubicBezTo>
                  <a:pt x="51139" y="-9558"/>
                  <a:pt x="346263" y="577061"/>
                  <a:pt x="382549" y="682289"/>
                </a:cubicBezTo>
                <a:cubicBezTo>
                  <a:pt x="418835" y="787517"/>
                  <a:pt x="307558" y="652051"/>
                  <a:pt x="244663" y="631489"/>
                </a:cubicBezTo>
                <a:cubicBezTo>
                  <a:pt x="181768" y="610927"/>
                  <a:pt x="31788" y="549242"/>
                  <a:pt x="5178" y="558918"/>
                </a:cubicBezTo>
                <a:cubicBezTo>
                  <a:pt x="-21432" y="568594"/>
                  <a:pt x="62025" y="629070"/>
                  <a:pt x="85006" y="689546"/>
                </a:cubicBezTo>
                <a:cubicBezTo>
                  <a:pt x="107987" y="750022"/>
                  <a:pt x="117663" y="913308"/>
                  <a:pt x="143063" y="921775"/>
                </a:cubicBezTo>
                <a:cubicBezTo>
                  <a:pt x="168463" y="930242"/>
                  <a:pt x="251920" y="890327"/>
                  <a:pt x="237406" y="740346"/>
                </a:cubicBezTo>
                <a:cubicBezTo>
                  <a:pt x="222892" y="590365"/>
                  <a:pt x="2759" y="9794"/>
                  <a:pt x="26949" y="11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6067B874-8E8A-A790-0979-61419460742A}"/>
              </a:ext>
            </a:extLst>
          </p:cNvPr>
          <p:cNvSpPr/>
          <p:nvPr/>
        </p:nvSpPr>
        <p:spPr>
          <a:xfrm>
            <a:off x="5310364" y="403861"/>
            <a:ext cx="2997336" cy="2932122"/>
          </a:xfrm>
          <a:custGeom>
            <a:avLst/>
            <a:gdLst>
              <a:gd name="connsiteX0" fmla="*/ 67179 w 2997336"/>
              <a:gd name="connsiteY0" fmla="*/ 46082 h 2932122"/>
              <a:gd name="connsiteX1" fmla="*/ 117979 w 2997336"/>
              <a:gd name="connsiteY1" fmla="*/ 75110 h 2932122"/>
              <a:gd name="connsiteX2" fmla="*/ 1816150 w 2997336"/>
              <a:gd name="connsiteY2" fmla="*/ 1287053 h 2932122"/>
              <a:gd name="connsiteX3" fmla="*/ 1641979 w 2997336"/>
              <a:gd name="connsiteY3" fmla="*/ 996768 h 2932122"/>
              <a:gd name="connsiteX4" fmla="*/ 2403979 w 2997336"/>
              <a:gd name="connsiteY4" fmla="*/ 2230482 h 2932122"/>
              <a:gd name="connsiteX5" fmla="*/ 2316893 w 2997336"/>
              <a:gd name="connsiteY5" fmla="*/ 1882139 h 2932122"/>
              <a:gd name="connsiteX6" fmla="*/ 2977293 w 2997336"/>
              <a:gd name="connsiteY6" fmla="*/ 2912653 h 2932122"/>
              <a:gd name="connsiteX7" fmla="*/ 2708779 w 2997336"/>
              <a:gd name="connsiteY7" fmla="*/ 2448196 h 2932122"/>
              <a:gd name="connsiteX8" fmla="*/ 1547636 w 2997336"/>
              <a:gd name="connsiteY8" fmla="*/ 1141910 h 2932122"/>
              <a:gd name="connsiteX9" fmla="*/ 894493 w 2997336"/>
              <a:gd name="connsiteY9" fmla="*/ 561339 h 2932122"/>
              <a:gd name="connsiteX10" fmla="*/ 1177522 w 2997336"/>
              <a:gd name="connsiteY10" fmla="*/ 786310 h 2932122"/>
              <a:gd name="connsiteX11" fmla="*/ 67179 w 2997336"/>
              <a:gd name="connsiteY11" fmla="*/ 46082 h 293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7336" h="2932122">
                <a:moveTo>
                  <a:pt x="67179" y="46082"/>
                </a:moveTo>
                <a:cubicBezTo>
                  <a:pt x="-109412" y="-72451"/>
                  <a:pt x="117979" y="75110"/>
                  <a:pt x="117979" y="75110"/>
                </a:cubicBezTo>
                <a:cubicBezTo>
                  <a:pt x="409474" y="281938"/>
                  <a:pt x="1562150" y="1133443"/>
                  <a:pt x="1816150" y="1287053"/>
                </a:cubicBezTo>
                <a:cubicBezTo>
                  <a:pt x="2070150" y="1440663"/>
                  <a:pt x="1544008" y="839530"/>
                  <a:pt x="1641979" y="996768"/>
                </a:cubicBezTo>
                <a:cubicBezTo>
                  <a:pt x="1739950" y="1154006"/>
                  <a:pt x="2291493" y="2082920"/>
                  <a:pt x="2403979" y="2230482"/>
                </a:cubicBezTo>
                <a:cubicBezTo>
                  <a:pt x="2516465" y="2378044"/>
                  <a:pt x="2221341" y="1768444"/>
                  <a:pt x="2316893" y="1882139"/>
                </a:cubicBezTo>
                <a:cubicBezTo>
                  <a:pt x="2412445" y="1995834"/>
                  <a:pt x="2911979" y="2818310"/>
                  <a:pt x="2977293" y="2912653"/>
                </a:cubicBezTo>
                <a:cubicBezTo>
                  <a:pt x="3042607" y="3006996"/>
                  <a:pt x="2947055" y="2743320"/>
                  <a:pt x="2708779" y="2448196"/>
                </a:cubicBezTo>
                <a:cubicBezTo>
                  <a:pt x="2470503" y="2153072"/>
                  <a:pt x="1850017" y="1456386"/>
                  <a:pt x="1547636" y="1141910"/>
                </a:cubicBezTo>
                <a:cubicBezTo>
                  <a:pt x="1245255" y="827434"/>
                  <a:pt x="956179" y="620606"/>
                  <a:pt x="894493" y="561339"/>
                </a:cubicBezTo>
                <a:cubicBezTo>
                  <a:pt x="832807" y="502072"/>
                  <a:pt x="1314198" y="874605"/>
                  <a:pt x="1177522" y="786310"/>
                </a:cubicBezTo>
                <a:cubicBezTo>
                  <a:pt x="1040846" y="698015"/>
                  <a:pt x="243770" y="164615"/>
                  <a:pt x="67179" y="4608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5FB6FFEC-6B3B-4555-5284-7B9E0F7BAE3D}"/>
              </a:ext>
            </a:extLst>
          </p:cNvPr>
          <p:cNvSpPr/>
          <p:nvPr/>
        </p:nvSpPr>
        <p:spPr>
          <a:xfrm>
            <a:off x="3221916" y="888660"/>
            <a:ext cx="1183587" cy="3343090"/>
          </a:xfrm>
          <a:custGeom>
            <a:avLst/>
            <a:gdLst>
              <a:gd name="connsiteX0" fmla="*/ 1168655 w 1183587"/>
              <a:gd name="connsiteY0" fmla="*/ 18483 h 3343090"/>
              <a:gd name="connsiteX1" fmla="*/ 1132370 w 1183587"/>
              <a:gd name="connsiteY1" fmla="*/ 69283 h 3343090"/>
              <a:gd name="connsiteX2" fmla="*/ 370370 w 1183587"/>
              <a:gd name="connsiteY2" fmla="*/ 1063511 h 3343090"/>
              <a:gd name="connsiteX3" fmla="*/ 595341 w 1183587"/>
              <a:gd name="connsiteY3" fmla="*/ 773226 h 3343090"/>
              <a:gd name="connsiteX4" fmla="*/ 305055 w 1183587"/>
              <a:gd name="connsiteY4" fmla="*/ 1673111 h 3343090"/>
              <a:gd name="connsiteX5" fmla="*/ 319570 w 1183587"/>
              <a:gd name="connsiteY5" fmla="*/ 2609283 h 3343090"/>
              <a:gd name="connsiteX6" fmla="*/ 246998 w 1183587"/>
              <a:gd name="connsiteY6" fmla="*/ 2210140 h 3343090"/>
              <a:gd name="connsiteX7" fmla="*/ 22027 w 1183587"/>
              <a:gd name="connsiteY7" fmla="*/ 3334997 h 3343090"/>
              <a:gd name="connsiteX8" fmla="*/ 43798 w 1183587"/>
              <a:gd name="connsiteY8" fmla="*/ 2616540 h 3343090"/>
              <a:gd name="connsiteX9" fmla="*/ 334084 w 1183587"/>
              <a:gd name="connsiteY9" fmla="*/ 824026 h 3343090"/>
              <a:gd name="connsiteX10" fmla="*/ 196198 w 1183587"/>
              <a:gd name="connsiteY10" fmla="*/ 1237683 h 3343090"/>
              <a:gd name="connsiteX11" fmla="*/ 885627 w 1183587"/>
              <a:gd name="connsiteY11" fmla="*/ 308769 h 3343090"/>
              <a:gd name="connsiteX12" fmla="*/ 1168655 w 1183587"/>
              <a:gd name="connsiteY12" fmla="*/ 18483 h 334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3587" h="3343090">
                <a:moveTo>
                  <a:pt x="1168655" y="18483"/>
                </a:moveTo>
                <a:cubicBezTo>
                  <a:pt x="1217036" y="-43203"/>
                  <a:pt x="1132370" y="69283"/>
                  <a:pt x="1132370" y="69283"/>
                </a:cubicBezTo>
                <a:lnTo>
                  <a:pt x="370370" y="1063511"/>
                </a:lnTo>
                <a:cubicBezTo>
                  <a:pt x="280865" y="1180835"/>
                  <a:pt x="606227" y="671626"/>
                  <a:pt x="595341" y="773226"/>
                </a:cubicBezTo>
                <a:cubicBezTo>
                  <a:pt x="584455" y="874826"/>
                  <a:pt x="351017" y="1367102"/>
                  <a:pt x="305055" y="1673111"/>
                </a:cubicBezTo>
                <a:cubicBezTo>
                  <a:pt x="259093" y="1979120"/>
                  <a:pt x="329246" y="2519778"/>
                  <a:pt x="319570" y="2609283"/>
                </a:cubicBezTo>
                <a:cubicBezTo>
                  <a:pt x="309894" y="2698788"/>
                  <a:pt x="296588" y="2089188"/>
                  <a:pt x="246998" y="2210140"/>
                </a:cubicBezTo>
                <a:cubicBezTo>
                  <a:pt x="197408" y="2331092"/>
                  <a:pt x="55894" y="3267264"/>
                  <a:pt x="22027" y="3334997"/>
                </a:cubicBezTo>
                <a:cubicBezTo>
                  <a:pt x="-11840" y="3402730"/>
                  <a:pt x="-8212" y="3035035"/>
                  <a:pt x="43798" y="2616540"/>
                </a:cubicBezTo>
                <a:cubicBezTo>
                  <a:pt x="95807" y="2198045"/>
                  <a:pt x="308684" y="1053835"/>
                  <a:pt x="334084" y="824026"/>
                </a:cubicBezTo>
                <a:cubicBezTo>
                  <a:pt x="359484" y="594217"/>
                  <a:pt x="104274" y="1323559"/>
                  <a:pt x="196198" y="1237683"/>
                </a:cubicBezTo>
                <a:cubicBezTo>
                  <a:pt x="288122" y="1151807"/>
                  <a:pt x="723551" y="514388"/>
                  <a:pt x="885627" y="308769"/>
                </a:cubicBezTo>
                <a:cubicBezTo>
                  <a:pt x="1047703" y="103150"/>
                  <a:pt x="1108179" y="53559"/>
                  <a:pt x="1168655" y="1848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1A597FA6-E517-89AC-AB1E-B38003BDA59B}"/>
              </a:ext>
            </a:extLst>
          </p:cNvPr>
          <p:cNvSpPr/>
          <p:nvPr/>
        </p:nvSpPr>
        <p:spPr>
          <a:xfrm>
            <a:off x="6314030" y="3903488"/>
            <a:ext cx="712698" cy="846356"/>
          </a:xfrm>
          <a:custGeom>
            <a:avLst/>
            <a:gdLst>
              <a:gd name="connsiteX0" fmla="*/ 21456 w 712698"/>
              <a:gd name="connsiteY0" fmla="*/ 22626 h 846356"/>
              <a:gd name="connsiteX1" fmla="*/ 108541 w 712698"/>
              <a:gd name="connsiteY1" fmla="*/ 80683 h 846356"/>
              <a:gd name="connsiteX2" fmla="*/ 587513 w 712698"/>
              <a:gd name="connsiteY2" fmla="*/ 646741 h 846356"/>
              <a:gd name="connsiteX3" fmla="*/ 696370 w 712698"/>
              <a:gd name="connsiteY3" fmla="*/ 842683 h 846356"/>
              <a:gd name="connsiteX4" fmla="*/ 674599 w 712698"/>
              <a:gd name="connsiteY4" fmla="*/ 726569 h 846356"/>
              <a:gd name="connsiteX5" fmla="*/ 348027 w 712698"/>
              <a:gd name="connsiteY5" fmla="*/ 182283 h 846356"/>
              <a:gd name="connsiteX6" fmla="*/ 413341 w 712698"/>
              <a:gd name="connsiteY6" fmla="*/ 262112 h 846356"/>
              <a:gd name="connsiteX7" fmla="*/ 21456 w 712698"/>
              <a:gd name="connsiteY7" fmla="*/ 22626 h 84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2698" h="846356">
                <a:moveTo>
                  <a:pt x="21456" y="22626"/>
                </a:moveTo>
                <a:cubicBezTo>
                  <a:pt x="-29344" y="-7612"/>
                  <a:pt x="14198" y="-23336"/>
                  <a:pt x="108541" y="80683"/>
                </a:cubicBezTo>
                <a:cubicBezTo>
                  <a:pt x="202884" y="184702"/>
                  <a:pt x="489542" y="519741"/>
                  <a:pt x="587513" y="646741"/>
                </a:cubicBezTo>
                <a:cubicBezTo>
                  <a:pt x="685485" y="773741"/>
                  <a:pt x="681856" y="829378"/>
                  <a:pt x="696370" y="842683"/>
                </a:cubicBezTo>
                <a:cubicBezTo>
                  <a:pt x="710884" y="855988"/>
                  <a:pt x="732656" y="836636"/>
                  <a:pt x="674599" y="726569"/>
                </a:cubicBezTo>
                <a:cubicBezTo>
                  <a:pt x="616542" y="616502"/>
                  <a:pt x="391570" y="259692"/>
                  <a:pt x="348027" y="182283"/>
                </a:cubicBezTo>
                <a:cubicBezTo>
                  <a:pt x="304484" y="104874"/>
                  <a:pt x="461722" y="287512"/>
                  <a:pt x="413341" y="262112"/>
                </a:cubicBezTo>
                <a:cubicBezTo>
                  <a:pt x="364960" y="236712"/>
                  <a:pt x="72256" y="52864"/>
                  <a:pt x="21456" y="2262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302EF35C-17DD-1171-0B6A-0C1F1D85C08F}"/>
              </a:ext>
            </a:extLst>
          </p:cNvPr>
          <p:cNvSpPr/>
          <p:nvPr/>
        </p:nvSpPr>
        <p:spPr>
          <a:xfrm>
            <a:off x="6095972" y="1726446"/>
            <a:ext cx="697078" cy="1787031"/>
          </a:xfrm>
          <a:custGeom>
            <a:avLst/>
            <a:gdLst>
              <a:gd name="connsiteX0" fmla="*/ 43571 w 697078"/>
              <a:gd name="connsiteY0" fmla="*/ 754 h 1787031"/>
              <a:gd name="connsiteX1" fmla="*/ 544314 w 697078"/>
              <a:gd name="connsiteY1" fmla="*/ 791783 h 1787031"/>
              <a:gd name="connsiteX2" fmla="*/ 544314 w 697078"/>
              <a:gd name="connsiteY2" fmla="*/ 726468 h 1787031"/>
              <a:gd name="connsiteX3" fmla="*/ 508028 w 697078"/>
              <a:gd name="connsiteY3" fmla="*/ 1096583 h 1787031"/>
              <a:gd name="connsiteX4" fmla="*/ 558828 w 697078"/>
              <a:gd name="connsiteY4" fmla="*/ 1575554 h 1787031"/>
              <a:gd name="connsiteX5" fmla="*/ 464485 w 697078"/>
              <a:gd name="connsiteY5" fmla="*/ 1372354 h 1787031"/>
              <a:gd name="connsiteX6" fmla="*/ 587857 w 697078"/>
              <a:gd name="connsiteY6" fmla="*/ 1778754 h 1787031"/>
              <a:gd name="connsiteX7" fmla="*/ 478999 w 697078"/>
              <a:gd name="connsiteY7" fmla="*/ 1648125 h 1787031"/>
              <a:gd name="connsiteX8" fmla="*/ 28 w 697078"/>
              <a:gd name="connsiteY8" fmla="*/ 1677154 h 1787031"/>
              <a:gd name="connsiteX9" fmla="*/ 457228 w 697078"/>
              <a:gd name="connsiteY9" fmla="*/ 1582811 h 1787031"/>
              <a:gd name="connsiteX10" fmla="*/ 696714 w 697078"/>
              <a:gd name="connsiteY10" fmla="*/ 1176411 h 1787031"/>
              <a:gd name="connsiteX11" fmla="*/ 515285 w 697078"/>
              <a:gd name="connsiteY11" fmla="*/ 1256240 h 1787031"/>
              <a:gd name="connsiteX12" fmla="*/ 667685 w 697078"/>
              <a:gd name="connsiteY12" fmla="*/ 878868 h 1787031"/>
              <a:gd name="connsiteX13" fmla="*/ 544314 w 697078"/>
              <a:gd name="connsiteY13" fmla="*/ 733725 h 1787031"/>
              <a:gd name="connsiteX14" fmla="*/ 333857 w 697078"/>
              <a:gd name="connsiteY14" fmla="*/ 254754 h 1787031"/>
              <a:gd name="connsiteX15" fmla="*/ 508028 w 697078"/>
              <a:gd name="connsiteY15" fmla="*/ 639383 h 1787031"/>
              <a:gd name="connsiteX16" fmla="*/ 43571 w 697078"/>
              <a:gd name="connsiteY16" fmla="*/ 754 h 1787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97078" h="1787031">
                <a:moveTo>
                  <a:pt x="43571" y="754"/>
                </a:moveTo>
                <a:cubicBezTo>
                  <a:pt x="49619" y="26154"/>
                  <a:pt x="460857" y="670831"/>
                  <a:pt x="544314" y="791783"/>
                </a:cubicBezTo>
                <a:cubicBezTo>
                  <a:pt x="627771" y="912735"/>
                  <a:pt x="550362" y="675668"/>
                  <a:pt x="544314" y="726468"/>
                </a:cubicBezTo>
                <a:cubicBezTo>
                  <a:pt x="538266" y="777268"/>
                  <a:pt x="505609" y="955069"/>
                  <a:pt x="508028" y="1096583"/>
                </a:cubicBezTo>
                <a:cubicBezTo>
                  <a:pt x="510447" y="1238097"/>
                  <a:pt x="566085" y="1529592"/>
                  <a:pt x="558828" y="1575554"/>
                </a:cubicBezTo>
                <a:cubicBezTo>
                  <a:pt x="551571" y="1621516"/>
                  <a:pt x="459647" y="1338487"/>
                  <a:pt x="464485" y="1372354"/>
                </a:cubicBezTo>
                <a:cubicBezTo>
                  <a:pt x="469323" y="1406221"/>
                  <a:pt x="585438" y="1732792"/>
                  <a:pt x="587857" y="1778754"/>
                </a:cubicBezTo>
                <a:cubicBezTo>
                  <a:pt x="590276" y="1824716"/>
                  <a:pt x="576970" y="1665058"/>
                  <a:pt x="478999" y="1648125"/>
                </a:cubicBezTo>
                <a:cubicBezTo>
                  <a:pt x="381028" y="1631192"/>
                  <a:pt x="3656" y="1688040"/>
                  <a:pt x="28" y="1677154"/>
                </a:cubicBezTo>
                <a:cubicBezTo>
                  <a:pt x="-3600" y="1666268"/>
                  <a:pt x="341114" y="1666268"/>
                  <a:pt x="457228" y="1582811"/>
                </a:cubicBezTo>
                <a:cubicBezTo>
                  <a:pt x="573342" y="1499354"/>
                  <a:pt x="687038" y="1230840"/>
                  <a:pt x="696714" y="1176411"/>
                </a:cubicBezTo>
                <a:cubicBezTo>
                  <a:pt x="706390" y="1121983"/>
                  <a:pt x="520123" y="1305831"/>
                  <a:pt x="515285" y="1256240"/>
                </a:cubicBezTo>
                <a:cubicBezTo>
                  <a:pt x="510447" y="1206650"/>
                  <a:pt x="662847" y="965954"/>
                  <a:pt x="667685" y="878868"/>
                </a:cubicBezTo>
                <a:cubicBezTo>
                  <a:pt x="672523" y="791782"/>
                  <a:pt x="599952" y="837744"/>
                  <a:pt x="544314" y="733725"/>
                </a:cubicBezTo>
                <a:cubicBezTo>
                  <a:pt x="488676" y="629706"/>
                  <a:pt x="339905" y="270478"/>
                  <a:pt x="333857" y="254754"/>
                </a:cubicBezTo>
                <a:cubicBezTo>
                  <a:pt x="327809" y="239030"/>
                  <a:pt x="551571" y="679297"/>
                  <a:pt x="508028" y="639383"/>
                </a:cubicBezTo>
                <a:cubicBezTo>
                  <a:pt x="464485" y="599469"/>
                  <a:pt x="37523" y="-24646"/>
                  <a:pt x="43571" y="754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45C297D5-A2DB-2E34-4475-B5B5600A828F}"/>
              </a:ext>
            </a:extLst>
          </p:cNvPr>
          <p:cNvSpPr/>
          <p:nvPr/>
        </p:nvSpPr>
        <p:spPr>
          <a:xfrm>
            <a:off x="6282479" y="4933532"/>
            <a:ext cx="504647" cy="311869"/>
          </a:xfrm>
          <a:custGeom>
            <a:avLst/>
            <a:gdLst>
              <a:gd name="connsiteX0" fmla="*/ 2207 w 504647"/>
              <a:gd name="connsiteY0" fmla="*/ 1325 h 311869"/>
              <a:gd name="connsiteX1" fmla="*/ 314264 w 504647"/>
              <a:gd name="connsiteY1" fmla="*/ 182754 h 311869"/>
              <a:gd name="connsiteX2" fmla="*/ 176378 w 504647"/>
              <a:gd name="connsiteY2" fmla="*/ 291611 h 311869"/>
              <a:gd name="connsiteX3" fmla="*/ 502950 w 504647"/>
              <a:gd name="connsiteY3" fmla="*/ 284354 h 311869"/>
              <a:gd name="connsiteX4" fmla="*/ 2207 w 504647"/>
              <a:gd name="connsiteY4" fmla="*/ 1325 h 31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647" h="311869">
                <a:moveTo>
                  <a:pt x="2207" y="1325"/>
                </a:moveTo>
                <a:cubicBezTo>
                  <a:pt x="-29241" y="-15608"/>
                  <a:pt x="285236" y="134373"/>
                  <a:pt x="314264" y="182754"/>
                </a:cubicBezTo>
                <a:cubicBezTo>
                  <a:pt x="343292" y="231135"/>
                  <a:pt x="144930" y="274678"/>
                  <a:pt x="176378" y="291611"/>
                </a:cubicBezTo>
                <a:cubicBezTo>
                  <a:pt x="207826" y="308544"/>
                  <a:pt x="530769" y="330316"/>
                  <a:pt x="502950" y="284354"/>
                </a:cubicBezTo>
                <a:cubicBezTo>
                  <a:pt x="475131" y="238392"/>
                  <a:pt x="33655" y="18258"/>
                  <a:pt x="2207" y="132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635C01E6-9EA7-AE5A-FB8F-90872070386E}"/>
              </a:ext>
            </a:extLst>
          </p:cNvPr>
          <p:cNvSpPr/>
          <p:nvPr/>
        </p:nvSpPr>
        <p:spPr>
          <a:xfrm>
            <a:off x="4636652" y="3424136"/>
            <a:ext cx="1314211" cy="241049"/>
          </a:xfrm>
          <a:custGeom>
            <a:avLst/>
            <a:gdLst>
              <a:gd name="connsiteX0" fmla="*/ 662 w 1314211"/>
              <a:gd name="connsiteY0" fmla="*/ 240721 h 241049"/>
              <a:gd name="connsiteX1" fmla="*/ 784434 w 1314211"/>
              <a:gd name="connsiteY1" fmla="*/ 59293 h 241049"/>
              <a:gd name="connsiteX2" fmla="*/ 719119 w 1314211"/>
              <a:gd name="connsiteY2" fmla="*/ 1235 h 241049"/>
              <a:gd name="connsiteX3" fmla="*/ 1285177 w 1314211"/>
              <a:gd name="connsiteY3" fmla="*/ 102835 h 241049"/>
              <a:gd name="connsiteX4" fmla="*/ 1161805 w 1314211"/>
              <a:gd name="connsiteY4" fmla="*/ 66550 h 241049"/>
              <a:gd name="connsiteX5" fmla="*/ 559462 w 1314211"/>
              <a:gd name="connsiteY5" fmla="*/ 59293 h 241049"/>
              <a:gd name="connsiteX6" fmla="*/ 646548 w 1314211"/>
              <a:gd name="connsiteY6" fmla="*/ 102835 h 241049"/>
              <a:gd name="connsiteX7" fmla="*/ 662 w 1314211"/>
              <a:gd name="connsiteY7" fmla="*/ 240721 h 241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4211" h="241049">
                <a:moveTo>
                  <a:pt x="662" y="240721"/>
                </a:moveTo>
                <a:cubicBezTo>
                  <a:pt x="23643" y="233464"/>
                  <a:pt x="664691" y="99207"/>
                  <a:pt x="784434" y="59293"/>
                </a:cubicBezTo>
                <a:cubicBezTo>
                  <a:pt x="904177" y="19379"/>
                  <a:pt x="635662" y="-6022"/>
                  <a:pt x="719119" y="1235"/>
                </a:cubicBezTo>
                <a:cubicBezTo>
                  <a:pt x="802576" y="8492"/>
                  <a:pt x="1211396" y="91949"/>
                  <a:pt x="1285177" y="102835"/>
                </a:cubicBezTo>
                <a:cubicBezTo>
                  <a:pt x="1358958" y="113721"/>
                  <a:pt x="1282758" y="73807"/>
                  <a:pt x="1161805" y="66550"/>
                </a:cubicBezTo>
                <a:cubicBezTo>
                  <a:pt x="1040853" y="59293"/>
                  <a:pt x="645338" y="53246"/>
                  <a:pt x="559462" y="59293"/>
                </a:cubicBezTo>
                <a:cubicBezTo>
                  <a:pt x="473586" y="65340"/>
                  <a:pt x="733634" y="72597"/>
                  <a:pt x="646548" y="102835"/>
                </a:cubicBezTo>
                <a:cubicBezTo>
                  <a:pt x="559462" y="133073"/>
                  <a:pt x="-22319" y="247978"/>
                  <a:pt x="662" y="240721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182D3368-94E0-97BF-86C9-873DE1F02962}"/>
              </a:ext>
            </a:extLst>
          </p:cNvPr>
          <p:cNvSpPr/>
          <p:nvPr/>
        </p:nvSpPr>
        <p:spPr>
          <a:xfrm>
            <a:off x="6490678" y="3272364"/>
            <a:ext cx="1301748" cy="186371"/>
          </a:xfrm>
          <a:custGeom>
            <a:avLst/>
            <a:gdLst>
              <a:gd name="connsiteX0" fmla="*/ 69779 w 1301748"/>
              <a:gd name="connsiteY0" fmla="*/ 102207 h 186371"/>
              <a:gd name="connsiteX1" fmla="*/ 918865 w 1301748"/>
              <a:gd name="connsiteY1" fmla="*/ 116722 h 186371"/>
              <a:gd name="connsiteX2" fmla="*/ 824522 w 1301748"/>
              <a:gd name="connsiteY2" fmla="*/ 607 h 186371"/>
              <a:gd name="connsiteX3" fmla="*/ 1296236 w 1301748"/>
              <a:gd name="connsiteY3" fmla="*/ 174779 h 186371"/>
              <a:gd name="connsiteX4" fmla="*/ 1056751 w 1301748"/>
              <a:gd name="connsiteY4" fmla="*/ 160265 h 186371"/>
              <a:gd name="connsiteX5" fmla="*/ 672122 w 1301748"/>
              <a:gd name="connsiteY5" fmla="*/ 80436 h 186371"/>
              <a:gd name="connsiteX6" fmla="*/ 113322 w 1301748"/>
              <a:gd name="connsiteY6" fmla="*/ 131236 h 186371"/>
              <a:gd name="connsiteX7" fmla="*/ 69779 w 1301748"/>
              <a:gd name="connsiteY7" fmla="*/ 102207 h 18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1748" h="186371">
                <a:moveTo>
                  <a:pt x="69779" y="102207"/>
                </a:moveTo>
                <a:cubicBezTo>
                  <a:pt x="204036" y="99788"/>
                  <a:pt x="793075" y="133655"/>
                  <a:pt x="918865" y="116722"/>
                </a:cubicBezTo>
                <a:cubicBezTo>
                  <a:pt x="1044655" y="99789"/>
                  <a:pt x="761627" y="-9069"/>
                  <a:pt x="824522" y="607"/>
                </a:cubicBezTo>
                <a:cubicBezTo>
                  <a:pt x="887417" y="10283"/>
                  <a:pt x="1257531" y="148169"/>
                  <a:pt x="1296236" y="174779"/>
                </a:cubicBezTo>
                <a:cubicBezTo>
                  <a:pt x="1334941" y="201389"/>
                  <a:pt x="1160770" y="175989"/>
                  <a:pt x="1056751" y="160265"/>
                </a:cubicBezTo>
                <a:cubicBezTo>
                  <a:pt x="952732" y="144541"/>
                  <a:pt x="829360" y="85274"/>
                  <a:pt x="672122" y="80436"/>
                </a:cubicBezTo>
                <a:cubicBezTo>
                  <a:pt x="514884" y="75598"/>
                  <a:pt x="206455" y="127607"/>
                  <a:pt x="113322" y="131236"/>
                </a:cubicBezTo>
                <a:cubicBezTo>
                  <a:pt x="20189" y="134865"/>
                  <a:pt x="-64478" y="104626"/>
                  <a:pt x="69779" y="10220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871B8BA0-9A5E-DE9E-E126-1ECF88D57A92}"/>
              </a:ext>
            </a:extLst>
          </p:cNvPr>
          <p:cNvSpPr/>
          <p:nvPr/>
        </p:nvSpPr>
        <p:spPr>
          <a:xfrm>
            <a:off x="6436985" y="3279234"/>
            <a:ext cx="516242" cy="792023"/>
          </a:xfrm>
          <a:custGeom>
            <a:avLst/>
            <a:gdLst>
              <a:gd name="connsiteX0" fmla="*/ 515358 w 516242"/>
              <a:gd name="connsiteY0" fmla="*/ 995 h 792023"/>
              <a:gd name="connsiteX1" fmla="*/ 268615 w 516242"/>
              <a:gd name="connsiteY1" fmla="*/ 269509 h 792023"/>
              <a:gd name="connsiteX2" fmla="*/ 130729 w 516242"/>
              <a:gd name="connsiteY2" fmla="*/ 661395 h 792023"/>
              <a:gd name="connsiteX3" fmla="*/ 196044 w 516242"/>
              <a:gd name="connsiteY3" fmla="*/ 363852 h 792023"/>
              <a:gd name="connsiteX4" fmla="*/ 101 w 516242"/>
              <a:gd name="connsiteY4" fmla="*/ 792023 h 792023"/>
              <a:gd name="connsiteX5" fmla="*/ 174272 w 516242"/>
              <a:gd name="connsiteY5" fmla="*/ 363852 h 792023"/>
              <a:gd name="connsiteX6" fmla="*/ 515358 w 516242"/>
              <a:gd name="connsiteY6" fmla="*/ 995 h 79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242" h="792023">
                <a:moveTo>
                  <a:pt x="515358" y="995"/>
                </a:moveTo>
                <a:cubicBezTo>
                  <a:pt x="531082" y="-14729"/>
                  <a:pt x="332720" y="159442"/>
                  <a:pt x="268615" y="269509"/>
                </a:cubicBezTo>
                <a:cubicBezTo>
                  <a:pt x="204510" y="379576"/>
                  <a:pt x="142824" y="645671"/>
                  <a:pt x="130729" y="661395"/>
                </a:cubicBezTo>
                <a:cubicBezTo>
                  <a:pt x="118634" y="677119"/>
                  <a:pt x="217815" y="342081"/>
                  <a:pt x="196044" y="363852"/>
                </a:cubicBezTo>
                <a:cubicBezTo>
                  <a:pt x="174273" y="385623"/>
                  <a:pt x="3730" y="792023"/>
                  <a:pt x="101" y="792023"/>
                </a:cubicBezTo>
                <a:cubicBezTo>
                  <a:pt x="-3528" y="792023"/>
                  <a:pt x="90815" y="490852"/>
                  <a:pt x="174272" y="363852"/>
                </a:cubicBezTo>
                <a:cubicBezTo>
                  <a:pt x="257729" y="236852"/>
                  <a:pt x="499634" y="16719"/>
                  <a:pt x="515358" y="99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D2A6BA4E-DB6F-5361-EB4D-5AB17FBF84A1}"/>
              </a:ext>
            </a:extLst>
          </p:cNvPr>
          <p:cNvSpPr/>
          <p:nvPr/>
        </p:nvSpPr>
        <p:spPr>
          <a:xfrm>
            <a:off x="5710991" y="3430270"/>
            <a:ext cx="1068478" cy="199838"/>
          </a:xfrm>
          <a:custGeom>
            <a:avLst/>
            <a:gdLst>
              <a:gd name="connsiteX0" fmla="*/ 380 w 1068478"/>
              <a:gd name="connsiteY0" fmla="*/ 198301 h 199838"/>
              <a:gd name="connsiteX1" fmla="*/ 718838 w 1068478"/>
              <a:gd name="connsiteY1" fmla="*/ 53159 h 199838"/>
              <a:gd name="connsiteX2" fmla="*/ 530152 w 1068478"/>
              <a:gd name="connsiteY2" fmla="*/ 53159 h 199838"/>
              <a:gd name="connsiteX3" fmla="*/ 1067180 w 1068478"/>
              <a:gd name="connsiteY3" fmla="*/ 2359 h 199838"/>
              <a:gd name="connsiteX4" fmla="*/ 675295 w 1068478"/>
              <a:gd name="connsiteY4" fmla="*/ 140244 h 199838"/>
              <a:gd name="connsiteX5" fmla="*/ 493866 w 1068478"/>
              <a:gd name="connsiteY5" fmla="*/ 176530 h 199838"/>
              <a:gd name="connsiteX6" fmla="*/ 617238 w 1068478"/>
              <a:gd name="connsiteY6" fmla="*/ 132987 h 199838"/>
              <a:gd name="connsiteX7" fmla="*/ 380 w 1068478"/>
              <a:gd name="connsiteY7" fmla="*/ 198301 h 19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8478" h="199838">
                <a:moveTo>
                  <a:pt x="380" y="198301"/>
                </a:moveTo>
                <a:cubicBezTo>
                  <a:pt x="17313" y="184996"/>
                  <a:pt x="630543" y="77349"/>
                  <a:pt x="718838" y="53159"/>
                </a:cubicBezTo>
                <a:cubicBezTo>
                  <a:pt x="807133" y="28969"/>
                  <a:pt x="472095" y="61626"/>
                  <a:pt x="530152" y="53159"/>
                </a:cubicBezTo>
                <a:cubicBezTo>
                  <a:pt x="588209" y="44692"/>
                  <a:pt x="1042990" y="-12155"/>
                  <a:pt x="1067180" y="2359"/>
                </a:cubicBezTo>
                <a:cubicBezTo>
                  <a:pt x="1091370" y="16873"/>
                  <a:pt x="770847" y="111216"/>
                  <a:pt x="675295" y="140244"/>
                </a:cubicBezTo>
                <a:cubicBezTo>
                  <a:pt x="579743" y="169272"/>
                  <a:pt x="503542" y="177739"/>
                  <a:pt x="493866" y="176530"/>
                </a:cubicBezTo>
                <a:cubicBezTo>
                  <a:pt x="484190" y="175321"/>
                  <a:pt x="697066" y="131778"/>
                  <a:pt x="617238" y="132987"/>
                </a:cubicBezTo>
                <a:cubicBezTo>
                  <a:pt x="537410" y="134196"/>
                  <a:pt x="-16553" y="211606"/>
                  <a:pt x="380" y="19830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423CD6A6-E0CC-860B-F332-E8A2AD47836A}"/>
              </a:ext>
            </a:extLst>
          </p:cNvPr>
          <p:cNvSpPr/>
          <p:nvPr/>
        </p:nvSpPr>
        <p:spPr>
          <a:xfrm>
            <a:off x="6731924" y="3235803"/>
            <a:ext cx="1185858" cy="1214349"/>
          </a:xfrm>
          <a:custGeom>
            <a:avLst/>
            <a:gdLst>
              <a:gd name="connsiteX0" fmla="*/ 1185619 w 1185858"/>
              <a:gd name="connsiteY0" fmla="*/ 883 h 1214349"/>
              <a:gd name="connsiteX1" fmla="*/ 1011447 w 1185858"/>
              <a:gd name="connsiteY1" fmla="*/ 683054 h 1214349"/>
              <a:gd name="connsiteX2" fmla="*/ 1054990 w 1185858"/>
              <a:gd name="connsiteY2" fmla="*/ 443568 h 1214349"/>
              <a:gd name="connsiteX3" fmla="*/ 873562 w 1185858"/>
              <a:gd name="connsiteY3" fmla="*/ 893511 h 1214349"/>
              <a:gd name="connsiteX4" fmla="*/ 684876 w 1185858"/>
              <a:gd name="connsiteY4" fmla="*/ 1074940 h 1214349"/>
              <a:gd name="connsiteX5" fmla="*/ 89790 w 1185858"/>
              <a:gd name="connsiteY5" fmla="*/ 1198311 h 1214349"/>
              <a:gd name="connsiteX6" fmla="*/ 2705 w 1185858"/>
              <a:gd name="connsiteY6" fmla="*/ 1212826 h 1214349"/>
              <a:gd name="connsiteX7" fmla="*/ 779219 w 1185858"/>
              <a:gd name="connsiteY7" fmla="*/ 1031397 h 1214349"/>
              <a:gd name="connsiteX8" fmla="*/ 953390 w 1185858"/>
              <a:gd name="connsiteY8" fmla="*/ 966083 h 1214349"/>
              <a:gd name="connsiteX9" fmla="*/ 982419 w 1185858"/>
              <a:gd name="connsiteY9" fmla="*/ 494368 h 1214349"/>
              <a:gd name="connsiteX10" fmla="*/ 967905 w 1185858"/>
              <a:gd name="connsiteY10" fmla="*/ 537911 h 1214349"/>
              <a:gd name="connsiteX11" fmla="*/ 1185619 w 1185858"/>
              <a:gd name="connsiteY11" fmla="*/ 883 h 121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5858" h="1214349">
                <a:moveTo>
                  <a:pt x="1185619" y="883"/>
                </a:moveTo>
                <a:cubicBezTo>
                  <a:pt x="1192876" y="25073"/>
                  <a:pt x="1033218" y="609273"/>
                  <a:pt x="1011447" y="683054"/>
                </a:cubicBezTo>
                <a:cubicBezTo>
                  <a:pt x="989676" y="756835"/>
                  <a:pt x="1077971" y="408492"/>
                  <a:pt x="1054990" y="443568"/>
                </a:cubicBezTo>
                <a:cubicBezTo>
                  <a:pt x="1032009" y="478644"/>
                  <a:pt x="935248" y="788282"/>
                  <a:pt x="873562" y="893511"/>
                </a:cubicBezTo>
                <a:cubicBezTo>
                  <a:pt x="811876" y="998740"/>
                  <a:pt x="815505" y="1024140"/>
                  <a:pt x="684876" y="1074940"/>
                </a:cubicBezTo>
                <a:cubicBezTo>
                  <a:pt x="554247" y="1125740"/>
                  <a:pt x="203485" y="1175330"/>
                  <a:pt x="89790" y="1198311"/>
                </a:cubicBezTo>
                <a:cubicBezTo>
                  <a:pt x="-23905" y="1221292"/>
                  <a:pt x="2705" y="1212826"/>
                  <a:pt x="2705" y="1212826"/>
                </a:cubicBezTo>
                <a:lnTo>
                  <a:pt x="779219" y="1031397"/>
                </a:lnTo>
                <a:cubicBezTo>
                  <a:pt x="937666" y="990273"/>
                  <a:pt x="919523" y="1055588"/>
                  <a:pt x="953390" y="966083"/>
                </a:cubicBezTo>
                <a:cubicBezTo>
                  <a:pt x="987257" y="876578"/>
                  <a:pt x="980000" y="565730"/>
                  <a:pt x="982419" y="494368"/>
                </a:cubicBezTo>
                <a:cubicBezTo>
                  <a:pt x="984838" y="423006"/>
                  <a:pt x="938876" y="618949"/>
                  <a:pt x="967905" y="537911"/>
                </a:cubicBezTo>
                <a:cubicBezTo>
                  <a:pt x="996933" y="456873"/>
                  <a:pt x="1178362" y="-23307"/>
                  <a:pt x="1185619" y="88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7349C07E-EAEE-928C-576A-6D0C6BC18B53}"/>
              </a:ext>
            </a:extLst>
          </p:cNvPr>
          <p:cNvSpPr/>
          <p:nvPr/>
        </p:nvSpPr>
        <p:spPr>
          <a:xfrm>
            <a:off x="4681675" y="3330979"/>
            <a:ext cx="289511" cy="950169"/>
          </a:xfrm>
          <a:custGeom>
            <a:avLst/>
            <a:gdLst>
              <a:gd name="connsiteX0" fmla="*/ 202382 w 289511"/>
              <a:gd name="connsiteY0" fmla="*/ 50 h 950169"/>
              <a:gd name="connsiteX1" fmla="*/ 144325 w 289511"/>
              <a:gd name="connsiteY1" fmla="*/ 312107 h 950169"/>
              <a:gd name="connsiteX2" fmla="*/ 267696 w 289511"/>
              <a:gd name="connsiteY2" fmla="*/ 740278 h 950169"/>
              <a:gd name="connsiteX3" fmla="*/ 151582 w 289511"/>
              <a:gd name="connsiteY3" fmla="*/ 435478 h 950169"/>
              <a:gd name="connsiteX4" fmla="*/ 289468 w 289511"/>
              <a:gd name="connsiteY4" fmla="*/ 943478 h 950169"/>
              <a:gd name="connsiteX5" fmla="*/ 166096 w 289511"/>
              <a:gd name="connsiteY5" fmla="*/ 711250 h 950169"/>
              <a:gd name="connsiteX6" fmla="*/ 129811 w 289511"/>
              <a:gd name="connsiteY6" fmla="*/ 493535 h 950169"/>
              <a:gd name="connsiteX7" fmla="*/ 13696 w 289511"/>
              <a:gd name="connsiteY7" fmla="*/ 254050 h 950169"/>
              <a:gd name="connsiteX8" fmla="*/ 28211 w 289511"/>
              <a:gd name="connsiteY8" fmla="*/ 333878 h 950169"/>
              <a:gd name="connsiteX9" fmla="*/ 202382 w 289511"/>
              <a:gd name="connsiteY9" fmla="*/ 50 h 95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9511" h="950169">
                <a:moveTo>
                  <a:pt x="202382" y="50"/>
                </a:moveTo>
                <a:cubicBezTo>
                  <a:pt x="221734" y="-3578"/>
                  <a:pt x="133439" y="188736"/>
                  <a:pt x="144325" y="312107"/>
                </a:cubicBezTo>
                <a:cubicBezTo>
                  <a:pt x="155211" y="435478"/>
                  <a:pt x="266487" y="719716"/>
                  <a:pt x="267696" y="740278"/>
                </a:cubicBezTo>
                <a:cubicBezTo>
                  <a:pt x="268905" y="760840"/>
                  <a:pt x="147953" y="401611"/>
                  <a:pt x="151582" y="435478"/>
                </a:cubicBezTo>
                <a:cubicBezTo>
                  <a:pt x="155211" y="469345"/>
                  <a:pt x="287049" y="897516"/>
                  <a:pt x="289468" y="943478"/>
                </a:cubicBezTo>
                <a:cubicBezTo>
                  <a:pt x="291887" y="989440"/>
                  <a:pt x="192705" y="786241"/>
                  <a:pt x="166096" y="711250"/>
                </a:cubicBezTo>
                <a:cubicBezTo>
                  <a:pt x="139486" y="636260"/>
                  <a:pt x="155211" y="569735"/>
                  <a:pt x="129811" y="493535"/>
                </a:cubicBezTo>
                <a:cubicBezTo>
                  <a:pt x="104411" y="417335"/>
                  <a:pt x="30629" y="280659"/>
                  <a:pt x="13696" y="254050"/>
                </a:cubicBezTo>
                <a:cubicBezTo>
                  <a:pt x="-3237" y="227441"/>
                  <a:pt x="-10494" y="376211"/>
                  <a:pt x="28211" y="333878"/>
                </a:cubicBezTo>
                <a:cubicBezTo>
                  <a:pt x="66916" y="291545"/>
                  <a:pt x="183030" y="3678"/>
                  <a:pt x="202382" y="5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29580653-4B52-8A16-A77E-E6652A574EF5}"/>
              </a:ext>
            </a:extLst>
          </p:cNvPr>
          <p:cNvSpPr/>
          <p:nvPr/>
        </p:nvSpPr>
        <p:spPr>
          <a:xfrm>
            <a:off x="3371794" y="2698005"/>
            <a:ext cx="344228" cy="2122353"/>
          </a:xfrm>
          <a:custGeom>
            <a:avLst/>
            <a:gdLst>
              <a:gd name="connsiteX0" fmla="*/ 343863 w 344228"/>
              <a:gd name="connsiteY0" fmla="*/ 1652 h 2122353"/>
              <a:gd name="connsiteX1" fmla="*/ 111635 w 344228"/>
              <a:gd name="connsiteY1" fmla="*/ 1003138 h 2122353"/>
              <a:gd name="connsiteX2" fmla="*/ 2777 w 344228"/>
              <a:gd name="connsiteY2" fmla="*/ 1460338 h 2122353"/>
              <a:gd name="connsiteX3" fmla="*/ 39063 w 344228"/>
              <a:gd name="connsiteY3" fmla="*/ 857995 h 2122353"/>
              <a:gd name="connsiteX4" fmla="*/ 111635 w 344228"/>
              <a:gd name="connsiteY4" fmla="*/ 1656281 h 2122353"/>
              <a:gd name="connsiteX5" fmla="*/ 307577 w 344228"/>
              <a:gd name="connsiteY5" fmla="*/ 2120738 h 2122353"/>
              <a:gd name="connsiteX6" fmla="*/ 60835 w 344228"/>
              <a:gd name="connsiteY6" fmla="*/ 1503881 h 2122353"/>
              <a:gd name="connsiteX7" fmla="*/ 46320 w 344228"/>
              <a:gd name="connsiteY7" fmla="*/ 662052 h 2122353"/>
              <a:gd name="connsiteX8" fmla="*/ 53577 w 344228"/>
              <a:gd name="connsiteY8" fmla="*/ 763652 h 2122353"/>
              <a:gd name="connsiteX9" fmla="*/ 343863 w 344228"/>
              <a:gd name="connsiteY9" fmla="*/ 1652 h 212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4228" h="2122353">
                <a:moveTo>
                  <a:pt x="343863" y="1652"/>
                </a:moveTo>
                <a:cubicBezTo>
                  <a:pt x="353539" y="41566"/>
                  <a:pt x="168483" y="760024"/>
                  <a:pt x="111635" y="1003138"/>
                </a:cubicBezTo>
                <a:cubicBezTo>
                  <a:pt x="54787" y="1246252"/>
                  <a:pt x="14872" y="1484528"/>
                  <a:pt x="2777" y="1460338"/>
                </a:cubicBezTo>
                <a:cubicBezTo>
                  <a:pt x="-9318" y="1436148"/>
                  <a:pt x="20920" y="825338"/>
                  <a:pt x="39063" y="857995"/>
                </a:cubicBezTo>
                <a:cubicBezTo>
                  <a:pt x="57206" y="890652"/>
                  <a:pt x="66883" y="1445824"/>
                  <a:pt x="111635" y="1656281"/>
                </a:cubicBezTo>
                <a:cubicBezTo>
                  <a:pt x="156387" y="1866738"/>
                  <a:pt x="316044" y="2146138"/>
                  <a:pt x="307577" y="2120738"/>
                </a:cubicBezTo>
                <a:cubicBezTo>
                  <a:pt x="299110" y="2095338"/>
                  <a:pt x="104378" y="1746995"/>
                  <a:pt x="60835" y="1503881"/>
                </a:cubicBezTo>
                <a:cubicBezTo>
                  <a:pt x="17292" y="1260767"/>
                  <a:pt x="47530" y="785423"/>
                  <a:pt x="46320" y="662052"/>
                </a:cubicBezTo>
                <a:cubicBezTo>
                  <a:pt x="45110" y="538681"/>
                  <a:pt x="6406" y="870090"/>
                  <a:pt x="53577" y="763652"/>
                </a:cubicBezTo>
                <a:cubicBezTo>
                  <a:pt x="100748" y="657214"/>
                  <a:pt x="334187" y="-38262"/>
                  <a:pt x="343863" y="165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89F05BA7-68E3-EF40-EF9A-8A5E060F76DC}"/>
              </a:ext>
            </a:extLst>
          </p:cNvPr>
          <p:cNvSpPr/>
          <p:nvPr/>
        </p:nvSpPr>
        <p:spPr>
          <a:xfrm>
            <a:off x="4193292" y="4203700"/>
            <a:ext cx="442261" cy="1555736"/>
          </a:xfrm>
          <a:custGeom>
            <a:avLst/>
            <a:gdLst>
              <a:gd name="connsiteX0" fmla="*/ 270758 w 442261"/>
              <a:gd name="connsiteY0" fmla="*/ 0 h 1555736"/>
              <a:gd name="connsiteX1" fmla="*/ 226308 w 442261"/>
              <a:gd name="connsiteY1" fmla="*/ 330200 h 1555736"/>
              <a:gd name="connsiteX2" fmla="*/ 229483 w 442261"/>
              <a:gd name="connsiteY2" fmla="*/ 317500 h 1555736"/>
              <a:gd name="connsiteX3" fmla="*/ 372358 w 442261"/>
              <a:gd name="connsiteY3" fmla="*/ 800100 h 1555736"/>
              <a:gd name="connsiteX4" fmla="*/ 337433 w 442261"/>
              <a:gd name="connsiteY4" fmla="*/ 711200 h 1555736"/>
              <a:gd name="connsiteX5" fmla="*/ 442208 w 442261"/>
              <a:gd name="connsiteY5" fmla="*/ 1530350 h 1555736"/>
              <a:gd name="connsiteX6" fmla="*/ 321558 w 442261"/>
              <a:gd name="connsiteY6" fmla="*/ 1270000 h 1555736"/>
              <a:gd name="connsiteX7" fmla="*/ 29458 w 442261"/>
              <a:gd name="connsiteY7" fmla="*/ 492125 h 1555736"/>
              <a:gd name="connsiteX8" fmla="*/ 10408 w 442261"/>
              <a:gd name="connsiteY8" fmla="*/ 127000 h 1555736"/>
              <a:gd name="connsiteX9" fmla="*/ 32633 w 442261"/>
              <a:gd name="connsiteY9" fmla="*/ 342900 h 1555736"/>
              <a:gd name="connsiteX10" fmla="*/ 124708 w 442261"/>
              <a:gd name="connsiteY10" fmla="*/ 50800 h 1555736"/>
              <a:gd name="connsiteX11" fmla="*/ 51683 w 442261"/>
              <a:gd name="connsiteY11" fmla="*/ 330200 h 1555736"/>
              <a:gd name="connsiteX12" fmla="*/ 270758 w 442261"/>
              <a:gd name="connsiteY12" fmla="*/ 0 h 1555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2261" h="1555736">
                <a:moveTo>
                  <a:pt x="270758" y="0"/>
                </a:moveTo>
                <a:cubicBezTo>
                  <a:pt x="299862" y="0"/>
                  <a:pt x="233187" y="277284"/>
                  <a:pt x="226308" y="330200"/>
                </a:cubicBezTo>
                <a:cubicBezTo>
                  <a:pt x="219429" y="383116"/>
                  <a:pt x="205141" y="239183"/>
                  <a:pt x="229483" y="317500"/>
                </a:cubicBezTo>
                <a:cubicBezTo>
                  <a:pt x="253825" y="395817"/>
                  <a:pt x="354366" y="734483"/>
                  <a:pt x="372358" y="800100"/>
                </a:cubicBezTo>
                <a:cubicBezTo>
                  <a:pt x="390350" y="865717"/>
                  <a:pt x="325791" y="589492"/>
                  <a:pt x="337433" y="711200"/>
                </a:cubicBezTo>
                <a:cubicBezTo>
                  <a:pt x="349075" y="832908"/>
                  <a:pt x="444854" y="1437217"/>
                  <a:pt x="442208" y="1530350"/>
                </a:cubicBezTo>
                <a:cubicBezTo>
                  <a:pt x="439562" y="1623483"/>
                  <a:pt x="390350" y="1443037"/>
                  <a:pt x="321558" y="1270000"/>
                </a:cubicBezTo>
                <a:cubicBezTo>
                  <a:pt x="252766" y="1096963"/>
                  <a:pt x="81316" y="682625"/>
                  <a:pt x="29458" y="492125"/>
                </a:cubicBezTo>
                <a:cubicBezTo>
                  <a:pt x="-22400" y="301625"/>
                  <a:pt x="9879" y="151871"/>
                  <a:pt x="10408" y="127000"/>
                </a:cubicBezTo>
                <a:cubicBezTo>
                  <a:pt x="10937" y="102129"/>
                  <a:pt x="13583" y="355600"/>
                  <a:pt x="32633" y="342900"/>
                </a:cubicBezTo>
                <a:cubicBezTo>
                  <a:pt x="51683" y="330200"/>
                  <a:pt x="121533" y="52917"/>
                  <a:pt x="124708" y="50800"/>
                </a:cubicBezTo>
                <a:cubicBezTo>
                  <a:pt x="127883" y="48683"/>
                  <a:pt x="25225" y="341313"/>
                  <a:pt x="51683" y="330200"/>
                </a:cubicBezTo>
                <a:cubicBezTo>
                  <a:pt x="78141" y="319088"/>
                  <a:pt x="241654" y="0"/>
                  <a:pt x="27075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07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坂本龍一さん悼む声 「先駆的」「多くの表現者が刺激」 - 日本経済新聞" hidden="1">
            <a:extLst>
              <a:ext uri="{FF2B5EF4-FFF2-40B4-BE49-F238E27FC236}">
                <a16:creationId xmlns:a16="http://schemas.microsoft.com/office/drawing/2014/main" id="{53D837A1-4D06-90AC-A95B-F83E7B94CB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0" t="3801" r="14961"/>
          <a:stretch/>
        </p:blipFill>
        <p:spPr bwMode="auto">
          <a:xfrm>
            <a:off x="0" y="0"/>
            <a:ext cx="11774592" cy="960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9DCE1B76-902A-ABB9-9875-075B7F2AED15}"/>
              </a:ext>
            </a:extLst>
          </p:cNvPr>
          <p:cNvSpPr/>
          <p:nvPr/>
        </p:nvSpPr>
        <p:spPr>
          <a:xfrm>
            <a:off x="5460925" y="3561166"/>
            <a:ext cx="408788" cy="129239"/>
          </a:xfrm>
          <a:custGeom>
            <a:avLst/>
            <a:gdLst>
              <a:gd name="connsiteX0" fmla="*/ 75 w 408788"/>
              <a:gd name="connsiteY0" fmla="*/ 1184 h 129239"/>
              <a:gd name="connsiteX1" fmla="*/ 177875 w 408788"/>
              <a:gd name="connsiteY1" fmla="*/ 48809 h 129239"/>
              <a:gd name="connsiteX2" fmla="*/ 142950 w 408788"/>
              <a:gd name="connsiteY2" fmla="*/ 17059 h 129239"/>
              <a:gd name="connsiteX3" fmla="*/ 254075 w 408788"/>
              <a:gd name="connsiteY3" fmla="*/ 64684 h 129239"/>
              <a:gd name="connsiteX4" fmla="*/ 387425 w 408788"/>
              <a:gd name="connsiteY4" fmla="*/ 121834 h 129239"/>
              <a:gd name="connsiteX5" fmla="*/ 403300 w 408788"/>
              <a:gd name="connsiteY5" fmla="*/ 128184 h 129239"/>
              <a:gd name="connsiteX6" fmla="*/ 333450 w 408788"/>
              <a:gd name="connsiteY6" fmla="*/ 118659 h 129239"/>
              <a:gd name="connsiteX7" fmla="*/ 260425 w 408788"/>
              <a:gd name="connsiteY7" fmla="*/ 77384 h 129239"/>
              <a:gd name="connsiteX8" fmla="*/ 174700 w 408788"/>
              <a:gd name="connsiteY8" fmla="*/ 26584 h 129239"/>
              <a:gd name="connsiteX9" fmla="*/ 155650 w 408788"/>
              <a:gd name="connsiteY9" fmla="*/ 13884 h 129239"/>
              <a:gd name="connsiteX10" fmla="*/ 75 w 408788"/>
              <a:gd name="connsiteY10" fmla="*/ 1184 h 12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8788" h="129239">
                <a:moveTo>
                  <a:pt x="75" y="1184"/>
                </a:moveTo>
                <a:cubicBezTo>
                  <a:pt x="3779" y="7005"/>
                  <a:pt x="154063" y="46163"/>
                  <a:pt x="177875" y="48809"/>
                </a:cubicBezTo>
                <a:cubicBezTo>
                  <a:pt x="201687" y="51455"/>
                  <a:pt x="130250" y="14413"/>
                  <a:pt x="142950" y="17059"/>
                </a:cubicBezTo>
                <a:cubicBezTo>
                  <a:pt x="155650" y="19705"/>
                  <a:pt x="254075" y="64684"/>
                  <a:pt x="254075" y="64684"/>
                </a:cubicBezTo>
                <a:lnTo>
                  <a:pt x="387425" y="121834"/>
                </a:lnTo>
                <a:cubicBezTo>
                  <a:pt x="412296" y="132417"/>
                  <a:pt x="412296" y="128713"/>
                  <a:pt x="403300" y="128184"/>
                </a:cubicBezTo>
                <a:cubicBezTo>
                  <a:pt x="394304" y="127655"/>
                  <a:pt x="357262" y="127126"/>
                  <a:pt x="333450" y="118659"/>
                </a:cubicBezTo>
                <a:cubicBezTo>
                  <a:pt x="309638" y="110192"/>
                  <a:pt x="286883" y="92730"/>
                  <a:pt x="260425" y="77384"/>
                </a:cubicBezTo>
                <a:cubicBezTo>
                  <a:pt x="233967" y="62038"/>
                  <a:pt x="192163" y="37167"/>
                  <a:pt x="174700" y="26584"/>
                </a:cubicBezTo>
                <a:cubicBezTo>
                  <a:pt x="157238" y="16001"/>
                  <a:pt x="181579" y="14942"/>
                  <a:pt x="155650" y="13884"/>
                </a:cubicBezTo>
                <a:cubicBezTo>
                  <a:pt x="129721" y="12826"/>
                  <a:pt x="-3629" y="-4637"/>
                  <a:pt x="75" y="1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6220A8D1-2A04-C1E1-2E14-EB4E94023F78}"/>
              </a:ext>
            </a:extLst>
          </p:cNvPr>
          <p:cNvSpPr/>
          <p:nvPr/>
        </p:nvSpPr>
        <p:spPr>
          <a:xfrm>
            <a:off x="5086034" y="3562321"/>
            <a:ext cx="481187" cy="127661"/>
          </a:xfrm>
          <a:custGeom>
            <a:avLst/>
            <a:gdLst>
              <a:gd name="connsiteX0" fmla="*/ 3491 w 481187"/>
              <a:gd name="connsiteY0" fmla="*/ 127029 h 127661"/>
              <a:gd name="connsiteX1" fmla="*/ 254316 w 481187"/>
              <a:gd name="connsiteY1" fmla="*/ 12729 h 127661"/>
              <a:gd name="connsiteX2" fmla="*/ 336866 w 481187"/>
              <a:gd name="connsiteY2" fmla="*/ 12729 h 127661"/>
              <a:gd name="connsiteX3" fmla="*/ 298766 w 481187"/>
              <a:gd name="connsiteY3" fmla="*/ 12729 h 127661"/>
              <a:gd name="connsiteX4" fmla="*/ 479741 w 481187"/>
              <a:gd name="connsiteY4" fmla="*/ 9554 h 127661"/>
              <a:gd name="connsiteX5" fmla="*/ 378141 w 481187"/>
              <a:gd name="connsiteY5" fmla="*/ 29 h 127661"/>
              <a:gd name="connsiteX6" fmla="*/ 276541 w 481187"/>
              <a:gd name="connsiteY6" fmla="*/ 6379 h 127661"/>
              <a:gd name="connsiteX7" fmla="*/ 232091 w 481187"/>
              <a:gd name="connsiteY7" fmla="*/ 9554 h 127661"/>
              <a:gd name="connsiteX8" fmla="*/ 200341 w 481187"/>
              <a:gd name="connsiteY8" fmla="*/ 38129 h 127661"/>
              <a:gd name="connsiteX9" fmla="*/ 235266 w 481187"/>
              <a:gd name="connsiteY9" fmla="*/ 28604 h 127661"/>
              <a:gd name="connsiteX10" fmla="*/ 114616 w 481187"/>
              <a:gd name="connsiteY10" fmla="*/ 57179 h 127661"/>
              <a:gd name="connsiteX11" fmla="*/ 3491 w 481187"/>
              <a:gd name="connsiteY11" fmla="*/ 127029 h 12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1187" h="127661">
                <a:moveTo>
                  <a:pt x="3491" y="127029"/>
                </a:moveTo>
                <a:cubicBezTo>
                  <a:pt x="26774" y="119621"/>
                  <a:pt x="198754" y="31779"/>
                  <a:pt x="254316" y="12729"/>
                </a:cubicBezTo>
                <a:cubicBezTo>
                  <a:pt x="309879" y="-6321"/>
                  <a:pt x="336866" y="12729"/>
                  <a:pt x="336866" y="12729"/>
                </a:cubicBezTo>
                <a:lnTo>
                  <a:pt x="298766" y="12729"/>
                </a:lnTo>
                <a:cubicBezTo>
                  <a:pt x="322578" y="12200"/>
                  <a:pt x="466512" y="11671"/>
                  <a:pt x="479741" y="9554"/>
                </a:cubicBezTo>
                <a:cubicBezTo>
                  <a:pt x="492970" y="7437"/>
                  <a:pt x="412008" y="558"/>
                  <a:pt x="378141" y="29"/>
                </a:cubicBezTo>
                <a:cubicBezTo>
                  <a:pt x="344274" y="-500"/>
                  <a:pt x="276541" y="6379"/>
                  <a:pt x="276541" y="6379"/>
                </a:cubicBezTo>
                <a:lnTo>
                  <a:pt x="232091" y="9554"/>
                </a:lnTo>
                <a:cubicBezTo>
                  <a:pt x="219391" y="14846"/>
                  <a:pt x="199812" y="34954"/>
                  <a:pt x="200341" y="38129"/>
                </a:cubicBezTo>
                <a:cubicBezTo>
                  <a:pt x="200870" y="41304"/>
                  <a:pt x="249553" y="25429"/>
                  <a:pt x="235266" y="28604"/>
                </a:cubicBezTo>
                <a:cubicBezTo>
                  <a:pt x="220979" y="31779"/>
                  <a:pt x="149541" y="39716"/>
                  <a:pt x="114616" y="57179"/>
                </a:cubicBezTo>
                <a:cubicBezTo>
                  <a:pt x="79691" y="74641"/>
                  <a:pt x="-19792" y="134437"/>
                  <a:pt x="3491" y="127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2092807E-1CD9-4D47-F701-3997B5B74F1B}"/>
              </a:ext>
            </a:extLst>
          </p:cNvPr>
          <p:cNvSpPr/>
          <p:nvPr/>
        </p:nvSpPr>
        <p:spPr>
          <a:xfrm>
            <a:off x="5659299" y="3577851"/>
            <a:ext cx="184742" cy="218120"/>
          </a:xfrm>
          <a:custGeom>
            <a:avLst/>
            <a:gdLst>
              <a:gd name="connsiteX0" fmla="*/ 1726 w 184742"/>
              <a:gd name="connsiteY0" fmla="*/ 374 h 218120"/>
              <a:gd name="connsiteX1" fmla="*/ 87451 w 184742"/>
              <a:gd name="connsiteY1" fmla="*/ 121024 h 218120"/>
              <a:gd name="connsiteX2" fmla="*/ 131901 w 184742"/>
              <a:gd name="connsiteY2" fmla="*/ 159124 h 218120"/>
              <a:gd name="connsiteX3" fmla="*/ 119201 w 184742"/>
              <a:gd name="connsiteY3" fmla="*/ 124199 h 218120"/>
              <a:gd name="connsiteX4" fmla="*/ 182701 w 184742"/>
              <a:gd name="connsiteY4" fmla="*/ 213099 h 218120"/>
              <a:gd name="connsiteX5" fmla="*/ 157301 w 184742"/>
              <a:gd name="connsiteY5" fmla="*/ 194049 h 218120"/>
              <a:gd name="connsiteX6" fmla="*/ 43001 w 184742"/>
              <a:gd name="connsiteY6" fmla="*/ 86099 h 218120"/>
              <a:gd name="connsiteX7" fmla="*/ 1726 w 184742"/>
              <a:gd name="connsiteY7" fmla="*/ 374 h 21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742" h="218120">
                <a:moveTo>
                  <a:pt x="1726" y="374"/>
                </a:moveTo>
                <a:cubicBezTo>
                  <a:pt x="9134" y="6195"/>
                  <a:pt x="65755" y="94566"/>
                  <a:pt x="87451" y="121024"/>
                </a:cubicBezTo>
                <a:cubicBezTo>
                  <a:pt x="109147" y="147482"/>
                  <a:pt x="126609" y="158595"/>
                  <a:pt x="131901" y="159124"/>
                </a:cubicBezTo>
                <a:cubicBezTo>
                  <a:pt x="137193" y="159653"/>
                  <a:pt x="110734" y="115203"/>
                  <a:pt x="119201" y="124199"/>
                </a:cubicBezTo>
                <a:cubicBezTo>
                  <a:pt x="127668" y="133195"/>
                  <a:pt x="176351" y="201457"/>
                  <a:pt x="182701" y="213099"/>
                </a:cubicBezTo>
                <a:cubicBezTo>
                  <a:pt x="189051" y="224741"/>
                  <a:pt x="180584" y="215216"/>
                  <a:pt x="157301" y="194049"/>
                </a:cubicBezTo>
                <a:cubicBezTo>
                  <a:pt x="134018" y="172882"/>
                  <a:pt x="74751" y="114145"/>
                  <a:pt x="43001" y="86099"/>
                </a:cubicBezTo>
                <a:cubicBezTo>
                  <a:pt x="11251" y="58053"/>
                  <a:pt x="-5682" y="-5447"/>
                  <a:pt x="1726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A42D6985-065D-883A-321E-5560EF8E8FF4}"/>
              </a:ext>
            </a:extLst>
          </p:cNvPr>
          <p:cNvSpPr/>
          <p:nvPr/>
        </p:nvSpPr>
        <p:spPr>
          <a:xfrm>
            <a:off x="5087634" y="3614344"/>
            <a:ext cx="694118" cy="189592"/>
          </a:xfrm>
          <a:custGeom>
            <a:avLst/>
            <a:gdLst>
              <a:gd name="connsiteX0" fmla="*/ 694041 w 694118"/>
              <a:gd name="connsiteY0" fmla="*/ 154381 h 189592"/>
              <a:gd name="connsiteX1" fmla="*/ 567041 w 694118"/>
              <a:gd name="connsiteY1" fmla="*/ 71831 h 189592"/>
              <a:gd name="connsiteX2" fmla="*/ 487666 w 694118"/>
              <a:gd name="connsiteY2" fmla="*/ 21031 h 189592"/>
              <a:gd name="connsiteX3" fmla="*/ 528941 w 694118"/>
              <a:gd name="connsiteY3" fmla="*/ 81356 h 189592"/>
              <a:gd name="connsiteX4" fmla="*/ 446391 w 694118"/>
              <a:gd name="connsiteY4" fmla="*/ 1981 h 189592"/>
              <a:gd name="connsiteX5" fmla="*/ 487666 w 694118"/>
              <a:gd name="connsiteY5" fmla="*/ 55956 h 189592"/>
              <a:gd name="connsiteX6" fmla="*/ 411466 w 694118"/>
              <a:gd name="connsiteY6" fmla="*/ 1981 h 189592"/>
              <a:gd name="connsiteX7" fmla="*/ 265416 w 694118"/>
              <a:gd name="connsiteY7" fmla="*/ 14681 h 189592"/>
              <a:gd name="connsiteX8" fmla="*/ 195566 w 694118"/>
              <a:gd name="connsiteY8" fmla="*/ 43256 h 189592"/>
              <a:gd name="connsiteX9" fmla="*/ 135241 w 694118"/>
              <a:gd name="connsiteY9" fmla="*/ 132156 h 189592"/>
              <a:gd name="connsiteX10" fmla="*/ 141591 w 694118"/>
              <a:gd name="connsiteY10" fmla="*/ 75006 h 189592"/>
              <a:gd name="connsiteX11" fmla="*/ 100316 w 694118"/>
              <a:gd name="connsiteY11" fmla="*/ 106756 h 189592"/>
              <a:gd name="connsiteX12" fmla="*/ 49516 w 694118"/>
              <a:gd name="connsiteY12" fmla="*/ 186131 h 189592"/>
              <a:gd name="connsiteX13" fmla="*/ 68566 w 694118"/>
              <a:gd name="connsiteY13" fmla="*/ 109931 h 189592"/>
              <a:gd name="connsiteX14" fmla="*/ 27291 w 694118"/>
              <a:gd name="connsiteY14" fmla="*/ 186131 h 189592"/>
              <a:gd name="connsiteX15" fmla="*/ 39991 w 694118"/>
              <a:gd name="connsiteY15" fmla="*/ 128981 h 189592"/>
              <a:gd name="connsiteX16" fmla="*/ 1891 w 694118"/>
              <a:gd name="connsiteY16" fmla="*/ 189306 h 189592"/>
              <a:gd name="connsiteX17" fmla="*/ 20941 w 694118"/>
              <a:gd name="connsiteY17" fmla="*/ 148031 h 189592"/>
              <a:gd name="connsiteX18" fmla="*/ 147941 w 694118"/>
              <a:gd name="connsiteY18" fmla="*/ 65481 h 189592"/>
              <a:gd name="connsiteX19" fmla="*/ 122541 w 694118"/>
              <a:gd name="connsiteY19" fmla="*/ 71831 h 189592"/>
              <a:gd name="connsiteX20" fmla="*/ 214616 w 694118"/>
              <a:gd name="connsiteY20" fmla="*/ 40081 h 189592"/>
              <a:gd name="connsiteX21" fmla="*/ 281291 w 694118"/>
              <a:gd name="connsiteY21" fmla="*/ 14681 h 189592"/>
              <a:gd name="connsiteX22" fmla="*/ 462266 w 694118"/>
              <a:gd name="connsiteY22" fmla="*/ 1981 h 189592"/>
              <a:gd name="connsiteX23" fmla="*/ 570216 w 694118"/>
              <a:gd name="connsiteY23" fmla="*/ 52781 h 189592"/>
              <a:gd name="connsiteX24" fmla="*/ 544816 w 694118"/>
              <a:gd name="connsiteY24" fmla="*/ 36906 h 189592"/>
              <a:gd name="connsiteX25" fmla="*/ 694041 w 694118"/>
              <a:gd name="connsiteY25" fmla="*/ 154381 h 18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94118" h="189592">
                <a:moveTo>
                  <a:pt x="694041" y="154381"/>
                </a:moveTo>
                <a:cubicBezTo>
                  <a:pt x="697745" y="160202"/>
                  <a:pt x="567041" y="71831"/>
                  <a:pt x="567041" y="71831"/>
                </a:cubicBezTo>
                <a:cubicBezTo>
                  <a:pt x="532645" y="49606"/>
                  <a:pt x="494016" y="19443"/>
                  <a:pt x="487666" y="21031"/>
                </a:cubicBezTo>
                <a:cubicBezTo>
                  <a:pt x="481316" y="22618"/>
                  <a:pt x="535820" y="84531"/>
                  <a:pt x="528941" y="81356"/>
                </a:cubicBezTo>
                <a:cubicBezTo>
                  <a:pt x="522062" y="78181"/>
                  <a:pt x="453270" y="6214"/>
                  <a:pt x="446391" y="1981"/>
                </a:cubicBezTo>
                <a:cubicBezTo>
                  <a:pt x="439512" y="-2252"/>
                  <a:pt x="493487" y="55956"/>
                  <a:pt x="487666" y="55956"/>
                </a:cubicBezTo>
                <a:cubicBezTo>
                  <a:pt x="481845" y="55956"/>
                  <a:pt x="448508" y="8860"/>
                  <a:pt x="411466" y="1981"/>
                </a:cubicBezTo>
                <a:cubicBezTo>
                  <a:pt x="374424" y="-4898"/>
                  <a:pt x="301399" y="7802"/>
                  <a:pt x="265416" y="14681"/>
                </a:cubicBezTo>
                <a:cubicBezTo>
                  <a:pt x="229433" y="21560"/>
                  <a:pt x="217262" y="23677"/>
                  <a:pt x="195566" y="43256"/>
                </a:cubicBezTo>
                <a:cubicBezTo>
                  <a:pt x="173870" y="62835"/>
                  <a:pt x="144237" y="126864"/>
                  <a:pt x="135241" y="132156"/>
                </a:cubicBezTo>
                <a:cubicBezTo>
                  <a:pt x="126245" y="137448"/>
                  <a:pt x="147412" y="79239"/>
                  <a:pt x="141591" y="75006"/>
                </a:cubicBezTo>
                <a:cubicBezTo>
                  <a:pt x="135770" y="70773"/>
                  <a:pt x="115662" y="88235"/>
                  <a:pt x="100316" y="106756"/>
                </a:cubicBezTo>
                <a:cubicBezTo>
                  <a:pt x="84970" y="125277"/>
                  <a:pt x="54808" y="185602"/>
                  <a:pt x="49516" y="186131"/>
                </a:cubicBezTo>
                <a:cubicBezTo>
                  <a:pt x="44224" y="186660"/>
                  <a:pt x="72270" y="109931"/>
                  <a:pt x="68566" y="109931"/>
                </a:cubicBezTo>
                <a:cubicBezTo>
                  <a:pt x="64862" y="109931"/>
                  <a:pt x="32053" y="182956"/>
                  <a:pt x="27291" y="186131"/>
                </a:cubicBezTo>
                <a:cubicBezTo>
                  <a:pt x="22529" y="189306"/>
                  <a:pt x="44224" y="128452"/>
                  <a:pt x="39991" y="128981"/>
                </a:cubicBezTo>
                <a:cubicBezTo>
                  <a:pt x="35758" y="129510"/>
                  <a:pt x="5066" y="186131"/>
                  <a:pt x="1891" y="189306"/>
                </a:cubicBezTo>
                <a:cubicBezTo>
                  <a:pt x="-1284" y="192481"/>
                  <a:pt x="-3401" y="168668"/>
                  <a:pt x="20941" y="148031"/>
                </a:cubicBezTo>
                <a:cubicBezTo>
                  <a:pt x="45283" y="127394"/>
                  <a:pt x="131008" y="78181"/>
                  <a:pt x="147941" y="65481"/>
                </a:cubicBezTo>
                <a:cubicBezTo>
                  <a:pt x="164874" y="52781"/>
                  <a:pt x="111428" y="76064"/>
                  <a:pt x="122541" y="71831"/>
                </a:cubicBezTo>
                <a:cubicBezTo>
                  <a:pt x="133653" y="67598"/>
                  <a:pt x="188158" y="49606"/>
                  <a:pt x="214616" y="40081"/>
                </a:cubicBezTo>
                <a:cubicBezTo>
                  <a:pt x="241074" y="30556"/>
                  <a:pt x="240016" y="21031"/>
                  <a:pt x="281291" y="14681"/>
                </a:cubicBezTo>
                <a:cubicBezTo>
                  <a:pt x="322566" y="8331"/>
                  <a:pt x="414112" y="-4369"/>
                  <a:pt x="462266" y="1981"/>
                </a:cubicBezTo>
                <a:cubicBezTo>
                  <a:pt x="510420" y="8331"/>
                  <a:pt x="556458" y="46960"/>
                  <a:pt x="570216" y="52781"/>
                </a:cubicBezTo>
                <a:cubicBezTo>
                  <a:pt x="583974" y="58602"/>
                  <a:pt x="530529" y="19973"/>
                  <a:pt x="544816" y="36906"/>
                </a:cubicBezTo>
                <a:cubicBezTo>
                  <a:pt x="559103" y="53839"/>
                  <a:pt x="690337" y="148560"/>
                  <a:pt x="694041" y="154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5BC88DC0-AF1E-000D-714D-2E66821B307A}"/>
              </a:ext>
            </a:extLst>
          </p:cNvPr>
          <p:cNvSpPr/>
          <p:nvPr/>
        </p:nvSpPr>
        <p:spPr>
          <a:xfrm>
            <a:off x="5568678" y="3622633"/>
            <a:ext cx="147673" cy="124669"/>
          </a:xfrm>
          <a:custGeom>
            <a:avLst/>
            <a:gdLst>
              <a:gd name="connsiteX0" fmla="*/ 272 w 147673"/>
              <a:gd name="connsiteY0" fmla="*/ 42 h 124669"/>
              <a:gd name="connsiteX1" fmla="*/ 105047 w 147673"/>
              <a:gd name="connsiteY1" fmla="*/ 95292 h 124669"/>
              <a:gd name="connsiteX2" fmla="*/ 146322 w 147673"/>
              <a:gd name="connsiteY2" fmla="*/ 123867 h 124669"/>
              <a:gd name="connsiteX3" fmla="*/ 130447 w 147673"/>
              <a:gd name="connsiteY3" fmla="*/ 114342 h 124669"/>
              <a:gd name="connsiteX4" fmla="*/ 60597 w 147673"/>
              <a:gd name="connsiteY4" fmla="*/ 88942 h 124669"/>
              <a:gd name="connsiteX5" fmla="*/ 73297 w 147673"/>
              <a:gd name="connsiteY5" fmla="*/ 107992 h 124669"/>
              <a:gd name="connsiteX6" fmla="*/ 272 w 147673"/>
              <a:gd name="connsiteY6" fmla="*/ 42 h 12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673" h="124669">
                <a:moveTo>
                  <a:pt x="272" y="42"/>
                </a:moveTo>
                <a:cubicBezTo>
                  <a:pt x="5564" y="-2075"/>
                  <a:pt x="80705" y="74655"/>
                  <a:pt x="105047" y="95292"/>
                </a:cubicBezTo>
                <a:cubicBezTo>
                  <a:pt x="129389" y="115929"/>
                  <a:pt x="146322" y="123867"/>
                  <a:pt x="146322" y="123867"/>
                </a:cubicBezTo>
                <a:cubicBezTo>
                  <a:pt x="150555" y="127042"/>
                  <a:pt x="144734" y="120163"/>
                  <a:pt x="130447" y="114342"/>
                </a:cubicBezTo>
                <a:cubicBezTo>
                  <a:pt x="116160" y="108521"/>
                  <a:pt x="60597" y="88942"/>
                  <a:pt x="60597" y="88942"/>
                </a:cubicBezTo>
                <a:cubicBezTo>
                  <a:pt x="51072" y="87884"/>
                  <a:pt x="78059" y="119104"/>
                  <a:pt x="73297" y="107992"/>
                </a:cubicBezTo>
                <a:cubicBezTo>
                  <a:pt x="68535" y="96880"/>
                  <a:pt x="-5020" y="2159"/>
                  <a:pt x="272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3F87F2C7-6F2C-DCE3-04B1-65B7B0653EFC}"/>
              </a:ext>
            </a:extLst>
          </p:cNvPr>
          <p:cNvSpPr/>
          <p:nvPr/>
        </p:nvSpPr>
        <p:spPr>
          <a:xfrm>
            <a:off x="5451405" y="3733786"/>
            <a:ext cx="279639" cy="111421"/>
          </a:xfrm>
          <a:custGeom>
            <a:avLst/>
            <a:gdLst>
              <a:gd name="connsiteX0" fmla="*/ 70 w 279639"/>
              <a:gd name="connsiteY0" fmla="*/ 111139 h 111421"/>
              <a:gd name="connsiteX1" fmla="*/ 193745 w 279639"/>
              <a:gd name="connsiteY1" fmla="*/ 53989 h 111421"/>
              <a:gd name="connsiteX2" fmla="*/ 266770 w 279639"/>
              <a:gd name="connsiteY2" fmla="*/ 22239 h 111421"/>
              <a:gd name="connsiteX3" fmla="*/ 238195 w 279639"/>
              <a:gd name="connsiteY3" fmla="*/ 14 h 111421"/>
              <a:gd name="connsiteX4" fmla="*/ 279470 w 279639"/>
              <a:gd name="connsiteY4" fmla="*/ 25414 h 111421"/>
              <a:gd name="connsiteX5" fmla="*/ 219145 w 279639"/>
              <a:gd name="connsiteY5" fmla="*/ 41289 h 111421"/>
              <a:gd name="connsiteX6" fmla="*/ 139770 w 279639"/>
              <a:gd name="connsiteY6" fmla="*/ 76214 h 111421"/>
              <a:gd name="connsiteX7" fmla="*/ 225495 w 279639"/>
              <a:gd name="connsiteY7" fmla="*/ 76214 h 111421"/>
              <a:gd name="connsiteX8" fmla="*/ 171520 w 279639"/>
              <a:gd name="connsiteY8" fmla="*/ 76214 h 111421"/>
              <a:gd name="connsiteX9" fmla="*/ 70 w 279639"/>
              <a:gd name="connsiteY9" fmla="*/ 111139 h 111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639" h="111421">
                <a:moveTo>
                  <a:pt x="70" y="111139"/>
                </a:moveTo>
                <a:cubicBezTo>
                  <a:pt x="3774" y="107435"/>
                  <a:pt x="149295" y="68806"/>
                  <a:pt x="193745" y="53989"/>
                </a:cubicBezTo>
                <a:cubicBezTo>
                  <a:pt x="238195" y="39172"/>
                  <a:pt x="259362" y="31235"/>
                  <a:pt x="266770" y="22239"/>
                </a:cubicBezTo>
                <a:cubicBezTo>
                  <a:pt x="274178" y="13243"/>
                  <a:pt x="236078" y="-515"/>
                  <a:pt x="238195" y="14"/>
                </a:cubicBezTo>
                <a:cubicBezTo>
                  <a:pt x="240312" y="543"/>
                  <a:pt x="282645" y="18535"/>
                  <a:pt x="279470" y="25414"/>
                </a:cubicBezTo>
                <a:cubicBezTo>
                  <a:pt x="276295" y="32293"/>
                  <a:pt x="242428" y="32822"/>
                  <a:pt x="219145" y="41289"/>
                </a:cubicBezTo>
                <a:cubicBezTo>
                  <a:pt x="195862" y="49756"/>
                  <a:pt x="138712" y="70393"/>
                  <a:pt x="139770" y="76214"/>
                </a:cubicBezTo>
                <a:cubicBezTo>
                  <a:pt x="140828" y="82035"/>
                  <a:pt x="225495" y="76214"/>
                  <a:pt x="225495" y="76214"/>
                </a:cubicBezTo>
                <a:cubicBezTo>
                  <a:pt x="230787" y="76214"/>
                  <a:pt x="203799" y="71451"/>
                  <a:pt x="171520" y="76214"/>
                </a:cubicBezTo>
                <a:cubicBezTo>
                  <a:pt x="139241" y="80976"/>
                  <a:pt x="-3634" y="114843"/>
                  <a:pt x="70" y="111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EDED3B95-C700-A740-A7B5-1BBA429BC35F}"/>
              </a:ext>
            </a:extLst>
          </p:cNvPr>
          <p:cNvSpPr/>
          <p:nvPr/>
        </p:nvSpPr>
        <p:spPr>
          <a:xfrm>
            <a:off x="5161810" y="3799772"/>
            <a:ext cx="370847" cy="70985"/>
          </a:xfrm>
          <a:custGeom>
            <a:avLst/>
            <a:gdLst>
              <a:gd name="connsiteX0" fmla="*/ 740 w 370847"/>
              <a:gd name="connsiteY0" fmla="*/ 703 h 70985"/>
              <a:gd name="connsiteX1" fmla="*/ 95990 w 370847"/>
              <a:gd name="connsiteY1" fmla="*/ 54678 h 70985"/>
              <a:gd name="connsiteX2" fmla="*/ 80115 w 370847"/>
              <a:gd name="connsiteY2" fmla="*/ 38803 h 70985"/>
              <a:gd name="connsiteX3" fmla="*/ 165840 w 370847"/>
              <a:gd name="connsiteY3" fmla="*/ 54678 h 70985"/>
              <a:gd name="connsiteX4" fmla="*/ 369040 w 370847"/>
              <a:gd name="connsiteY4" fmla="*/ 41978 h 70985"/>
              <a:gd name="connsiteX5" fmla="*/ 257915 w 370847"/>
              <a:gd name="connsiteY5" fmla="*/ 48328 h 70985"/>
              <a:gd name="connsiteX6" fmla="*/ 127740 w 370847"/>
              <a:gd name="connsiteY6" fmla="*/ 70553 h 70985"/>
              <a:gd name="connsiteX7" fmla="*/ 54715 w 370847"/>
              <a:gd name="connsiteY7" fmla="*/ 26103 h 70985"/>
              <a:gd name="connsiteX8" fmla="*/ 740 w 370847"/>
              <a:gd name="connsiteY8" fmla="*/ 703 h 7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847" h="70985">
                <a:moveTo>
                  <a:pt x="740" y="703"/>
                </a:moveTo>
                <a:cubicBezTo>
                  <a:pt x="7619" y="5465"/>
                  <a:pt x="95990" y="54678"/>
                  <a:pt x="95990" y="54678"/>
                </a:cubicBezTo>
                <a:cubicBezTo>
                  <a:pt x="109219" y="61028"/>
                  <a:pt x="68473" y="38803"/>
                  <a:pt x="80115" y="38803"/>
                </a:cubicBezTo>
                <a:cubicBezTo>
                  <a:pt x="91757" y="38803"/>
                  <a:pt x="117686" y="54149"/>
                  <a:pt x="165840" y="54678"/>
                </a:cubicBezTo>
                <a:cubicBezTo>
                  <a:pt x="213994" y="55207"/>
                  <a:pt x="353694" y="43036"/>
                  <a:pt x="369040" y="41978"/>
                </a:cubicBezTo>
                <a:cubicBezTo>
                  <a:pt x="384386" y="40920"/>
                  <a:pt x="298132" y="43566"/>
                  <a:pt x="257915" y="48328"/>
                </a:cubicBezTo>
                <a:cubicBezTo>
                  <a:pt x="217698" y="53091"/>
                  <a:pt x="161607" y="74257"/>
                  <a:pt x="127740" y="70553"/>
                </a:cubicBezTo>
                <a:cubicBezTo>
                  <a:pt x="93873" y="66849"/>
                  <a:pt x="72707" y="35628"/>
                  <a:pt x="54715" y="26103"/>
                </a:cubicBezTo>
                <a:cubicBezTo>
                  <a:pt x="36723" y="16578"/>
                  <a:pt x="-6139" y="-4059"/>
                  <a:pt x="740" y="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86E469CE-5E83-931D-77A8-658C54681C06}"/>
              </a:ext>
            </a:extLst>
          </p:cNvPr>
          <p:cNvSpPr/>
          <p:nvPr/>
        </p:nvSpPr>
        <p:spPr>
          <a:xfrm>
            <a:off x="5612877" y="3622560"/>
            <a:ext cx="86271" cy="177121"/>
          </a:xfrm>
          <a:custGeom>
            <a:avLst/>
            <a:gdLst>
              <a:gd name="connsiteX0" fmla="*/ 6873 w 86271"/>
              <a:gd name="connsiteY0" fmla="*/ 115 h 177121"/>
              <a:gd name="connsiteX1" fmla="*/ 79898 w 86271"/>
              <a:gd name="connsiteY1" fmla="*/ 89015 h 177121"/>
              <a:gd name="connsiteX2" fmla="*/ 3698 w 86271"/>
              <a:gd name="connsiteY2" fmla="*/ 174740 h 177121"/>
              <a:gd name="connsiteX3" fmla="*/ 19573 w 86271"/>
              <a:gd name="connsiteY3" fmla="*/ 149340 h 177121"/>
              <a:gd name="connsiteX4" fmla="*/ 86248 w 86271"/>
              <a:gd name="connsiteY4" fmla="*/ 108065 h 177121"/>
              <a:gd name="connsiteX5" fmla="*/ 6873 w 86271"/>
              <a:gd name="connsiteY5" fmla="*/ 115 h 17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271" h="177121">
                <a:moveTo>
                  <a:pt x="6873" y="115"/>
                </a:moveTo>
                <a:cubicBezTo>
                  <a:pt x="5815" y="-3060"/>
                  <a:pt x="80427" y="59911"/>
                  <a:pt x="79898" y="89015"/>
                </a:cubicBezTo>
                <a:cubicBezTo>
                  <a:pt x="79369" y="118119"/>
                  <a:pt x="13752" y="164686"/>
                  <a:pt x="3698" y="174740"/>
                </a:cubicBezTo>
                <a:cubicBezTo>
                  <a:pt x="-6356" y="184794"/>
                  <a:pt x="5815" y="160453"/>
                  <a:pt x="19573" y="149340"/>
                </a:cubicBezTo>
                <a:cubicBezTo>
                  <a:pt x="33331" y="138227"/>
                  <a:pt x="84661" y="128173"/>
                  <a:pt x="86248" y="108065"/>
                </a:cubicBezTo>
                <a:cubicBezTo>
                  <a:pt x="87836" y="87957"/>
                  <a:pt x="7931" y="3290"/>
                  <a:pt x="6873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3051F425-678C-79DF-AC28-65029B56F748}"/>
              </a:ext>
            </a:extLst>
          </p:cNvPr>
          <p:cNvSpPr/>
          <p:nvPr/>
        </p:nvSpPr>
        <p:spPr>
          <a:xfrm>
            <a:off x="5613400" y="3768725"/>
            <a:ext cx="221881" cy="41307"/>
          </a:xfrm>
          <a:custGeom>
            <a:avLst/>
            <a:gdLst>
              <a:gd name="connsiteX0" fmla="*/ 0 w 221881"/>
              <a:gd name="connsiteY0" fmla="*/ 31750 h 41307"/>
              <a:gd name="connsiteX1" fmla="*/ 85725 w 221881"/>
              <a:gd name="connsiteY1" fmla="*/ 12700 h 41307"/>
              <a:gd name="connsiteX2" fmla="*/ 146050 w 221881"/>
              <a:gd name="connsiteY2" fmla="*/ 12700 h 41307"/>
              <a:gd name="connsiteX3" fmla="*/ 219075 w 221881"/>
              <a:gd name="connsiteY3" fmla="*/ 41275 h 41307"/>
              <a:gd name="connsiteX4" fmla="*/ 196850 w 221881"/>
              <a:gd name="connsiteY4" fmla="*/ 6350 h 41307"/>
              <a:gd name="connsiteX5" fmla="*/ 104775 w 221881"/>
              <a:gd name="connsiteY5" fmla="*/ 3175 h 41307"/>
              <a:gd name="connsiteX6" fmla="*/ 149225 w 221881"/>
              <a:gd name="connsiteY6" fmla="*/ 0 h 41307"/>
              <a:gd name="connsiteX7" fmla="*/ 0 w 221881"/>
              <a:gd name="connsiteY7" fmla="*/ 31750 h 4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881" h="41307">
                <a:moveTo>
                  <a:pt x="0" y="31750"/>
                </a:moveTo>
                <a:cubicBezTo>
                  <a:pt x="30691" y="23812"/>
                  <a:pt x="61383" y="15875"/>
                  <a:pt x="85725" y="12700"/>
                </a:cubicBezTo>
                <a:cubicBezTo>
                  <a:pt x="110067" y="9525"/>
                  <a:pt x="123825" y="7937"/>
                  <a:pt x="146050" y="12700"/>
                </a:cubicBezTo>
                <a:cubicBezTo>
                  <a:pt x="168275" y="17462"/>
                  <a:pt x="210608" y="42333"/>
                  <a:pt x="219075" y="41275"/>
                </a:cubicBezTo>
                <a:cubicBezTo>
                  <a:pt x="227542" y="40217"/>
                  <a:pt x="215900" y="12700"/>
                  <a:pt x="196850" y="6350"/>
                </a:cubicBezTo>
                <a:cubicBezTo>
                  <a:pt x="177800" y="0"/>
                  <a:pt x="112712" y="4233"/>
                  <a:pt x="104775" y="3175"/>
                </a:cubicBezTo>
                <a:cubicBezTo>
                  <a:pt x="96838" y="2117"/>
                  <a:pt x="149225" y="0"/>
                  <a:pt x="149225" y="0"/>
                </a:cubicBezTo>
                <a:lnTo>
                  <a:pt x="0" y="317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BAD8D977-90F2-E705-E6ED-64E34F0962BB}"/>
              </a:ext>
            </a:extLst>
          </p:cNvPr>
          <p:cNvSpPr/>
          <p:nvPr/>
        </p:nvSpPr>
        <p:spPr>
          <a:xfrm>
            <a:off x="5562600" y="3797111"/>
            <a:ext cx="274264" cy="22552"/>
          </a:xfrm>
          <a:custGeom>
            <a:avLst/>
            <a:gdLst>
              <a:gd name="connsiteX0" fmla="*/ 0 w 274264"/>
              <a:gd name="connsiteY0" fmla="*/ 9714 h 22552"/>
              <a:gd name="connsiteX1" fmla="*/ 184150 w 274264"/>
              <a:gd name="connsiteY1" fmla="*/ 16064 h 22552"/>
              <a:gd name="connsiteX2" fmla="*/ 273050 w 274264"/>
              <a:gd name="connsiteY2" fmla="*/ 22414 h 22552"/>
              <a:gd name="connsiteX3" fmla="*/ 238125 w 274264"/>
              <a:gd name="connsiteY3" fmla="*/ 9714 h 22552"/>
              <a:gd name="connsiteX4" fmla="*/ 219075 w 274264"/>
              <a:gd name="connsiteY4" fmla="*/ 189 h 22552"/>
              <a:gd name="connsiteX5" fmla="*/ 155575 w 274264"/>
              <a:gd name="connsiteY5" fmla="*/ 3364 h 22552"/>
              <a:gd name="connsiteX6" fmla="*/ 187325 w 274264"/>
              <a:gd name="connsiteY6" fmla="*/ 3364 h 22552"/>
              <a:gd name="connsiteX7" fmla="*/ 0 w 274264"/>
              <a:gd name="connsiteY7" fmla="*/ 9714 h 2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264" h="22552">
                <a:moveTo>
                  <a:pt x="0" y="9714"/>
                </a:moveTo>
                <a:lnTo>
                  <a:pt x="184150" y="16064"/>
                </a:lnTo>
                <a:cubicBezTo>
                  <a:pt x="229658" y="18181"/>
                  <a:pt x="264054" y="23472"/>
                  <a:pt x="273050" y="22414"/>
                </a:cubicBezTo>
                <a:cubicBezTo>
                  <a:pt x="282046" y="21356"/>
                  <a:pt x="238125" y="9714"/>
                  <a:pt x="238125" y="9714"/>
                </a:cubicBezTo>
                <a:cubicBezTo>
                  <a:pt x="229129" y="6010"/>
                  <a:pt x="232833" y="1247"/>
                  <a:pt x="219075" y="189"/>
                </a:cubicBezTo>
                <a:cubicBezTo>
                  <a:pt x="205317" y="-869"/>
                  <a:pt x="160867" y="2835"/>
                  <a:pt x="155575" y="3364"/>
                </a:cubicBezTo>
                <a:cubicBezTo>
                  <a:pt x="150283" y="3893"/>
                  <a:pt x="187325" y="3364"/>
                  <a:pt x="187325" y="3364"/>
                </a:cubicBezTo>
                <a:lnTo>
                  <a:pt x="0" y="971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6A71744F-EAAF-81EF-64CA-3900B4E44212}"/>
              </a:ext>
            </a:extLst>
          </p:cNvPr>
          <p:cNvSpPr/>
          <p:nvPr/>
        </p:nvSpPr>
        <p:spPr>
          <a:xfrm>
            <a:off x="5003705" y="3625212"/>
            <a:ext cx="339895" cy="306051"/>
          </a:xfrm>
          <a:custGeom>
            <a:avLst/>
            <a:gdLst>
              <a:gd name="connsiteX0" fmla="*/ 339820 w 339895"/>
              <a:gd name="connsiteY0" fmla="*/ 638 h 306051"/>
              <a:gd name="connsiteX1" fmla="*/ 193770 w 339895"/>
              <a:gd name="connsiteY1" fmla="*/ 86363 h 306051"/>
              <a:gd name="connsiteX2" fmla="*/ 127095 w 339895"/>
              <a:gd name="connsiteY2" fmla="*/ 130813 h 306051"/>
              <a:gd name="connsiteX3" fmla="*/ 63595 w 339895"/>
              <a:gd name="connsiteY3" fmla="*/ 162563 h 306051"/>
              <a:gd name="connsiteX4" fmla="*/ 60420 w 339895"/>
              <a:gd name="connsiteY4" fmla="*/ 162563 h 306051"/>
              <a:gd name="connsiteX5" fmla="*/ 28670 w 339895"/>
              <a:gd name="connsiteY5" fmla="*/ 219713 h 306051"/>
              <a:gd name="connsiteX6" fmla="*/ 3270 w 339895"/>
              <a:gd name="connsiteY6" fmla="*/ 305438 h 306051"/>
              <a:gd name="connsiteX7" fmla="*/ 9620 w 339895"/>
              <a:gd name="connsiteY7" fmla="*/ 254638 h 306051"/>
              <a:gd name="connsiteX8" fmla="*/ 22320 w 339895"/>
              <a:gd name="connsiteY8" fmla="*/ 187963 h 306051"/>
              <a:gd name="connsiteX9" fmla="*/ 95 w 339895"/>
              <a:gd name="connsiteY9" fmla="*/ 245113 h 306051"/>
              <a:gd name="connsiteX10" fmla="*/ 19145 w 339895"/>
              <a:gd name="connsiteY10" fmla="*/ 197488 h 306051"/>
              <a:gd name="connsiteX11" fmla="*/ 111220 w 339895"/>
              <a:gd name="connsiteY11" fmla="*/ 111763 h 306051"/>
              <a:gd name="connsiteX12" fmla="*/ 66770 w 339895"/>
              <a:gd name="connsiteY12" fmla="*/ 153038 h 306051"/>
              <a:gd name="connsiteX13" fmla="*/ 133445 w 339895"/>
              <a:gd name="connsiteY13" fmla="*/ 73663 h 306051"/>
              <a:gd name="connsiteX14" fmla="*/ 108045 w 339895"/>
              <a:gd name="connsiteY14" fmla="*/ 105413 h 306051"/>
              <a:gd name="connsiteX15" fmla="*/ 228695 w 339895"/>
              <a:gd name="connsiteY15" fmla="*/ 60963 h 306051"/>
              <a:gd name="connsiteX16" fmla="*/ 136620 w 339895"/>
              <a:gd name="connsiteY16" fmla="*/ 83188 h 306051"/>
              <a:gd name="connsiteX17" fmla="*/ 212820 w 339895"/>
              <a:gd name="connsiteY17" fmla="*/ 48263 h 306051"/>
              <a:gd name="connsiteX18" fmla="*/ 339820 w 339895"/>
              <a:gd name="connsiteY18" fmla="*/ 638 h 30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9895" h="306051">
                <a:moveTo>
                  <a:pt x="339820" y="638"/>
                </a:moveTo>
                <a:cubicBezTo>
                  <a:pt x="336645" y="6988"/>
                  <a:pt x="229224" y="64667"/>
                  <a:pt x="193770" y="86363"/>
                </a:cubicBezTo>
                <a:cubicBezTo>
                  <a:pt x="158316" y="108059"/>
                  <a:pt x="148791" y="118113"/>
                  <a:pt x="127095" y="130813"/>
                </a:cubicBezTo>
                <a:cubicBezTo>
                  <a:pt x="105399" y="143513"/>
                  <a:pt x="74707" y="157271"/>
                  <a:pt x="63595" y="162563"/>
                </a:cubicBezTo>
                <a:cubicBezTo>
                  <a:pt x="52482" y="167855"/>
                  <a:pt x="66241" y="153038"/>
                  <a:pt x="60420" y="162563"/>
                </a:cubicBezTo>
                <a:cubicBezTo>
                  <a:pt x="54599" y="172088"/>
                  <a:pt x="38195" y="195901"/>
                  <a:pt x="28670" y="219713"/>
                </a:cubicBezTo>
                <a:cubicBezTo>
                  <a:pt x="19145" y="243526"/>
                  <a:pt x="6445" y="299617"/>
                  <a:pt x="3270" y="305438"/>
                </a:cubicBezTo>
                <a:cubicBezTo>
                  <a:pt x="95" y="311259"/>
                  <a:pt x="6445" y="274217"/>
                  <a:pt x="9620" y="254638"/>
                </a:cubicBezTo>
                <a:cubicBezTo>
                  <a:pt x="12795" y="235059"/>
                  <a:pt x="23907" y="189550"/>
                  <a:pt x="22320" y="187963"/>
                </a:cubicBezTo>
                <a:cubicBezTo>
                  <a:pt x="20733" y="186376"/>
                  <a:pt x="624" y="243526"/>
                  <a:pt x="95" y="245113"/>
                </a:cubicBezTo>
                <a:cubicBezTo>
                  <a:pt x="-434" y="246700"/>
                  <a:pt x="624" y="219713"/>
                  <a:pt x="19145" y="197488"/>
                </a:cubicBezTo>
                <a:cubicBezTo>
                  <a:pt x="37666" y="175263"/>
                  <a:pt x="111220" y="111763"/>
                  <a:pt x="111220" y="111763"/>
                </a:cubicBezTo>
                <a:cubicBezTo>
                  <a:pt x="119157" y="104355"/>
                  <a:pt x="63066" y="159388"/>
                  <a:pt x="66770" y="153038"/>
                </a:cubicBezTo>
                <a:cubicBezTo>
                  <a:pt x="70474" y="146688"/>
                  <a:pt x="126566" y="81601"/>
                  <a:pt x="133445" y="73663"/>
                </a:cubicBezTo>
                <a:cubicBezTo>
                  <a:pt x="140324" y="65725"/>
                  <a:pt x="92170" y="107530"/>
                  <a:pt x="108045" y="105413"/>
                </a:cubicBezTo>
                <a:cubicBezTo>
                  <a:pt x="123920" y="103296"/>
                  <a:pt x="223933" y="64667"/>
                  <a:pt x="228695" y="60963"/>
                </a:cubicBezTo>
                <a:cubicBezTo>
                  <a:pt x="233457" y="57259"/>
                  <a:pt x="139266" y="85305"/>
                  <a:pt x="136620" y="83188"/>
                </a:cubicBezTo>
                <a:cubicBezTo>
                  <a:pt x="133974" y="81071"/>
                  <a:pt x="180541" y="59376"/>
                  <a:pt x="212820" y="48263"/>
                </a:cubicBezTo>
                <a:cubicBezTo>
                  <a:pt x="245099" y="37151"/>
                  <a:pt x="342995" y="-5712"/>
                  <a:pt x="339820" y="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0D634895-F299-9AC4-F8F3-0813216ED9AA}"/>
              </a:ext>
            </a:extLst>
          </p:cNvPr>
          <p:cNvSpPr/>
          <p:nvPr/>
        </p:nvSpPr>
        <p:spPr>
          <a:xfrm>
            <a:off x="5140034" y="3602304"/>
            <a:ext cx="434562" cy="240177"/>
          </a:xfrm>
          <a:custGeom>
            <a:avLst/>
            <a:gdLst>
              <a:gd name="connsiteX0" fmla="*/ 291 w 434562"/>
              <a:gd name="connsiteY0" fmla="*/ 102921 h 240177"/>
              <a:gd name="connsiteX1" fmla="*/ 86016 w 434562"/>
              <a:gd name="connsiteY1" fmla="*/ 118796 h 240177"/>
              <a:gd name="connsiteX2" fmla="*/ 136816 w 434562"/>
              <a:gd name="connsiteY2" fmla="*/ 185471 h 240177"/>
              <a:gd name="connsiteX3" fmla="*/ 190791 w 434562"/>
              <a:gd name="connsiteY3" fmla="*/ 210871 h 240177"/>
              <a:gd name="connsiteX4" fmla="*/ 276516 w 434562"/>
              <a:gd name="connsiteY4" fmla="*/ 239446 h 240177"/>
              <a:gd name="connsiteX5" fmla="*/ 374941 w 434562"/>
              <a:gd name="connsiteY5" fmla="*/ 179121 h 240177"/>
              <a:gd name="connsiteX6" fmla="*/ 400341 w 434562"/>
              <a:gd name="connsiteY6" fmla="*/ 64821 h 240177"/>
              <a:gd name="connsiteX7" fmla="*/ 425741 w 434562"/>
              <a:gd name="connsiteY7" fmla="*/ 102921 h 240177"/>
              <a:gd name="connsiteX8" fmla="*/ 428916 w 434562"/>
              <a:gd name="connsiteY8" fmla="*/ 36246 h 240177"/>
              <a:gd name="connsiteX9" fmla="*/ 352716 w 434562"/>
              <a:gd name="connsiteY9" fmla="*/ 1321 h 240177"/>
              <a:gd name="connsiteX10" fmla="*/ 320966 w 434562"/>
              <a:gd name="connsiteY10" fmla="*/ 7671 h 240177"/>
              <a:gd name="connsiteX11" fmla="*/ 235241 w 434562"/>
              <a:gd name="connsiteY11" fmla="*/ 10846 h 240177"/>
              <a:gd name="connsiteX12" fmla="*/ 108241 w 434562"/>
              <a:gd name="connsiteY12" fmla="*/ 58471 h 240177"/>
              <a:gd name="connsiteX13" fmla="*/ 117766 w 434562"/>
              <a:gd name="connsiteY13" fmla="*/ 61646 h 240177"/>
              <a:gd name="connsiteX14" fmla="*/ 291 w 434562"/>
              <a:gd name="connsiteY14" fmla="*/ 102921 h 240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4562" h="240177">
                <a:moveTo>
                  <a:pt x="291" y="102921"/>
                </a:moveTo>
                <a:cubicBezTo>
                  <a:pt x="-5001" y="112446"/>
                  <a:pt x="63262" y="105038"/>
                  <a:pt x="86016" y="118796"/>
                </a:cubicBezTo>
                <a:cubicBezTo>
                  <a:pt x="108770" y="132554"/>
                  <a:pt x="119354" y="170125"/>
                  <a:pt x="136816" y="185471"/>
                </a:cubicBezTo>
                <a:cubicBezTo>
                  <a:pt x="154278" y="200817"/>
                  <a:pt x="167508" y="201875"/>
                  <a:pt x="190791" y="210871"/>
                </a:cubicBezTo>
                <a:cubicBezTo>
                  <a:pt x="214074" y="219867"/>
                  <a:pt x="245824" y="244738"/>
                  <a:pt x="276516" y="239446"/>
                </a:cubicBezTo>
                <a:cubicBezTo>
                  <a:pt x="307208" y="234154"/>
                  <a:pt x="354304" y="208225"/>
                  <a:pt x="374941" y="179121"/>
                </a:cubicBezTo>
                <a:cubicBezTo>
                  <a:pt x="395579" y="150017"/>
                  <a:pt x="391874" y="77521"/>
                  <a:pt x="400341" y="64821"/>
                </a:cubicBezTo>
                <a:cubicBezTo>
                  <a:pt x="408808" y="52121"/>
                  <a:pt x="420979" y="107683"/>
                  <a:pt x="425741" y="102921"/>
                </a:cubicBezTo>
                <a:cubicBezTo>
                  <a:pt x="430503" y="98159"/>
                  <a:pt x="441087" y="53179"/>
                  <a:pt x="428916" y="36246"/>
                </a:cubicBezTo>
                <a:cubicBezTo>
                  <a:pt x="416745" y="19313"/>
                  <a:pt x="370708" y="6083"/>
                  <a:pt x="352716" y="1321"/>
                </a:cubicBezTo>
                <a:cubicBezTo>
                  <a:pt x="334724" y="-3442"/>
                  <a:pt x="340545" y="6084"/>
                  <a:pt x="320966" y="7671"/>
                </a:cubicBezTo>
                <a:cubicBezTo>
                  <a:pt x="301387" y="9258"/>
                  <a:pt x="270695" y="2379"/>
                  <a:pt x="235241" y="10846"/>
                </a:cubicBezTo>
                <a:cubicBezTo>
                  <a:pt x="199787" y="19313"/>
                  <a:pt x="108241" y="58471"/>
                  <a:pt x="108241" y="58471"/>
                </a:cubicBezTo>
                <a:cubicBezTo>
                  <a:pt x="88662" y="66938"/>
                  <a:pt x="128349" y="55296"/>
                  <a:pt x="117766" y="61646"/>
                </a:cubicBezTo>
                <a:cubicBezTo>
                  <a:pt x="107183" y="67996"/>
                  <a:pt x="5583" y="93396"/>
                  <a:pt x="291" y="1029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月 17">
            <a:extLst>
              <a:ext uri="{FF2B5EF4-FFF2-40B4-BE49-F238E27FC236}">
                <a16:creationId xmlns:a16="http://schemas.microsoft.com/office/drawing/2014/main" id="{172ECD95-3EA6-F6A3-8700-A2455CB8679A}"/>
              </a:ext>
            </a:extLst>
          </p:cNvPr>
          <p:cNvSpPr/>
          <p:nvPr/>
        </p:nvSpPr>
        <p:spPr>
          <a:xfrm rot="4753845">
            <a:off x="5391149" y="3644749"/>
            <a:ext cx="61349" cy="97007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815A31C3-D78B-0A2D-2410-C6FFCBCDF707}"/>
              </a:ext>
            </a:extLst>
          </p:cNvPr>
          <p:cNvSpPr/>
          <p:nvPr/>
        </p:nvSpPr>
        <p:spPr>
          <a:xfrm>
            <a:off x="5717916" y="3628987"/>
            <a:ext cx="171560" cy="254277"/>
          </a:xfrm>
          <a:custGeom>
            <a:avLst/>
            <a:gdLst>
              <a:gd name="connsiteX0" fmla="*/ 259 w 171560"/>
              <a:gd name="connsiteY0" fmla="*/ 38 h 254277"/>
              <a:gd name="connsiteX1" fmla="*/ 130434 w 171560"/>
              <a:gd name="connsiteY1" fmla="*/ 107988 h 254277"/>
              <a:gd name="connsiteX2" fmla="*/ 146309 w 171560"/>
              <a:gd name="connsiteY2" fmla="*/ 142913 h 254277"/>
              <a:gd name="connsiteX3" fmla="*/ 136784 w 171560"/>
              <a:gd name="connsiteY3" fmla="*/ 184188 h 254277"/>
              <a:gd name="connsiteX4" fmla="*/ 136784 w 171560"/>
              <a:gd name="connsiteY4" fmla="*/ 209588 h 254277"/>
              <a:gd name="connsiteX5" fmla="*/ 136784 w 171560"/>
              <a:gd name="connsiteY5" fmla="*/ 177838 h 254277"/>
              <a:gd name="connsiteX6" fmla="*/ 85984 w 171560"/>
              <a:gd name="connsiteY6" fmla="*/ 254038 h 254277"/>
              <a:gd name="connsiteX7" fmla="*/ 117734 w 171560"/>
              <a:gd name="connsiteY7" fmla="*/ 200063 h 254277"/>
              <a:gd name="connsiteX8" fmla="*/ 117734 w 171560"/>
              <a:gd name="connsiteY8" fmla="*/ 149263 h 254277"/>
              <a:gd name="connsiteX9" fmla="*/ 168534 w 171560"/>
              <a:gd name="connsiteY9" fmla="*/ 120688 h 254277"/>
              <a:gd name="connsiteX10" fmla="*/ 259 w 171560"/>
              <a:gd name="connsiteY10" fmla="*/ 38 h 254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560" h="254277">
                <a:moveTo>
                  <a:pt x="259" y="38"/>
                </a:moveTo>
                <a:cubicBezTo>
                  <a:pt x="-6091" y="-2079"/>
                  <a:pt x="106092" y="84176"/>
                  <a:pt x="130434" y="107988"/>
                </a:cubicBezTo>
                <a:cubicBezTo>
                  <a:pt x="154776" y="131801"/>
                  <a:pt x="145251" y="130213"/>
                  <a:pt x="146309" y="142913"/>
                </a:cubicBezTo>
                <a:cubicBezTo>
                  <a:pt x="147367" y="155613"/>
                  <a:pt x="138371" y="173076"/>
                  <a:pt x="136784" y="184188"/>
                </a:cubicBezTo>
                <a:cubicBezTo>
                  <a:pt x="135197" y="195300"/>
                  <a:pt x="136784" y="209588"/>
                  <a:pt x="136784" y="209588"/>
                </a:cubicBezTo>
                <a:cubicBezTo>
                  <a:pt x="136784" y="208530"/>
                  <a:pt x="145251" y="170430"/>
                  <a:pt x="136784" y="177838"/>
                </a:cubicBezTo>
                <a:cubicBezTo>
                  <a:pt x="128317" y="185246"/>
                  <a:pt x="89159" y="250334"/>
                  <a:pt x="85984" y="254038"/>
                </a:cubicBezTo>
                <a:cubicBezTo>
                  <a:pt x="82809" y="257742"/>
                  <a:pt x="112442" y="217525"/>
                  <a:pt x="117734" y="200063"/>
                </a:cubicBezTo>
                <a:cubicBezTo>
                  <a:pt x="123026" y="182601"/>
                  <a:pt x="109267" y="162492"/>
                  <a:pt x="117734" y="149263"/>
                </a:cubicBezTo>
                <a:cubicBezTo>
                  <a:pt x="126201" y="136034"/>
                  <a:pt x="185467" y="142913"/>
                  <a:pt x="168534" y="120688"/>
                </a:cubicBezTo>
                <a:cubicBezTo>
                  <a:pt x="151601" y="98463"/>
                  <a:pt x="6609" y="2155"/>
                  <a:pt x="259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236B31AF-56F4-7DF1-C8B6-8BA87FB502DD}"/>
              </a:ext>
            </a:extLst>
          </p:cNvPr>
          <p:cNvSpPr/>
          <p:nvPr/>
        </p:nvSpPr>
        <p:spPr>
          <a:xfrm>
            <a:off x="5082845" y="3841498"/>
            <a:ext cx="780174" cy="114977"/>
          </a:xfrm>
          <a:custGeom>
            <a:avLst/>
            <a:gdLst>
              <a:gd name="connsiteX0" fmla="*/ 775030 w 780174"/>
              <a:gd name="connsiteY0" fmla="*/ 6602 h 114977"/>
              <a:gd name="connsiteX1" fmla="*/ 641680 w 780174"/>
              <a:gd name="connsiteY1" fmla="*/ 252 h 114977"/>
              <a:gd name="connsiteX2" fmla="*/ 384505 w 780174"/>
              <a:gd name="connsiteY2" fmla="*/ 16127 h 114977"/>
              <a:gd name="connsiteX3" fmla="*/ 498805 w 780174"/>
              <a:gd name="connsiteY3" fmla="*/ 22477 h 114977"/>
              <a:gd name="connsiteX4" fmla="*/ 432130 w 780174"/>
              <a:gd name="connsiteY4" fmla="*/ 35177 h 114977"/>
              <a:gd name="connsiteX5" fmla="*/ 403555 w 780174"/>
              <a:gd name="connsiteY5" fmla="*/ 89152 h 114977"/>
              <a:gd name="connsiteX6" fmla="*/ 381330 w 780174"/>
              <a:gd name="connsiteY6" fmla="*/ 57402 h 114977"/>
              <a:gd name="connsiteX7" fmla="*/ 359105 w 780174"/>
              <a:gd name="connsiteY7" fmla="*/ 114552 h 114977"/>
              <a:gd name="connsiteX8" fmla="*/ 374980 w 780174"/>
              <a:gd name="connsiteY8" fmla="*/ 82802 h 114977"/>
              <a:gd name="connsiteX9" fmla="*/ 349580 w 780174"/>
              <a:gd name="connsiteY9" fmla="*/ 70102 h 114977"/>
              <a:gd name="connsiteX10" fmla="*/ 330530 w 780174"/>
              <a:gd name="connsiteY10" fmla="*/ 98677 h 114977"/>
              <a:gd name="connsiteX11" fmla="*/ 336880 w 780174"/>
              <a:gd name="connsiteY11" fmla="*/ 57402 h 114977"/>
              <a:gd name="connsiteX12" fmla="*/ 276555 w 780174"/>
              <a:gd name="connsiteY12" fmla="*/ 105027 h 114977"/>
              <a:gd name="connsiteX13" fmla="*/ 295605 w 780174"/>
              <a:gd name="connsiteY13" fmla="*/ 41527 h 114977"/>
              <a:gd name="connsiteX14" fmla="*/ 181305 w 780174"/>
              <a:gd name="connsiteY14" fmla="*/ 105027 h 114977"/>
              <a:gd name="connsiteX15" fmla="*/ 159080 w 780174"/>
              <a:gd name="connsiteY15" fmla="*/ 79627 h 114977"/>
              <a:gd name="connsiteX16" fmla="*/ 54305 w 780174"/>
              <a:gd name="connsiteY16" fmla="*/ 44702 h 114977"/>
              <a:gd name="connsiteX17" fmla="*/ 105105 w 780174"/>
              <a:gd name="connsiteY17" fmla="*/ 73277 h 114977"/>
              <a:gd name="connsiteX18" fmla="*/ 330 w 780174"/>
              <a:gd name="connsiteY18" fmla="*/ 32002 h 114977"/>
              <a:gd name="connsiteX19" fmla="*/ 146380 w 780174"/>
              <a:gd name="connsiteY19" fmla="*/ 82802 h 114977"/>
              <a:gd name="connsiteX20" fmla="*/ 181305 w 780174"/>
              <a:gd name="connsiteY20" fmla="*/ 95502 h 114977"/>
              <a:gd name="connsiteX21" fmla="*/ 203530 w 780174"/>
              <a:gd name="connsiteY21" fmla="*/ 79627 h 114977"/>
              <a:gd name="connsiteX22" fmla="*/ 254330 w 780174"/>
              <a:gd name="connsiteY22" fmla="*/ 85977 h 114977"/>
              <a:gd name="connsiteX23" fmla="*/ 333705 w 780174"/>
              <a:gd name="connsiteY23" fmla="*/ 60577 h 114977"/>
              <a:gd name="connsiteX24" fmla="*/ 324180 w 780174"/>
              <a:gd name="connsiteY24" fmla="*/ 60577 h 114977"/>
              <a:gd name="connsiteX25" fmla="*/ 470230 w 780174"/>
              <a:gd name="connsiteY25" fmla="*/ 9777 h 114977"/>
              <a:gd name="connsiteX26" fmla="*/ 775030 w 780174"/>
              <a:gd name="connsiteY26" fmla="*/ 6602 h 11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0174" h="114977">
                <a:moveTo>
                  <a:pt x="775030" y="6602"/>
                </a:moveTo>
                <a:cubicBezTo>
                  <a:pt x="803605" y="5014"/>
                  <a:pt x="706767" y="-1335"/>
                  <a:pt x="641680" y="252"/>
                </a:cubicBezTo>
                <a:cubicBezTo>
                  <a:pt x="576593" y="1839"/>
                  <a:pt x="408317" y="12423"/>
                  <a:pt x="384505" y="16127"/>
                </a:cubicBezTo>
                <a:cubicBezTo>
                  <a:pt x="360692" y="19831"/>
                  <a:pt x="490867" y="19302"/>
                  <a:pt x="498805" y="22477"/>
                </a:cubicBezTo>
                <a:cubicBezTo>
                  <a:pt x="506743" y="25652"/>
                  <a:pt x="448005" y="24065"/>
                  <a:pt x="432130" y="35177"/>
                </a:cubicBezTo>
                <a:cubicBezTo>
                  <a:pt x="416255" y="46290"/>
                  <a:pt x="412022" y="85448"/>
                  <a:pt x="403555" y="89152"/>
                </a:cubicBezTo>
                <a:cubicBezTo>
                  <a:pt x="395088" y="92856"/>
                  <a:pt x="388738" y="53169"/>
                  <a:pt x="381330" y="57402"/>
                </a:cubicBezTo>
                <a:cubicBezTo>
                  <a:pt x="373922" y="61635"/>
                  <a:pt x="360163" y="110319"/>
                  <a:pt x="359105" y="114552"/>
                </a:cubicBezTo>
                <a:cubicBezTo>
                  <a:pt x="358047" y="118785"/>
                  <a:pt x="376567" y="90210"/>
                  <a:pt x="374980" y="82802"/>
                </a:cubicBezTo>
                <a:cubicBezTo>
                  <a:pt x="373393" y="75394"/>
                  <a:pt x="356988" y="67456"/>
                  <a:pt x="349580" y="70102"/>
                </a:cubicBezTo>
                <a:cubicBezTo>
                  <a:pt x="342172" y="72748"/>
                  <a:pt x="332647" y="100794"/>
                  <a:pt x="330530" y="98677"/>
                </a:cubicBezTo>
                <a:cubicBezTo>
                  <a:pt x="328413" y="96560"/>
                  <a:pt x="345876" y="56344"/>
                  <a:pt x="336880" y="57402"/>
                </a:cubicBezTo>
                <a:cubicBezTo>
                  <a:pt x="327884" y="58460"/>
                  <a:pt x="283434" y="107673"/>
                  <a:pt x="276555" y="105027"/>
                </a:cubicBezTo>
                <a:cubicBezTo>
                  <a:pt x="269676" y="102381"/>
                  <a:pt x="311480" y="41527"/>
                  <a:pt x="295605" y="41527"/>
                </a:cubicBezTo>
                <a:cubicBezTo>
                  <a:pt x="279730" y="41527"/>
                  <a:pt x="204059" y="98677"/>
                  <a:pt x="181305" y="105027"/>
                </a:cubicBezTo>
                <a:cubicBezTo>
                  <a:pt x="158551" y="111377"/>
                  <a:pt x="180247" y="89681"/>
                  <a:pt x="159080" y="79627"/>
                </a:cubicBezTo>
                <a:cubicBezTo>
                  <a:pt x="137913" y="69573"/>
                  <a:pt x="63301" y="45760"/>
                  <a:pt x="54305" y="44702"/>
                </a:cubicBezTo>
                <a:cubicBezTo>
                  <a:pt x="45309" y="43644"/>
                  <a:pt x="114101" y="75394"/>
                  <a:pt x="105105" y="73277"/>
                </a:cubicBezTo>
                <a:cubicBezTo>
                  <a:pt x="96109" y="71160"/>
                  <a:pt x="-6549" y="30415"/>
                  <a:pt x="330" y="32002"/>
                </a:cubicBezTo>
                <a:cubicBezTo>
                  <a:pt x="7209" y="33589"/>
                  <a:pt x="116217" y="72219"/>
                  <a:pt x="146380" y="82802"/>
                </a:cubicBezTo>
                <a:cubicBezTo>
                  <a:pt x="176542" y="93385"/>
                  <a:pt x="171780" y="96031"/>
                  <a:pt x="181305" y="95502"/>
                </a:cubicBezTo>
                <a:cubicBezTo>
                  <a:pt x="190830" y="94973"/>
                  <a:pt x="191359" y="81214"/>
                  <a:pt x="203530" y="79627"/>
                </a:cubicBezTo>
                <a:cubicBezTo>
                  <a:pt x="215701" y="78040"/>
                  <a:pt x="232634" y="89152"/>
                  <a:pt x="254330" y="85977"/>
                </a:cubicBezTo>
                <a:cubicBezTo>
                  <a:pt x="276026" y="82802"/>
                  <a:pt x="333705" y="60577"/>
                  <a:pt x="333705" y="60577"/>
                </a:cubicBezTo>
                <a:cubicBezTo>
                  <a:pt x="345347" y="56344"/>
                  <a:pt x="301426" y="69044"/>
                  <a:pt x="324180" y="60577"/>
                </a:cubicBezTo>
                <a:cubicBezTo>
                  <a:pt x="346934" y="52110"/>
                  <a:pt x="403026" y="17714"/>
                  <a:pt x="470230" y="9777"/>
                </a:cubicBezTo>
                <a:cubicBezTo>
                  <a:pt x="537434" y="1840"/>
                  <a:pt x="746455" y="8190"/>
                  <a:pt x="775030" y="6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4D07BF8F-F4FE-CBAE-0332-B87407C5A55A}"/>
              </a:ext>
            </a:extLst>
          </p:cNvPr>
          <p:cNvSpPr/>
          <p:nvPr/>
        </p:nvSpPr>
        <p:spPr>
          <a:xfrm>
            <a:off x="5337070" y="3852996"/>
            <a:ext cx="393909" cy="87232"/>
          </a:xfrm>
          <a:custGeom>
            <a:avLst/>
            <a:gdLst>
              <a:gd name="connsiteX0" fmla="*/ 105 w 393909"/>
              <a:gd name="connsiteY0" fmla="*/ 87179 h 87232"/>
              <a:gd name="connsiteX1" fmla="*/ 241405 w 393909"/>
              <a:gd name="connsiteY1" fmla="*/ 42729 h 87232"/>
              <a:gd name="connsiteX2" fmla="*/ 308080 w 393909"/>
              <a:gd name="connsiteY2" fmla="*/ 17329 h 87232"/>
              <a:gd name="connsiteX3" fmla="*/ 260455 w 393909"/>
              <a:gd name="connsiteY3" fmla="*/ 61779 h 87232"/>
              <a:gd name="connsiteX4" fmla="*/ 206480 w 393909"/>
              <a:gd name="connsiteY4" fmla="*/ 87179 h 87232"/>
              <a:gd name="connsiteX5" fmla="*/ 390630 w 393909"/>
              <a:gd name="connsiteY5" fmla="*/ 1454 h 87232"/>
              <a:gd name="connsiteX6" fmla="*/ 320780 w 393909"/>
              <a:gd name="connsiteY6" fmla="*/ 33204 h 87232"/>
              <a:gd name="connsiteX7" fmla="*/ 273155 w 393909"/>
              <a:gd name="connsiteY7" fmla="*/ 33204 h 87232"/>
              <a:gd name="connsiteX8" fmla="*/ 105 w 393909"/>
              <a:gd name="connsiteY8" fmla="*/ 87179 h 8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909" h="87232">
                <a:moveTo>
                  <a:pt x="105" y="87179"/>
                </a:moveTo>
                <a:cubicBezTo>
                  <a:pt x="-5187" y="88766"/>
                  <a:pt x="190076" y="54371"/>
                  <a:pt x="241405" y="42729"/>
                </a:cubicBezTo>
                <a:cubicBezTo>
                  <a:pt x="292734" y="31087"/>
                  <a:pt x="304905" y="14154"/>
                  <a:pt x="308080" y="17329"/>
                </a:cubicBezTo>
                <a:cubicBezTo>
                  <a:pt x="311255" y="20504"/>
                  <a:pt x="277388" y="50137"/>
                  <a:pt x="260455" y="61779"/>
                </a:cubicBezTo>
                <a:cubicBezTo>
                  <a:pt x="243522" y="73421"/>
                  <a:pt x="206480" y="87179"/>
                  <a:pt x="206480" y="87179"/>
                </a:cubicBezTo>
                <a:lnTo>
                  <a:pt x="390630" y="1454"/>
                </a:lnTo>
                <a:cubicBezTo>
                  <a:pt x="409680" y="-7542"/>
                  <a:pt x="340359" y="27912"/>
                  <a:pt x="320780" y="33204"/>
                </a:cubicBezTo>
                <a:cubicBezTo>
                  <a:pt x="301201" y="38496"/>
                  <a:pt x="321838" y="23679"/>
                  <a:pt x="273155" y="33204"/>
                </a:cubicBezTo>
                <a:lnTo>
                  <a:pt x="105" y="8717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8DB9D7C7-D0B9-FE66-EF0E-920F7A09E0D6}"/>
              </a:ext>
            </a:extLst>
          </p:cNvPr>
          <p:cNvSpPr/>
          <p:nvPr/>
        </p:nvSpPr>
        <p:spPr>
          <a:xfrm>
            <a:off x="5895795" y="3708193"/>
            <a:ext cx="102485" cy="260601"/>
          </a:xfrm>
          <a:custGeom>
            <a:avLst/>
            <a:gdLst>
              <a:gd name="connsiteX0" fmla="*/ 101780 w 102485"/>
              <a:gd name="connsiteY0" fmla="*/ 207 h 260601"/>
              <a:gd name="connsiteX1" fmla="*/ 63680 w 102485"/>
              <a:gd name="connsiteY1" fmla="*/ 111332 h 260601"/>
              <a:gd name="connsiteX2" fmla="*/ 28755 w 102485"/>
              <a:gd name="connsiteY2" fmla="*/ 225632 h 260601"/>
              <a:gd name="connsiteX3" fmla="*/ 60505 w 102485"/>
              <a:gd name="connsiteY3" fmla="*/ 143082 h 260601"/>
              <a:gd name="connsiteX4" fmla="*/ 180 w 102485"/>
              <a:gd name="connsiteY4" fmla="*/ 260557 h 260601"/>
              <a:gd name="connsiteX5" fmla="*/ 41455 w 102485"/>
              <a:gd name="connsiteY5" fmla="*/ 155782 h 260601"/>
              <a:gd name="connsiteX6" fmla="*/ 28755 w 102485"/>
              <a:gd name="connsiteY6" fmla="*/ 60532 h 260601"/>
              <a:gd name="connsiteX7" fmla="*/ 28755 w 102485"/>
              <a:gd name="connsiteY7" fmla="*/ 139907 h 260601"/>
              <a:gd name="connsiteX8" fmla="*/ 101780 w 102485"/>
              <a:gd name="connsiteY8" fmla="*/ 207 h 26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485" h="260601">
                <a:moveTo>
                  <a:pt x="101780" y="207"/>
                </a:moveTo>
                <a:cubicBezTo>
                  <a:pt x="107601" y="-4555"/>
                  <a:pt x="75851" y="73761"/>
                  <a:pt x="63680" y="111332"/>
                </a:cubicBezTo>
                <a:cubicBezTo>
                  <a:pt x="51509" y="148903"/>
                  <a:pt x="29284" y="220340"/>
                  <a:pt x="28755" y="225632"/>
                </a:cubicBezTo>
                <a:cubicBezTo>
                  <a:pt x="28226" y="230924"/>
                  <a:pt x="65267" y="137261"/>
                  <a:pt x="60505" y="143082"/>
                </a:cubicBezTo>
                <a:cubicBezTo>
                  <a:pt x="55743" y="148903"/>
                  <a:pt x="3355" y="258440"/>
                  <a:pt x="180" y="260557"/>
                </a:cubicBezTo>
                <a:cubicBezTo>
                  <a:pt x="-2995" y="262674"/>
                  <a:pt x="36693" y="189119"/>
                  <a:pt x="41455" y="155782"/>
                </a:cubicBezTo>
                <a:cubicBezTo>
                  <a:pt x="46217" y="122445"/>
                  <a:pt x="30872" y="63178"/>
                  <a:pt x="28755" y="60532"/>
                </a:cubicBezTo>
                <a:cubicBezTo>
                  <a:pt x="26638" y="57886"/>
                  <a:pt x="18701" y="147844"/>
                  <a:pt x="28755" y="139907"/>
                </a:cubicBezTo>
                <a:cubicBezTo>
                  <a:pt x="38809" y="131970"/>
                  <a:pt x="95959" y="4969"/>
                  <a:pt x="101780" y="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DF72585A-C415-B5A6-E4AC-73889E735686}"/>
              </a:ext>
            </a:extLst>
          </p:cNvPr>
          <p:cNvSpPr/>
          <p:nvPr/>
        </p:nvSpPr>
        <p:spPr>
          <a:xfrm>
            <a:off x="5318120" y="3543300"/>
            <a:ext cx="546707" cy="133996"/>
          </a:xfrm>
          <a:custGeom>
            <a:avLst/>
            <a:gdLst>
              <a:gd name="connsiteX0" fmla="*/ 5 w 546707"/>
              <a:gd name="connsiteY0" fmla="*/ 28575 h 133996"/>
              <a:gd name="connsiteX1" fmla="*/ 209555 w 546707"/>
              <a:gd name="connsiteY1" fmla="*/ 6350 h 133996"/>
              <a:gd name="connsiteX2" fmla="*/ 304805 w 546707"/>
              <a:gd name="connsiteY2" fmla="*/ 15875 h 133996"/>
              <a:gd name="connsiteX3" fmla="*/ 273055 w 546707"/>
              <a:gd name="connsiteY3" fmla="*/ 0 h 133996"/>
              <a:gd name="connsiteX4" fmla="*/ 415930 w 546707"/>
              <a:gd name="connsiteY4" fmla="*/ 66675 h 133996"/>
              <a:gd name="connsiteX5" fmla="*/ 396880 w 546707"/>
              <a:gd name="connsiteY5" fmla="*/ 66675 h 133996"/>
              <a:gd name="connsiteX6" fmla="*/ 546105 w 546707"/>
              <a:gd name="connsiteY6" fmla="*/ 133350 h 133996"/>
              <a:gd name="connsiteX7" fmla="*/ 444505 w 546707"/>
              <a:gd name="connsiteY7" fmla="*/ 98425 h 133996"/>
              <a:gd name="connsiteX8" fmla="*/ 323855 w 546707"/>
              <a:gd name="connsiteY8" fmla="*/ 63500 h 133996"/>
              <a:gd name="connsiteX9" fmla="*/ 228605 w 546707"/>
              <a:gd name="connsiteY9" fmla="*/ 44450 h 133996"/>
              <a:gd name="connsiteX10" fmla="*/ 292105 w 546707"/>
              <a:gd name="connsiteY10" fmla="*/ 41275 h 133996"/>
              <a:gd name="connsiteX11" fmla="*/ 203205 w 546707"/>
              <a:gd name="connsiteY11" fmla="*/ 34925 h 133996"/>
              <a:gd name="connsiteX12" fmla="*/ 5 w 546707"/>
              <a:gd name="connsiteY12" fmla="*/ 28575 h 1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6707" h="133996">
                <a:moveTo>
                  <a:pt x="5" y="28575"/>
                </a:moveTo>
                <a:cubicBezTo>
                  <a:pt x="1063" y="23813"/>
                  <a:pt x="158755" y="8467"/>
                  <a:pt x="209555" y="6350"/>
                </a:cubicBezTo>
                <a:cubicBezTo>
                  <a:pt x="260355" y="4233"/>
                  <a:pt x="294222" y="16933"/>
                  <a:pt x="304805" y="15875"/>
                </a:cubicBezTo>
                <a:cubicBezTo>
                  <a:pt x="315388" y="14817"/>
                  <a:pt x="273055" y="0"/>
                  <a:pt x="273055" y="0"/>
                </a:cubicBezTo>
                <a:cubicBezTo>
                  <a:pt x="291576" y="8467"/>
                  <a:pt x="395293" y="55563"/>
                  <a:pt x="415930" y="66675"/>
                </a:cubicBezTo>
                <a:cubicBezTo>
                  <a:pt x="436567" y="77787"/>
                  <a:pt x="375184" y="55563"/>
                  <a:pt x="396880" y="66675"/>
                </a:cubicBezTo>
                <a:cubicBezTo>
                  <a:pt x="418576" y="77787"/>
                  <a:pt x="538168" y="128058"/>
                  <a:pt x="546105" y="133350"/>
                </a:cubicBezTo>
                <a:cubicBezTo>
                  <a:pt x="554042" y="138642"/>
                  <a:pt x="481547" y="110067"/>
                  <a:pt x="444505" y="98425"/>
                </a:cubicBezTo>
                <a:cubicBezTo>
                  <a:pt x="407463" y="86783"/>
                  <a:pt x="359838" y="72496"/>
                  <a:pt x="323855" y="63500"/>
                </a:cubicBezTo>
                <a:cubicBezTo>
                  <a:pt x="287872" y="54504"/>
                  <a:pt x="233897" y="48154"/>
                  <a:pt x="228605" y="44450"/>
                </a:cubicBezTo>
                <a:cubicBezTo>
                  <a:pt x="223313" y="40746"/>
                  <a:pt x="296338" y="42862"/>
                  <a:pt x="292105" y="41275"/>
                </a:cubicBezTo>
                <a:cubicBezTo>
                  <a:pt x="287872" y="39688"/>
                  <a:pt x="245009" y="37042"/>
                  <a:pt x="203205" y="34925"/>
                </a:cubicBezTo>
                <a:cubicBezTo>
                  <a:pt x="161401" y="32808"/>
                  <a:pt x="-1053" y="33337"/>
                  <a:pt x="5" y="28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BEBBA67F-0976-FACF-86EF-41A03ACE58AC}"/>
              </a:ext>
            </a:extLst>
          </p:cNvPr>
          <p:cNvSpPr/>
          <p:nvPr/>
        </p:nvSpPr>
        <p:spPr>
          <a:xfrm>
            <a:off x="5702288" y="3805929"/>
            <a:ext cx="268807" cy="274261"/>
          </a:xfrm>
          <a:custGeom>
            <a:avLst/>
            <a:gdLst>
              <a:gd name="connsiteX0" fmla="*/ 266712 w 268807"/>
              <a:gd name="connsiteY0" fmla="*/ 896 h 274261"/>
              <a:gd name="connsiteX1" fmla="*/ 165112 w 268807"/>
              <a:gd name="connsiteY1" fmla="*/ 121546 h 274261"/>
              <a:gd name="connsiteX2" fmla="*/ 12 w 268807"/>
              <a:gd name="connsiteY2" fmla="*/ 273946 h 274261"/>
              <a:gd name="connsiteX3" fmla="*/ 155587 w 268807"/>
              <a:gd name="connsiteY3" fmla="*/ 162821 h 274261"/>
              <a:gd name="connsiteX4" fmla="*/ 76212 w 268807"/>
              <a:gd name="connsiteY4" fmla="*/ 213621 h 274261"/>
              <a:gd name="connsiteX5" fmla="*/ 155587 w 268807"/>
              <a:gd name="connsiteY5" fmla="*/ 134246 h 274261"/>
              <a:gd name="connsiteX6" fmla="*/ 73037 w 268807"/>
              <a:gd name="connsiteY6" fmla="*/ 185046 h 274261"/>
              <a:gd name="connsiteX7" fmla="*/ 266712 w 268807"/>
              <a:gd name="connsiteY7" fmla="*/ 896 h 27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807" h="274261">
                <a:moveTo>
                  <a:pt x="266712" y="896"/>
                </a:moveTo>
                <a:cubicBezTo>
                  <a:pt x="282058" y="-9687"/>
                  <a:pt x="209562" y="76038"/>
                  <a:pt x="165112" y="121546"/>
                </a:cubicBezTo>
                <a:cubicBezTo>
                  <a:pt x="120662" y="167054"/>
                  <a:pt x="1599" y="267067"/>
                  <a:pt x="12" y="273946"/>
                </a:cubicBezTo>
                <a:cubicBezTo>
                  <a:pt x="-1575" y="280825"/>
                  <a:pt x="142887" y="172875"/>
                  <a:pt x="155587" y="162821"/>
                </a:cubicBezTo>
                <a:cubicBezTo>
                  <a:pt x="168287" y="152767"/>
                  <a:pt x="76212" y="218383"/>
                  <a:pt x="76212" y="213621"/>
                </a:cubicBezTo>
                <a:cubicBezTo>
                  <a:pt x="76212" y="208859"/>
                  <a:pt x="156116" y="139009"/>
                  <a:pt x="155587" y="134246"/>
                </a:cubicBezTo>
                <a:cubicBezTo>
                  <a:pt x="155058" y="129484"/>
                  <a:pt x="57691" y="201979"/>
                  <a:pt x="73037" y="185046"/>
                </a:cubicBezTo>
                <a:cubicBezTo>
                  <a:pt x="88383" y="168113"/>
                  <a:pt x="251366" y="11479"/>
                  <a:pt x="266712" y="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0073E527-F9BC-2206-5CA3-488D19AEDC68}"/>
              </a:ext>
            </a:extLst>
          </p:cNvPr>
          <p:cNvSpPr/>
          <p:nvPr/>
        </p:nvSpPr>
        <p:spPr>
          <a:xfrm>
            <a:off x="5114773" y="3927249"/>
            <a:ext cx="781401" cy="279668"/>
          </a:xfrm>
          <a:custGeom>
            <a:avLst/>
            <a:gdLst>
              <a:gd name="connsiteX0" fmla="*/ 781202 w 781401"/>
              <a:gd name="connsiteY0" fmla="*/ 226 h 279668"/>
              <a:gd name="connsiteX1" fmla="*/ 460527 w 781401"/>
              <a:gd name="connsiteY1" fmla="*/ 120876 h 279668"/>
              <a:gd name="connsiteX2" fmla="*/ 19202 w 781401"/>
              <a:gd name="connsiteY2" fmla="*/ 222476 h 279668"/>
              <a:gd name="connsiteX3" fmla="*/ 89052 w 781401"/>
              <a:gd name="connsiteY3" fmla="*/ 228826 h 279668"/>
              <a:gd name="connsiteX4" fmla="*/ 177952 w 781401"/>
              <a:gd name="connsiteY4" fmla="*/ 279626 h 279668"/>
              <a:gd name="connsiteX5" fmla="*/ 89052 w 781401"/>
              <a:gd name="connsiteY5" fmla="*/ 219301 h 279668"/>
              <a:gd name="connsiteX6" fmla="*/ 206527 w 781401"/>
              <a:gd name="connsiteY6" fmla="*/ 222476 h 279668"/>
              <a:gd name="connsiteX7" fmla="*/ 320827 w 781401"/>
              <a:gd name="connsiteY7" fmla="*/ 206601 h 279668"/>
              <a:gd name="connsiteX8" fmla="*/ 181127 w 781401"/>
              <a:gd name="connsiteY8" fmla="*/ 197076 h 279668"/>
              <a:gd name="connsiteX9" fmla="*/ 438302 w 781401"/>
              <a:gd name="connsiteY9" fmla="*/ 209776 h 279668"/>
              <a:gd name="connsiteX10" fmla="*/ 282727 w 781401"/>
              <a:gd name="connsiteY10" fmla="*/ 165326 h 279668"/>
              <a:gd name="connsiteX11" fmla="*/ 476402 w 781401"/>
              <a:gd name="connsiteY11" fmla="*/ 149451 h 279668"/>
              <a:gd name="connsiteX12" fmla="*/ 416077 w 781401"/>
              <a:gd name="connsiteY12" fmla="*/ 152626 h 279668"/>
              <a:gd name="connsiteX13" fmla="*/ 781202 w 781401"/>
              <a:gd name="connsiteY13" fmla="*/ 226 h 27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1401" h="279668">
                <a:moveTo>
                  <a:pt x="781202" y="226"/>
                </a:moveTo>
                <a:cubicBezTo>
                  <a:pt x="788610" y="-5066"/>
                  <a:pt x="587527" y="83834"/>
                  <a:pt x="460527" y="120876"/>
                </a:cubicBezTo>
                <a:cubicBezTo>
                  <a:pt x="333527" y="157918"/>
                  <a:pt x="81114" y="204484"/>
                  <a:pt x="19202" y="222476"/>
                </a:cubicBezTo>
                <a:cubicBezTo>
                  <a:pt x="-42710" y="240468"/>
                  <a:pt x="62594" y="219301"/>
                  <a:pt x="89052" y="228826"/>
                </a:cubicBezTo>
                <a:cubicBezTo>
                  <a:pt x="115510" y="238351"/>
                  <a:pt x="177952" y="281213"/>
                  <a:pt x="177952" y="279626"/>
                </a:cubicBezTo>
                <a:cubicBezTo>
                  <a:pt x="177952" y="278039"/>
                  <a:pt x="84289" y="228826"/>
                  <a:pt x="89052" y="219301"/>
                </a:cubicBezTo>
                <a:cubicBezTo>
                  <a:pt x="93815" y="209776"/>
                  <a:pt x="167898" y="224593"/>
                  <a:pt x="206527" y="222476"/>
                </a:cubicBezTo>
                <a:cubicBezTo>
                  <a:pt x="245156" y="220359"/>
                  <a:pt x="325060" y="210834"/>
                  <a:pt x="320827" y="206601"/>
                </a:cubicBezTo>
                <a:cubicBezTo>
                  <a:pt x="316594" y="202368"/>
                  <a:pt x="161548" y="196547"/>
                  <a:pt x="181127" y="197076"/>
                </a:cubicBezTo>
                <a:cubicBezTo>
                  <a:pt x="200706" y="197605"/>
                  <a:pt x="421369" y="215068"/>
                  <a:pt x="438302" y="209776"/>
                </a:cubicBezTo>
                <a:cubicBezTo>
                  <a:pt x="455235" y="204484"/>
                  <a:pt x="276377" y="175380"/>
                  <a:pt x="282727" y="165326"/>
                </a:cubicBezTo>
                <a:cubicBezTo>
                  <a:pt x="289077" y="155272"/>
                  <a:pt x="454177" y="151568"/>
                  <a:pt x="476402" y="149451"/>
                </a:cubicBezTo>
                <a:cubicBezTo>
                  <a:pt x="498627" y="147334"/>
                  <a:pt x="369510" y="173264"/>
                  <a:pt x="416077" y="152626"/>
                </a:cubicBezTo>
                <a:cubicBezTo>
                  <a:pt x="462644" y="131988"/>
                  <a:pt x="773794" y="5518"/>
                  <a:pt x="781202" y="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5394CE9B-C8EB-05BD-1EC2-EE8062264620}"/>
              </a:ext>
            </a:extLst>
          </p:cNvPr>
          <p:cNvSpPr/>
          <p:nvPr/>
        </p:nvSpPr>
        <p:spPr>
          <a:xfrm>
            <a:off x="5873671" y="2987185"/>
            <a:ext cx="29969" cy="224938"/>
          </a:xfrm>
          <a:custGeom>
            <a:avLst/>
            <a:gdLst>
              <a:gd name="connsiteX0" fmla="*/ 79 w 29969"/>
              <a:gd name="connsiteY0" fmla="*/ 490 h 224938"/>
              <a:gd name="connsiteX1" fmla="*/ 6429 w 29969"/>
              <a:gd name="connsiteY1" fmla="*/ 108440 h 224938"/>
              <a:gd name="connsiteX2" fmla="*/ 28654 w 29969"/>
              <a:gd name="connsiteY2" fmla="*/ 222740 h 224938"/>
              <a:gd name="connsiteX3" fmla="*/ 25479 w 29969"/>
              <a:gd name="connsiteY3" fmla="*/ 181465 h 224938"/>
              <a:gd name="connsiteX4" fmla="*/ 9604 w 29969"/>
              <a:gd name="connsiteY4" fmla="*/ 152890 h 224938"/>
              <a:gd name="connsiteX5" fmla="*/ 79 w 29969"/>
              <a:gd name="connsiteY5" fmla="*/ 490 h 22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69" h="224938">
                <a:moveTo>
                  <a:pt x="79" y="490"/>
                </a:moveTo>
                <a:cubicBezTo>
                  <a:pt x="-450" y="-6918"/>
                  <a:pt x="1667" y="71398"/>
                  <a:pt x="6429" y="108440"/>
                </a:cubicBezTo>
                <a:cubicBezTo>
                  <a:pt x="11191" y="145482"/>
                  <a:pt x="25479" y="210569"/>
                  <a:pt x="28654" y="222740"/>
                </a:cubicBezTo>
                <a:cubicBezTo>
                  <a:pt x="31829" y="234911"/>
                  <a:pt x="28654" y="193107"/>
                  <a:pt x="25479" y="181465"/>
                </a:cubicBezTo>
                <a:cubicBezTo>
                  <a:pt x="22304" y="169823"/>
                  <a:pt x="12779" y="178290"/>
                  <a:pt x="9604" y="152890"/>
                </a:cubicBezTo>
                <a:cubicBezTo>
                  <a:pt x="6429" y="127490"/>
                  <a:pt x="608" y="7898"/>
                  <a:pt x="79" y="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522DC095-0523-0D23-5048-E19E764614BF}"/>
              </a:ext>
            </a:extLst>
          </p:cNvPr>
          <p:cNvSpPr/>
          <p:nvPr/>
        </p:nvSpPr>
        <p:spPr>
          <a:xfrm>
            <a:off x="5802989" y="3024561"/>
            <a:ext cx="73453" cy="171776"/>
          </a:xfrm>
          <a:custGeom>
            <a:avLst/>
            <a:gdLst>
              <a:gd name="connsiteX0" fmla="*/ 70761 w 73453"/>
              <a:gd name="connsiteY0" fmla="*/ 169489 h 171776"/>
              <a:gd name="connsiteX1" fmla="*/ 911 w 73453"/>
              <a:gd name="connsiteY1" fmla="*/ 4389 h 171776"/>
              <a:gd name="connsiteX2" fmla="*/ 32661 w 73453"/>
              <a:gd name="connsiteY2" fmla="*/ 52014 h 171776"/>
              <a:gd name="connsiteX3" fmla="*/ 58061 w 73453"/>
              <a:gd name="connsiteY3" fmla="*/ 99639 h 171776"/>
              <a:gd name="connsiteX4" fmla="*/ 70761 w 73453"/>
              <a:gd name="connsiteY4" fmla="*/ 169489 h 171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53" h="171776">
                <a:moveTo>
                  <a:pt x="70761" y="169489"/>
                </a:moveTo>
                <a:cubicBezTo>
                  <a:pt x="61236" y="153614"/>
                  <a:pt x="7261" y="23968"/>
                  <a:pt x="911" y="4389"/>
                </a:cubicBezTo>
                <a:cubicBezTo>
                  <a:pt x="-5439" y="-15190"/>
                  <a:pt x="23136" y="36139"/>
                  <a:pt x="32661" y="52014"/>
                </a:cubicBezTo>
                <a:cubicBezTo>
                  <a:pt x="42186" y="67889"/>
                  <a:pt x="54357" y="85352"/>
                  <a:pt x="58061" y="99639"/>
                </a:cubicBezTo>
                <a:cubicBezTo>
                  <a:pt x="61765" y="113926"/>
                  <a:pt x="80286" y="185364"/>
                  <a:pt x="70761" y="169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AB62E4B6-61F6-77D0-0043-D4CE0D58116D}"/>
              </a:ext>
            </a:extLst>
          </p:cNvPr>
          <p:cNvSpPr/>
          <p:nvPr/>
        </p:nvSpPr>
        <p:spPr>
          <a:xfrm>
            <a:off x="5521319" y="3123880"/>
            <a:ext cx="286845" cy="133067"/>
          </a:xfrm>
          <a:custGeom>
            <a:avLst/>
            <a:gdLst>
              <a:gd name="connsiteX0" fmla="*/ 6 w 286845"/>
              <a:gd name="connsiteY0" fmla="*/ 320 h 133067"/>
              <a:gd name="connsiteX1" fmla="*/ 177806 w 286845"/>
              <a:gd name="connsiteY1" fmla="*/ 35245 h 133067"/>
              <a:gd name="connsiteX2" fmla="*/ 282581 w 286845"/>
              <a:gd name="connsiteY2" fmla="*/ 130495 h 133067"/>
              <a:gd name="connsiteX3" fmla="*/ 257181 w 286845"/>
              <a:gd name="connsiteY3" fmla="*/ 98745 h 133067"/>
              <a:gd name="connsiteX4" fmla="*/ 171456 w 286845"/>
              <a:gd name="connsiteY4" fmla="*/ 22545 h 133067"/>
              <a:gd name="connsiteX5" fmla="*/ 6 w 286845"/>
              <a:gd name="connsiteY5" fmla="*/ 320 h 13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845" h="133067">
                <a:moveTo>
                  <a:pt x="6" y="320"/>
                </a:moveTo>
                <a:cubicBezTo>
                  <a:pt x="1064" y="2437"/>
                  <a:pt x="130710" y="13549"/>
                  <a:pt x="177806" y="35245"/>
                </a:cubicBezTo>
                <a:cubicBezTo>
                  <a:pt x="224902" y="56941"/>
                  <a:pt x="269352" y="119912"/>
                  <a:pt x="282581" y="130495"/>
                </a:cubicBezTo>
                <a:cubicBezTo>
                  <a:pt x="295810" y="141078"/>
                  <a:pt x="275702" y="116737"/>
                  <a:pt x="257181" y="98745"/>
                </a:cubicBezTo>
                <a:cubicBezTo>
                  <a:pt x="238660" y="80753"/>
                  <a:pt x="206910" y="38420"/>
                  <a:pt x="171456" y="22545"/>
                </a:cubicBezTo>
                <a:cubicBezTo>
                  <a:pt x="136002" y="6670"/>
                  <a:pt x="-1052" y="-1797"/>
                  <a:pt x="6" y="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7F29A42F-BEBC-456E-3A68-C6A82572C048}"/>
              </a:ext>
            </a:extLst>
          </p:cNvPr>
          <p:cNvSpPr/>
          <p:nvPr/>
        </p:nvSpPr>
        <p:spPr>
          <a:xfrm>
            <a:off x="4757172" y="2949528"/>
            <a:ext cx="557822" cy="427307"/>
          </a:xfrm>
          <a:custGeom>
            <a:avLst/>
            <a:gdLst>
              <a:gd name="connsiteX0" fmla="*/ 557778 w 557822"/>
              <a:gd name="connsiteY0" fmla="*/ 47 h 427307"/>
              <a:gd name="connsiteX1" fmla="*/ 294253 w 557822"/>
              <a:gd name="connsiteY1" fmla="*/ 184197 h 427307"/>
              <a:gd name="connsiteX2" fmla="*/ 183128 w 557822"/>
              <a:gd name="connsiteY2" fmla="*/ 295322 h 427307"/>
              <a:gd name="connsiteX3" fmla="*/ 211703 w 557822"/>
              <a:gd name="connsiteY3" fmla="*/ 250872 h 427307"/>
              <a:gd name="connsiteX4" fmla="*/ 2153 w 557822"/>
              <a:gd name="connsiteY4" fmla="*/ 425497 h 427307"/>
              <a:gd name="connsiteX5" fmla="*/ 110103 w 557822"/>
              <a:gd name="connsiteY5" fmla="*/ 336597 h 427307"/>
              <a:gd name="connsiteX6" fmla="*/ 227578 w 557822"/>
              <a:gd name="connsiteY6" fmla="*/ 250872 h 427307"/>
              <a:gd name="connsiteX7" fmla="*/ 211703 w 557822"/>
              <a:gd name="connsiteY7" fmla="*/ 254047 h 427307"/>
              <a:gd name="connsiteX8" fmla="*/ 462528 w 557822"/>
              <a:gd name="connsiteY8" fmla="*/ 82597 h 427307"/>
              <a:gd name="connsiteX9" fmla="*/ 316478 w 557822"/>
              <a:gd name="connsiteY9" fmla="*/ 165147 h 427307"/>
              <a:gd name="connsiteX10" fmla="*/ 557778 w 557822"/>
              <a:gd name="connsiteY10" fmla="*/ 47 h 427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7822" h="427307">
                <a:moveTo>
                  <a:pt x="557778" y="47"/>
                </a:moveTo>
                <a:cubicBezTo>
                  <a:pt x="554074" y="3222"/>
                  <a:pt x="356695" y="134985"/>
                  <a:pt x="294253" y="184197"/>
                </a:cubicBezTo>
                <a:cubicBezTo>
                  <a:pt x="231811" y="233410"/>
                  <a:pt x="196886" y="284209"/>
                  <a:pt x="183128" y="295322"/>
                </a:cubicBezTo>
                <a:cubicBezTo>
                  <a:pt x="169370" y="306435"/>
                  <a:pt x="241865" y="229176"/>
                  <a:pt x="211703" y="250872"/>
                </a:cubicBezTo>
                <a:cubicBezTo>
                  <a:pt x="181541" y="272568"/>
                  <a:pt x="19086" y="411210"/>
                  <a:pt x="2153" y="425497"/>
                </a:cubicBezTo>
                <a:cubicBezTo>
                  <a:pt x="-14780" y="439784"/>
                  <a:pt x="72532" y="365701"/>
                  <a:pt x="110103" y="336597"/>
                </a:cubicBezTo>
                <a:cubicBezTo>
                  <a:pt x="147674" y="307493"/>
                  <a:pt x="210645" y="264630"/>
                  <a:pt x="227578" y="250872"/>
                </a:cubicBezTo>
                <a:cubicBezTo>
                  <a:pt x="244511" y="237114"/>
                  <a:pt x="172545" y="282093"/>
                  <a:pt x="211703" y="254047"/>
                </a:cubicBezTo>
                <a:cubicBezTo>
                  <a:pt x="250861" y="226001"/>
                  <a:pt x="445066" y="97414"/>
                  <a:pt x="462528" y="82597"/>
                </a:cubicBezTo>
                <a:cubicBezTo>
                  <a:pt x="479990" y="67780"/>
                  <a:pt x="301662" y="176259"/>
                  <a:pt x="316478" y="165147"/>
                </a:cubicBezTo>
                <a:cubicBezTo>
                  <a:pt x="331294" y="154035"/>
                  <a:pt x="561482" y="-3128"/>
                  <a:pt x="557778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83924C9F-BED3-1BBE-2972-461B2E8A8CB8}"/>
              </a:ext>
            </a:extLst>
          </p:cNvPr>
          <p:cNvSpPr/>
          <p:nvPr/>
        </p:nvSpPr>
        <p:spPr>
          <a:xfrm>
            <a:off x="5288876" y="3214754"/>
            <a:ext cx="434765" cy="52420"/>
          </a:xfrm>
          <a:custGeom>
            <a:avLst/>
            <a:gdLst>
              <a:gd name="connsiteX0" fmla="*/ 432474 w 434765"/>
              <a:gd name="connsiteY0" fmla="*/ 23746 h 52420"/>
              <a:gd name="connsiteX1" fmla="*/ 159424 w 434765"/>
              <a:gd name="connsiteY1" fmla="*/ 14221 h 52420"/>
              <a:gd name="connsiteX2" fmla="*/ 248324 w 434765"/>
              <a:gd name="connsiteY2" fmla="*/ 1521 h 52420"/>
              <a:gd name="connsiteX3" fmla="*/ 674 w 434765"/>
              <a:gd name="connsiteY3" fmla="*/ 52321 h 52420"/>
              <a:gd name="connsiteX4" fmla="*/ 178474 w 434765"/>
              <a:gd name="connsiteY4" fmla="*/ 14221 h 52420"/>
              <a:gd name="connsiteX5" fmla="*/ 283249 w 434765"/>
              <a:gd name="connsiteY5" fmla="*/ 4696 h 52420"/>
              <a:gd name="connsiteX6" fmla="*/ 432474 w 434765"/>
              <a:gd name="connsiteY6" fmla="*/ 23746 h 5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765" h="52420">
                <a:moveTo>
                  <a:pt x="432474" y="23746"/>
                </a:moveTo>
                <a:cubicBezTo>
                  <a:pt x="411837" y="25333"/>
                  <a:pt x="190116" y="17925"/>
                  <a:pt x="159424" y="14221"/>
                </a:cubicBezTo>
                <a:cubicBezTo>
                  <a:pt x="128732" y="10517"/>
                  <a:pt x="274782" y="-4829"/>
                  <a:pt x="248324" y="1521"/>
                </a:cubicBezTo>
                <a:cubicBezTo>
                  <a:pt x="221866" y="7871"/>
                  <a:pt x="12316" y="50204"/>
                  <a:pt x="674" y="52321"/>
                </a:cubicBezTo>
                <a:cubicBezTo>
                  <a:pt x="-10968" y="54438"/>
                  <a:pt x="131378" y="22158"/>
                  <a:pt x="178474" y="14221"/>
                </a:cubicBezTo>
                <a:cubicBezTo>
                  <a:pt x="225570" y="6284"/>
                  <a:pt x="237741" y="2050"/>
                  <a:pt x="283249" y="4696"/>
                </a:cubicBezTo>
                <a:cubicBezTo>
                  <a:pt x="328757" y="7342"/>
                  <a:pt x="453111" y="22159"/>
                  <a:pt x="432474" y="23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3404ECB0-8EDB-1AAE-303A-E513F51F9592}"/>
              </a:ext>
            </a:extLst>
          </p:cNvPr>
          <p:cNvSpPr/>
          <p:nvPr/>
        </p:nvSpPr>
        <p:spPr>
          <a:xfrm>
            <a:off x="5124118" y="2995996"/>
            <a:ext cx="421105" cy="170086"/>
          </a:xfrm>
          <a:custGeom>
            <a:avLst/>
            <a:gdLst>
              <a:gd name="connsiteX0" fmla="*/ 332 w 421105"/>
              <a:gd name="connsiteY0" fmla="*/ 169479 h 170086"/>
              <a:gd name="connsiteX1" fmla="*/ 286082 w 421105"/>
              <a:gd name="connsiteY1" fmla="*/ 26604 h 170086"/>
              <a:gd name="connsiteX2" fmla="*/ 165432 w 421105"/>
              <a:gd name="connsiteY2" fmla="*/ 102804 h 170086"/>
              <a:gd name="connsiteX3" fmla="*/ 419432 w 421105"/>
              <a:gd name="connsiteY3" fmla="*/ 1204 h 170086"/>
              <a:gd name="connsiteX4" fmla="*/ 273382 w 421105"/>
              <a:gd name="connsiteY4" fmla="*/ 48829 h 170086"/>
              <a:gd name="connsiteX5" fmla="*/ 228932 w 421105"/>
              <a:gd name="connsiteY5" fmla="*/ 77404 h 170086"/>
              <a:gd name="connsiteX6" fmla="*/ 332 w 421105"/>
              <a:gd name="connsiteY6" fmla="*/ 169479 h 17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105" h="170086">
                <a:moveTo>
                  <a:pt x="332" y="169479"/>
                </a:moveTo>
                <a:cubicBezTo>
                  <a:pt x="9857" y="161012"/>
                  <a:pt x="258565" y="37716"/>
                  <a:pt x="286082" y="26604"/>
                </a:cubicBezTo>
                <a:cubicBezTo>
                  <a:pt x="313599" y="15492"/>
                  <a:pt x="143207" y="107037"/>
                  <a:pt x="165432" y="102804"/>
                </a:cubicBezTo>
                <a:cubicBezTo>
                  <a:pt x="187657" y="98571"/>
                  <a:pt x="401440" y="10200"/>
                  <a:pt x="419432" y="1204"/>
                </a:cubicBezTo>
                <a:cubicBezTo>
                  <a:pt x="437424" y="-7792"/>
                  <a:pt x="305132" y="36129"/>
                  <a:pt x="273382" y="48829"/>
                </a:cubicBezTo>
                <a:cubicBezTo>
                  <a:pt x="241632" y="61529"/>
                  <a:pt x="269149" y="59412"/>
                  <a:pt x="228932" y="77404"/>
                </a:cubicBezTo>
                <a:cubicBezTo>
                  <a:pt x="188715" y="95396"/>
                  <a:pt x="-9193" y="177946"/>
                  <a:pt x="332" y="169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174A073D-BE1C-9577-0B84-6687ADE734E4}"/>
              </a:ext>
            </a:extLst>
          </p:cNvPr>
          <p:cNvSpPr/>
          <p:nvPr/>
        </p:nvSpPr>
        <p:spPr>
          <a:xfrm>
            <a:off x="5172075" y="3171171"/>
            <a:ext cx="441941" cy="32404"/>
          </a:xfrm>
          <a:custGeom>
            <a:avLst/>
            <a:gdLst>
              <a:gd name="connsiteX0" fmla="*/ 0 w 441941"/>
              <a:gd name="connsiteY0" fmla="*/ 32404 h 32404"/>
              <a:gd name="connsiteX1" fmla="*/ 434975 w 441941"/>
              <a:gd name="connsiteY1" fmla="*/ 654 h 32404"/>
              <a:gd name="connsiteX2" fmla="*/ 279400 w 441941"/>
              <a:gd name="connsiteY2" fmla="*/ 10179 h 32404"/>
              <a:gd name="connsiteX3" fmla="*/ 0 w 441941"/>
              <a:gd name="connsiteY3" fmla="*/ 32404 h 32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941" h="32404">
                <a:moveTo>
                  <a:pt x="0" y="32404"/>
                </a:moveTo>
                <a:lnTo>
                  <a:pt x="434975" y="654"/>
                </a:lnTo>
                <a:cubicBezTo>
                  <a:pt x="481542" y="-3050"/>
                  <a:pt x="279400" y="10179"/>
                  <a:pt x="279400" y="10179"/>
                </a:cubicBezTo>
                <a:lnTo>
                  <a:pt x="0" y="324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D7A3C5AB-AA29-C2A0-CD9D-B5C1042AD592}"/>
              </a:ext>
            </a:extLst>
          </p:cNvPr>
          <p:cNvSpPr/>
          <p:nvPr/>
        </p:nvSpPr>
        <p:spPr>
          <a:xfrm>
            <a:off x="5359333" y="3032506"/>
            <a:ext cx="385766" cy="75819"/>
          </a:xfrm>
          <a:custGeom>
            <a:avLst/>
            <a:gdLst>
              <a:gd name="connsiteX0" fmla="*/ 67 w 385766"/>
              <a:gd name="connsiteY0" fmla="*/ 75819 h 75819"/>
              <a:gd name="connsiteX1" fmla="*/ 320742 w 385766"/>
              <a:gd name="connsiteY1" fmla="*/ 2794 h 75819"/>
              <a:gd name="connsiteX2" fmla="*/ 292167 w 385766"/>
              <a:gd name="connsiteY2" fmla="*/ 15494 h 75819"/>
              <a:gd name="connsiteX3" fmla="*/ 365192 w 385766"/>
              <a:gd name="connsiteY3" fmla="*/ 18669 h 75819"/>
              <a:gd name="connsiteX4" fmla="*/ 384242 w 385766"/>
              <a:gd name="connsiteY4" fmla="*/ 18669 h 75819"/>
              <a:gd name="connsiteX5" fmla="*/ 333442 w 385766"/>
              <a:gd name="connsiteY5" fmla="*/ 12319 h 75819"/>
              <a:gd name="connsiteX6" fmla="*/ 292167 w 385766"/>
              <a:gd name="connsiteY6" fmla="*/ 2794 h 75819"/>
              <a:gd name="connsiteX7" fmla="*/ 67 w 385766"/>
              <a:gd name="connsiteY7" fmla="*/ 75819 h 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766" h="75819">
                <a:moveTo>
                  <a:pt x="67" y="75819"/>
                </a:moveTo>
                <a:cubicBezTo>
                  <a:pt x="4829" y="75819"/>
                  <a:pt x="272059" y="12848"/>
                  <a:pt x="320742" y="2794"/>
                </a:cubicBezTo>
                <a:cubicBezTo>
                  <a:pt x="369425" y="-7260"/>
                  <a:pt x="284759" y="12848"/>
                  <a:pt x="292167" y="15494"/>
                </a:cubicBezTo>
                <a:cubicBezTo>
                  <a:pt x="299575" y="18140"/>
                  <a:pt x="365192" y="18669"/>
                  <a:pt x="365192" y="18669"/>
                </a:cubicBezTo>
                <a:cubicBezTo>
                  <a:pt x="380538" y="19198"/>
                  <a:pt x="389533" y="19727"/>
                  <a:pt x="384242" y="18669"/>
                </a:cubicBezTo>
                <a:cubicBezTo>
                  <a:pt x="378951" y="17611"/>
                  <a:pt x="348788" y="14965"/>
                  <a:pt x="333442" y="12319"/>
                </a:cubicBezTo>
                <a:cubicBezTo>
                  <a:pt x="318096" y="9673"/>
                  <a:pt x="341380" y="-5673"/>
                  <a:pt x="292167" y="2794"/>
                </a:cubicBezTo>
                <a:cubicBezTo>
                  <a:pt x="242954" y="11261"/>
                  <a:pt x="-4695" y="75819"/>
                  <a:pt x="67" y="75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10BF8834-38E5-007C-537D-7650DEEFDA89}"/>
              </a:ext>
            </a:extLst>
          </p:cNvPr>
          <p:cNvSpPr/>
          <p:nvPr/>
        </p:nvSpPr>
        <p:spPr>
          <a:xfrm>
            <a:off x="5572124" y="3054076"/>
            <a:ext cx="223635" cy="183441"/>
          </a:xfrm>
          <a:custGeom>
            <a:avLst/>
            <a:gdLst>
              <a:gd name="connsiteX0" fmla="*/ 1 w 223635"/>
              <a:gd name="connsiteY0" fmla="*/ 274 h 183441"/>
              <a:gd name="connsiteX1" fmla="*/ 168276 w 223635"/>
              <a:gd name="connsiteY1" fmla="*/ 25674 h 183441"/>
              <a:gd name="connsiteX2" fmla="*/ 219076 w 223635"/>
              <a:gd name="connsiteY2" fmla="*/ 181249 h 183441"/>
              <a:gd name="connsiteX3" fmla="*/ 212726 w 223635"/>
              <a:gd name="connsiteY3" fmla="*/ 111399 h 183441"/>
              <a:gd name="connsiteX4" fmla="*/ 209551 w 223635"/>
              <a:gd name="connsiteY4" fmla="*/ 32024 h 183441"/>
              <a:gd name="connsiteX5" fmla="*/ 222251 w 223635"/>
              <a:gd name="connsiteY5" fmla="*/ 60599 h 183441"/>
              <a:gd name="connsiteX6" fmla="*/ 171451 w 223635"/>
              <a:gd name="connsiteY6" fmla="*/ 25674 h 183441"/>
              <a:gd name="connsiteX7" fmla="*/ 1 w 223635"/>
              <a:gd name="connsiteY7" fmla="*/ 274 h 183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635" h="183441">
                <a:moveTo>
                  <a:pt x="1" y="274"/>
                </a:moveTo>
                <a:cubicBezTo>
                  <a:pt x="-528" y="274"/>
                  <a:pt x="131763" y="-4489"/>
                  <a:pt x="168276" y="25674"/>
                </a:cubicBezTo>
                <a:cubicBezTo>
                  <a:pt x="204789" y="55837"/>
                  <a:pt x="211668" y="166962"/>
                  <a:pt x="219076" y="181249"/>
                </a:cubicBezTo>
                <a:cubicBezTo>
                  <a:pt x="226484" y="195536"/>
                  <a:pt x="214314" y="136270"/>
                  <a:pt x="212726" y="111399"/>
                </a:cubicBezTo>
                <a:cubicBezTo>
                  <a:pt x="211139" y="86528"/>
                  <a:pt x="207964" y="40491"/>
                  <a:pt x="209551" y="32024"/>
                </a:cubicBezTo>
                <a:cubicBezTo>
                  <a:pt x="211138" y="23557"/>
                  <a:pt x="228601" y="61657"/>
                  <a:pt x="222251" y="60599"/>
                </a:cubicBezTo>
                <a:cubicBezTo>
                  <a:pt x="215901" y="59541"/>
                  <a:pt x="202143" y="35199"/>
                  <a:pt x="171451" y="25674"/>
                </a:cubicBezTo>
                <a:cubicBezTo>
                  <a:pt x="140759" y="16149"/>
                  <a:pt x="530" y="274"/>
                  <a:pt x="1" y="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01307171-F4BD-19EC-80B0-62D9241172D8}"/>
              </a:ext>
            </a:extLst>
          </p:cNvPr>
          <p:cNvSpPr/>
          <p:nvPr/>
        </p:nvSpPr>
        <p:spPr>
          <a:xfrm>
            <a:off x="4888680" y="3219299"/>
            <a:ext cx="477071" cy="194360"/>
          </a:xfrm>
          <a:custGeom>
            <a:avLst/>
            <a:gdLst>
              <a:gd name="connsiteX0" fmla="*/ 477070 w 477071"/>
              <a:gd name="connsiteY0" fmla="*/ 151 h 194360"/>
              <a:gd name="connsiteX1" fmla="*/ 238945 w 477071"/>
              <a:gd name="connsiteY1" fmla="*/ 73176 h 194360"/>
              <a:gd name="connsiteX2" fmla="*/ 820 w 477071"/>
              <a:gd name="connsiteY2" fmla="*/ 193826 h 194360"/>
              <a:gd name="connsiteX3" fmla="*/ 165920 w 477071"/>
              <a:gd name="connsiteY3" fmla="*/ 114451 h 194360"/>
              <a:gd name="connsiteX4" fmla="*/ 305620 w 477071"/>
              <a:gd name="connsiteY4" fmla="*/ 44601 h 194360"/>
              <a:gd name="connsiteX5" fmla="*/ 242120 w 477071"/>
              <a:gd name="connsiteY5" fmla="*/ 54126 h 194360"/>
              <a:gd name="connsiteX6" fmla="*/ 477070 w 477071"/>
              <a:gd name="connsiteY6" fmla="*/ 151 h 1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071" h="194360">
                <a:moveTo>
                  <a:pt x="477070" y="151"/>
                </a:moveTo>
                <a:cubicBezTo>
                  <a:pt x="476541" y="3326"/>
                  <a:pt x="318320" y="40897"/>
                  <a:pt x="238945" y="73176"/>
                </a:cubicBezTo>
                <a:cubicBezTo>
                  <a:pt x="159570" y="105455"/>
                  <a:pt x="12991" y="186947"/>
                  <a:pt x="820" y="193826"/>
                </a:cubicBezTo>
                <a:cubicBezTo>
                  <a:pt x="-11351" y="200705"/>
                  <a:pt x="115120" y="139322"/>
                  <a:pt x="165920" y="114451"/>
                </a:cubicBezTo>
                <a:cubicBezTo>
                  <a:pt x="216720" y="89580"/>
                  <a:pt x="292920" y="54655"/>
                  <a:pt x="305620" y="44601"/>
                </a:cubicBezTo>
                <a:cubicBezTo>
                  <a:pt x="318320" y="34547"/>
                  <a:pt x="214603" y="63651"/>
                  <a:pt x="242120" y="54126"/>
                </a:cubicBezTo>
                <a:cubicBezTo>
                  <a:pt x="269637" y="44601"/>
                  <a:pt x="477599" y="-3024"/>
                  <a:pt x="477070" y="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7A2804D7-8138-5140-EDE5-4708E055FF93}"/>
              </a:ext>
            </a:extLst>
          </p:cNvPr>
          <p:cNvSpPr/>
          <p:nvPr/>
        </p:nvSpPr>
        <p:spPr>
          <a:xfrm>
            <a:off x="5168899" y="3260644"/>
            <a:ext cx="350394" cy="54056"/>
          </a:xfrm>
          <a:custGeom>
            <a:avLst/>
            <a:gdLst>
              <a:gd name="connsiteX0" fmla="*/ 1 w 350394"/>
              <a:gd name="connsiteY0" fmla="*/ 54056 h 54056"/>
              <a:gd name="connsiteX1" fmla="*/ 234951 w 350394"/>
              <a:gd name="connsiteY1" fmla="*/ 6431 h 54056"/>
              <a:gd name="connsiteX2" fmla="*/ 346076 w 350394"/>
              <a:gd name="connsiteY2" fmla="*/ 15956 h 54056"/>
              <a:gd name="connsiteX3" fmla="*/ 311151 w 350394"/>
              <a:gd name="connsiteY3" fmla="*/ 81 h 54056"/>
              <a:gd name="connsiteX4" fmla="*/ 158751 w 350394"/>
              <a:gd name="connsiteY4" fmla="*/ 9606 h 54056"/>
              <a:gd name="connsiteX5" fmla="*/ 238126 w 350394"/>
              <a:gd name="connsiteY5" fmla="*/ 6431 h 54056"/>
              <a:gd name="connsiteX6" fmla="*/ 1 w 350394"/>
              <a:gd name="connsiteY6" fmla="*/ 54056 h 5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394" h="54056">
                <a:moveTo>
                  <a:pt x="1" y="54056"/>
                </a:moveTo>
                <a:cubicBezTo>
                  <a:pt x="-528" y="54056"/>
                  <a:pt x="177272" y="12781"/>
                  <a:pt x="234951" y="6431"/>
                </a:cubicBezTo>
                <a:cubicBezTo>
                  <a:pt x="292630" y="81"/>
                  <a:pt x="333376" y="17014"/>
                  <a:pt x="346076" y="15956"/>
                </a:cubicBezTo>
                <a:cubicBezTo>
                  <a:pt x="358776" y="14898"/>
                  <a:pt x="342372" y="1139"/>
                  <a:pt x="311151" y="81"/>
                </a:cubicBezTo>
                <a:cubicBezTo>
                  <a:pt x="279930" y="-977"/>
                  <a:pt x="170922" y="8548"/>
                  <a:pt x="158751" y="9606"/>
                </a:cubicBezTo>
                <a:cubicBezTo>
                  <a:pt x="146580" y="10664"/>
                  <a:pt x="259822" y="610"/>
                  <a:pt x="238126" y="6431"/>
                </a:cubicBezTo>
                <a:cubicBezTo>
                  <a:pt x="216430" y="12252"/>
                  <a:pt x="530" y="54056"/>
                  <a:pt x="1" y="54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FF23153D-42E3-A4A2-547E-719B1400E45B}"/>
              </a:ext>
            </a:extLst>
          </p:cNvPr>
          <p:cNvSpPr/>
          <p:nvPr/>
        </p:nvSpPr>
        <p:spPr>
          <a:xfrm>
            <a:off x="5012478" y="3114662"/>
            <a:ext cx="550287" cy="168494"/>
          </a:xfrm>
          <a:custGeom>
            <a:avLst/>
            <a:gdLst>
              <a:gd name="connsiteX0" fmla="*/ 847 w 550287"/>
              <a:gd name="connsiteY0" fmla="*/ 168288 h 168494"/>
              <a:gd name="connsiteX1" fmla="*/ 137372 w 550287"/>
              <a:gd name="connsiteY1" fmla="*/ 82563 h 168494"/>
              <a:gd name="connsiteX2" fmla="*/ 99272 w 550287"/>
              <a:gd name="connsiteY2" fmla="*/ 88913 h 168494"/>
              <a:gd name="connsiteX3" fmla="*/ 321522 w 550287"/>
              <a:gd name="connsiteY3" fmla="*/ 31763 h 168494"/>
              <a:gd name="connsiteX4" fmla="*/ 321522 w 550287"/>
              <a:gd name="connsiteY4" fmla="*/ 9538 h 168494"/>
              <a:gd name="connsiteX5" fmla="*/ 473922 w 550287"/>
              <a:gd name="connsiteY5" fmla="*/ 15888 h 168494"/>
              <a:gd name="connsiteX6" fmla="*/ 438997 w 550287"/>
              <a:gd name="connsiteY6" fmla="*/ 13 h 168494"/>
              <a:gd name="connsiteX7" fmla="*/ 550122 w 550287"/>
              <a:gd name="connsiteY7" fmla="*/ 19063 h 168494"/>
              <a:gd name="connsiteX8" fmla="*/ 461222 w 550287"/>
              <a:gd name="connsiteY8" fmla="*/ 9538 h 168494"/>
              <a:gd name="connsiteX9" fmla="*/ 350097 w 550287"/>
              <a:gd name="connsiteY9" fmla="*/ 19063 h 168494"/>
              <a:gd name="connsiteX10" fmla="*/ 308822 w 550287"/>
              <a:gd name="connsiteY10" fmla="*/ 28588 h 168494"/>
              <a:gd name="connsiteX11" fmla="*/ 89747 w 550287"/>
              <a:gd name="connsiteY11" fmla="*/ 104788 h 168494"/>
              <a:gd name="connsiteX12" fmla="*/ 847 w 550287"/>
              <a:gd name="connsiteY12" fmla="*/ 168288 h 16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0287" h="168494">
                <a:moveTo>
                  <a:pt x="847" y="168288"/>
                </a:moveTo>
                <a:cubicBezTo>
                  <a:pt x="8784" y="164584"/>
                  <a:pt x="120968" y="95792"/>
                  <a:pt x="137372" y="82563"/>
                </a:cubicBezTo>
                <a:cubicBezTo>
                  <a:pt x="153776" y="69334"/>
                  <a:pt x="68580" y="97380"/>
                  <a:pt x="99272" y="88913"/>
                </a:cubicBezTo>
                <a:cubicBezTo>
                  <a:pt x="129964" y="80446"/>
                  <a:pt x="284480" y="44992"/>
                  <a:pt x="321522" y="31763"/>
                </a:cubicBezTo>
                <a:cubicBezTo>
                  <a:pt x="358564" y="18534"/>
                  <a:pt x="296122" y="12184"/>
                  <a:pt x="321522" y="9538"/>
                </a:cubicBezTo>
                <a:cubicBezTo>
                  <a:pt x="346922" y="6892"/>
                  <a:pt x="454343" y="17475"/>
                  <a:pt x="473922" y="15888"/>
                </a:cubicBezTo>
                <a:cubicBezTo>
                  <a:pt x="493501" y="14301"/>
                  <a:pt x="426297" y="-516"/>
                  <a:pt x="438997" y="13"/>
                </a:cubicBezTo>
                <a:cubicBezTo>
                  <a:pt x="451697" y="542"/>
                  <a:pt x="546418" y="17476"/>
                  <a:pt x="550122" y="19063"/>
                </a:cubicBezTo>
                <a:cubicBezTo>
                  <a:pt x="553826" y="20650"/>
                  <a:pt x="494559" y="9538"/>
                  <a:pt x="461222" y="9538"/>
                </a:cubicBezTo>
                <a:cubicBezTo>
                  <a:pt x="427885" y="9538"/>
                  <a:pt x="375497" y="15888"/>
                  <a:pt x="350097" y="19063"/>
                </a:cubicBezTo>
                <a:cubicBezTo>
                  <a:pt x="324697" y="22238"/>
                  <a:pt x="352214" y="14301"/>
                  <a:pt x="308822" y="28588"/>
                </a:cubicBezTo>
                <a:cubicBezTo>
                  <a:pt x="265430" y="42875"/>
                  <a:pt x="137372" y="84680"/>
                  <a:pt x="89747" y="104788"/>
                </a:cubicBezTo>
                <a:cubicBezTo>
                  <a:pt x="42122" y="124896"/>
                  <a:pt x="-7090" y="171992"/>
                  <a:pt x="847" y="168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FA9FA108-901D-D7D4-BE29-0A5A344A92ED}"/>
              </a:ext>
            </a:extLst>
          </p:cNvPr>
          <p:cNvSpPr/>
          <p:nvPr/>
        </p:nvSpPr>
        <p:spPr>
          <a:xfrm>
            <a:off x="6684169" y="3571740"/>
            <a:ext cx="130232" cy="235901"/>
          </a:xfrm>
          <a:custGeom>
            <a:avLst/>
            <a:gdLst>
              <a:gd name="connsiteX0" fmla="*/ 129381 w 130232"/>
              <a:gd name="connsiteY0" fmla="*/ 135 h 235901"/>
              <a:gd name="connsiteX1" fmla="*/ 81756 w 130232"/>
              <a:gd name="connsiteY1" fmla="*/ 95385 h 235901"/>
              <a:gd name="connsiteX2" fmla="*/ 21431 w 130232"/>
              <a:gd name="connsiteY2" fmla="*/ 155710 h 235901"/>
              <a:gd name="connsiteX3" fmla="*/ 2381 w 130232"/>
              <a:gd name="connsiteY3" fmla="*/ 235085 h 235901"/>
              <a:gd name="connsiteX4" fmla="*/ 2381 w 130232"/>
              <a:gd name="connsiteY4" fmla="*/ 193810 h 235901"/>
              <a:gd name="connsiteX5" fmla="*/ 21431 w 130232"/>
              <a:gd name="connsiteY5" fmla="*/ 143010 h 235901"/>
              <a:gd name="connsiteX6" fmla="*/ 53181 w 130232"/>
              <a:gd name="connsiteY6" fmla="*/ 104910 h 235901"/>
              <a:gd name="connsiteX7" fmla="*/ 40481 w 130232"/>
              <a:gd name="connsiteY7" fmla="*/ 117610 h 235901"/>
              <a:gd name="connsiteX8" fmla="*/ 129381 w 130232"/>
              <a:gd name="connsiteY8" fmla="*/ 135 h 23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232" h="235901">
                <a:moveTo>
                  <a:pt x="129381" y="135"/>
                </a:moveTo>
                <a:cubicBezTo>
                  <a:pt x="136260" y="-3569"/>
                  <a:pt x="99748" y="69456"/>
                  <a:pt x="81756" y="95385"/>
                </a:cubicBezTo>
                <a:cubicBezTo>
                  <a:pt x="63764" y="121314"/>
                  <a:pt x="34660" y="132427"/>
                  <a:pt x="21431" y="155710"/>
                </a:cubicBezTo>
                <a:cubicBezTo>
                  <a:pt x="8202" y="178993"/>
                  <a:pt x="5556" y="228735"/>
                  <a:pt x="2381" y="235085"/>
                </a:cubicBezTo>
                <a:cubicBezTo>
                  <a:pt x="-794" y="241435"/>
                  <a:pt x="-794" y="209156"/>
                  <a:pt x="2381" y="193810"/>
                </a:cubicBezTo>
                <a:cubicBezTo>
                  <a:pt x="5556" y="178464"/>
                  <a:pt x="12964" y="157827"/>
                  <a:pt x="21431" y="143010"/>
                </a:cubicBezTo>
                <a:cubicBezTo>
                  <a:pt x="29898" y="128193"/>
                  <a:pt x="53181" y="104910"/>
                  <a:pt x="53181" y="104910"/>
                </a:cubicBezTo>
                <a:cubicBezTo>
                  <a:pt x="56356" y="100677"/>
                  <a:pt x="30956" y="128723"/>
                  <a:pt x="40481" y="117610"/>
                </a:cubicBezTo>
                <a:cubicBezTo>
                  <a:pt x="50006" y="106498"/>
                  <a:pt x="122502" y="3839"/>
                  <a:pt x="129381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BD719B9F-E994-F200-E66C-66C70AB36A8A}"/>
              </a:ext>
            </a:extLst>
          </p:cNvPr>
          <p:cNvSpPr/>
          <p:nvPr/>
        </p:nvSpPr>
        <p:spPr>
          <a:xfrm>
            <a:off x="6791305" y="3460140"/>
            <a:ext cx="480171" cy="130811"/>
          </a:xfrm>
          <a:custGeom>
            <a:avLst/>
            <a:gdLst>
              <a:gd name="connsiteX0" fmla="*/ 20 w 480171"/>
              <a:gd name="connsiteY0" fmla="*/ 130785 h 130811"/>
              <a:gd name="connsiteX1" fmla="*/ 190520 w 480171"/>
              <a:gd name="connsiteY1" fmla="*/ 41885 h 130811"/>
              <a:gd name="connsiteX2" fmla="*/ 339745 w 480171"/>
              <a:gd name="connsiteY2" fmla="*/ 13310 h 130811"/>
              <a:gd name="connsiteX3" fmla="*/ 304820 w 480171"/>
              <a:gd name="connsiteY3" fmla="*/ 13310 h 130811"/>
              <a:gd name="connsiteX4" fmla="*/ 419120 w 480171"/>
              <a:gd name="connsiteY4" fmla="*/ 3785 h 130811"/>
              <a:gd name="connsiteX5" fmla="*/ 479445 w 480171"/>
              <a:gd name="connsiteY5" fmla="*/ 6960 h 130811"/>
              <a:gd name="connsiteX6" fmla="*/ 447695 w 480171"/>
              <a:gd name="connsiteY6" fmla="*/ 610 h 130811"/>
              <a:gd name="connsiteX7" fmla="*/ 377845 w 480171"/>
              <a:gd name="connsiteY7" fmla="*/ 610 h 130811"/>
              <a:gd name="connsiteX8" fmla="*/ 317520 w 480171"/>
              <a:gd name="connsiteY8" fmla="*/ 3785 h 130811"/>
              <a:gd name="connsiteX9" fmla="*/ 266720 w 480171"/>
              <a:gd name="connsiteY9" fmla="*/ 10135 h 130811"/>
              <a:gd name="connsiteX10" fmla="*/ 136545 w 480171"/>
              <a:gd name="connsiteY10" fmla="*/ 41885 h 130811"/>
              <a:gd name="connsiteX11" fmla="*/ 177820 w 480171"/>
              <a:gd name="connsiteY11" fmla="*/ 32360 h 130811"/>
              <a:gd name="connsiteX12" fmla="*/ 20 w 480171"/>
              <a:gd name="connsiteY12" fmla="*/ 130785 h 130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171" h="130811">
                <a:moveTo>
                  <a:pt x="20" y="130785"/>
                </a:moveTo>
                <a:cubicBezTo>
                  <a:pt x="2137" y="132373"/>
                  <a:pt x="133899" y="61464"/>
                  <a:pt x="190520" y="41885"/>
                </a:cubicBezTo>
                <a:cubicBezTo>
                  <a:pt x="247141" y="22306"/>
                  <a:pt x="320695" y="18072"/>
                  <a:pt x="339745" y="13310"/>
                </a:cubicBezTo>
                <a:cubicBezTo>
                  <a:pt x="358795" y="8548"/>
                  <a:pt x="291591" y="14897"/>
                  <a:pt x="304820" y="13310"/>
                </a:cubicBezTo>
                <a:cubicBezTo>
                  <a:pt x="318049" y="11723"/>
                  <a:pt x="390016" y="4843"/>
                  <a:pt x="419120" y="3785"/>
                </a:cubicBezTo>
                <a:cubicBezTo>
                  <a:pt x="448224" y="2727"/>
                  <a:pt x="474683" y="7489"/>
                  <a:pt x="479445" y="6960"/>
                </a:cubicBezTo>
                <a:cubicBezTo>
                  <a:pt x="484208" y="6431"/>
                  <a:pt x="464628" y="1668"/>
                  <a:pt x="447695" y="610"/>
                </a:cubicBezTo>
                <a:cubicBezTo>
                  <a:pt x="430762" y="-448"/>
                  <a:pt x="399541" y="81"/>
                  <a:pt x="377845" y="610"/>
                </a:cubicBezTo>
                <a:cubicBezTo>
                  <a:pt x="356149" y="1139"/>
                  <a:pt x="336041" y="2198"/>
                  <a:pt x="317520" y="3785"/>
                </a:cubicBezTo>
                <a:cubicBezTo>
                  <a:pt x="298999" y="5372"/>
                  <a:pt x="296882" y="3785"/>
                  <a:pt x="266720" y="10135"/>
                </a:cubicBezTo>
                <a:cubicBezTo>
                  <a:pt x="236558" y="16485"/>
                  <a:pt x="151362" y="38181"/>
                  <a:pt x="136545" y="41885"/>
                </a:cubicBezTo>
                <a:cubicBezTo>
                  <a:pt x="121728" y="45589"/>
                  <a:pt x="196341" y="20189"/>
                  <a:pt x="177820" y="32360"/>
                </a:cubicBezTo>
                <a:cubicBezTo>
                  <a:pt x="159299" y="44531"/>
                  <a:pt x="-2097" y="129197"/>
                  <a:pt x="20" y="1307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4FFA10C3-E316-093A-8D77-AD47212EAC9B}"/>
              </a:ext>
            </a:extLst>
          </p:cNvPr>
          <p:cNvSpPr/>
          <p:nvPr/>
        </p:nvSpPr>
        <p:spPr>
          <a:xfrm>
            <a:off x="6981146" y="3448045"/>
            <a:ext cx="588326" cy="216606"/>
          </a:xfrm>
          <a:custGeom>
            <a:avLst/>
            <a:gdLst>
              <a:gd name="connsiteX0" fmla="*/ 679 w 588326"/>
              <a:gd name="connsiteY0" fmla="*/ 38105 h 216606"/>
              <a:gd name="connsiteX1" fmla="*/ 232454 w 588326"/>
              <a:gd name="connsiteY1" fmla="*/ 5 h 216606"/>
              <a:gd name="connsiteX2" fmla="*/ 368979 w 588326"/>
              <a:gd name="connsiteY2" fmla="*/ 34930 h 216606"/>
              <a:gd name="connsiteX3" fmla="*/ 362629 w 588326"/>
              <a:gd name="connsiteY3" fmla="*/ 22230 h 216606"/>
              <a:gd name="connsiteX4" fmla="*/ 486454 w 588326"/>
              <a:gd name="connsiteY4" fmla="*/ 107955 h 216606"/>
              <a:gd name="connsiteX5" fmla="*/ 505504 w 588326"/>
              <a:gd name="connsiteY5" fmla="*/ 130180 h 216606"/>
              <a:gd name="connsiteX6" fmla="*/ 492804 w 588326"/>
              <a:gd name="connsiteY6" fmla="*/ 117480 h 216606"/>
              <a:gd name="connsiteX7" fmla="*/ 534079 w 588326"/>
              <a:gd name="connsiteY7" fmla="*/ 168280 h 216606"/>
              <a:gd name="connsiteX8" fmla="*/ 588054 w 588326"/>
              <a:gd name="connsiteY8" fmla="*/ 215905 h 216606"/>
              <a:gd name="connsiteX9" fmla="*/ 553129 w 588326"/>
              <a:gd name="connsiteY9" fmla="*/ 193680 h 216606"/>
              <a:gd name="connsiteX10" fmla="*/ 511854 w 588326"/>
              <a:gd name="connsiteY10" fmla="*/ 152405 h 216606"/>
              <a:gd name="connsiteX11" fmla="*/ 543604 w 588326"/>
              <a:gd name="connsiteY11" fmla="*/ 215905 h 216606"/>
              <a:gd name="connsiteX12" fmla="*/ 486454 w 588326"/>
              <a:gd name="connsiteY12" fmla="*/ 120655 h 216606"/>
              <a:gd name="connsiteX13" fmla="*/ 407079 w 588326"/>
              <a:gd name="connsiteY13" fmla="*/ 57155 h 216606"/>
              <a:gd name="connsiteX14" fmla="*/ 362629 w 588326"/>
              <a:gd name="connsiteY14" fmla="*/ 34930 h 216606"/>
              <a:gd name="connsiteX15" fmla="*/ 311829 w 588326"/>
              <a:gd name="connsiteY15" fmla="*/ 19055 h 216606"/>
              <a:gd name="connsiteX16" fmla="*/ 679 w 588326"/>
              <a:gd name="connsiteY16" fmla="*/ 38105 h 21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8326" h="216606">
                <a:moveTo>
                  <a:pt x="679" y="38105"/>
                </a:moveTo>
                <a:cubicBezTo>
                  <a:pt x="-12550" y="34930"/>
                  <a:pt x="171071" y="534"/>
                  <a:pt x="232454" y="5"/>
                </a:cubicBezTo>
                <a:cubicBezTo>
                  <a:pt x="293837" y="-524"/>
                  <a:pt x="368979" y="34930"/>
                  <a:pt x="368979" y="34930"/>
                </a:cubicBezTo>
                <a:cubicBezTo>
                  <a:pt x="390675" y="38634"/>
                  <a:pt x="343050" y="10059"/>
                  <a:pt x="362629" y="22230"/>
                </a:cubicBezTo>
                <a:cubicBezTo>
                  <a:pt x="382208" y="34401"/>
                  <a:pt x="462642" y="89963"/>
                  <a:pt x="486454" y="107955"/>
                </a:cubicBezTo>
                <a:cubicBezTo>
                  <a:pt x="510267" y="125947"/>
                  <a:pt x="505504" y="130180"/>
                  <a:pt x="505504" y="130180"/>
                </a:cubicBezTo>
                <a:cubicBezTo>
                  <a:pt x="506562" y="131768"/>
                  <a:pt x="488042" y="111130"/>
                  <a:pt x="492804" y="117480"/>
                </a:cubicBezTo>
                <a:cubicBezTo>
                  <a:pt x="497566" y="123830"/>
                  <a:pt x="518204" y="151876"/>
                  <a:pt x="534079" y="168280"/>
                </a:cubicBezTo>
                <a:cubicBezTo>
                  <a:pt x="549954" y="184684"/>
                  <a:pt x="584879" y="211672"/>
                  <a:pt x="588054" y="215905"/>
                </a:cubicBezTo>
                <a:cubicBezTo>
                  <a:pt x="591229" y="220138"/>
                  <a:pt x="565829" y="204263"/>
                  <a:pt x="553129" y="193680"/>
                </a:cubicBezTo>
                <a:cubicBezTo>
                  <a:pt x="540429" y="183097"/>
                  <a:pt x="513441" y="148701"/>
                  <a:pt x="511854" y="152405"/>
                </a:cubicBezTo>
                <a:cubicBezTo>
                  <a:pt x="510267" y="156109"/>
                  <a:pt x="547837" y="221197"/>
                  <a:pt x="543604" y="215905"/>
                </a:cubicBezTo>
                <a:cubicBezTo>
                  <a:pt x="539371" y="210613"/>
                  <a:pt x="509208" y="147113"/>
                  <a:pt x="486454" y="120655"/>
                </a:cubicBezTo>
                <a:cubicBezTo>
                  <a:pt x="463700" y="94197"/>
                  <a:pt x="427716" y="71442"/>
                  <a:pt x="407079" y="57155"/>
                </a:cubicBezTo>
                <a:cubicBezTo>
                  <a:pt x="386442" y="42868"/>
                  <a:pt x="378504" y="41280"/>
                  <a:pt x="362629" y="34930"/>
                </a:cubicBezTo>
                <a:cubicBezTo>
                  <a:pt x="346754" y="28580"/>
                  <a:pt x="364216" y="19584"/>
                  <a:pt x="311829" y="19055"/>
                </a:cubicBezTo>
                <a:cubicBezTo>
                  <a:pt x="259442" y="18526"/>
                  <a:pt x="13908" y="41280"/>
                  <a:pt x="679" y="38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70AE0828-18B2-1AD5-3C42-5D867E190BF3}"/>
              </a:ext>
            </a:extLst>
          </p:cNvPr>
          <p:cNvSpPr/>
          <p:nvPr/>
        </p:nvSpPr>
        <p:spPr>
          <a:xfrm>
            <a:off x="7278085" y="3468038"/>
            <a:ext cx="257280" cy="193158"/>
          </a:xfrm>
          <a:custGeom>
            <a:avLst/>
            <a:gdLst>
              <a:gd name="connsiteX0" fmla="*/ 2190 w 257280"/>
              <a:gd name="connsiteY0" fmla="*/ 2237 h 193158"/>
              <a:gd name="connsiteX1" fmla="*/ 84740 w 257280"/>
              <a:gd name="connsiteY1" fmla="*/ 27637 h 193158"/>
              <a:gd name="connsiteX2" fmla="*/ 173640 w 257280"/>
              <a:gd name="connsiteY2" fmla="*/ 116537 h 193158"/>
              <a:gd name="connsiteX3" fmla="*/ 173640 w 257280"/>
              <a:gd name="connsiteY3" fmla="*/ 87962 h 193158"/>
              <a:gd name="connsiteX4" fmla="*/ 256190 w 257280"/>
              <a:gd name="connsiteY4" fmla="*/ 192737 h 193158"/>
              <a:gd name="connsiteX5" fmla="*/ 218090 w 257280"/>
              <a:gd name="connsiteY5" fmla="*/ 122887 h 193158"/>
              <a:gd name="connsiteX6" fmla="*/ 176815 w 257280"/>
              <a:gd name="connsiteY6" fmla="*/ 75262 h 193158"/>
              <a:gd name="connsiteX7" fmla="*/ 2190 w 257280"/>
              <a:gd name="connsiteY7" fmla="*/ 2237 h 19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280" h="193158">
                <a:moveTo>
                  <a:pt x="2190" y="2237"/>
                </a:moveTo>
                <a:cubicBezTo>
                  <a:pt x="-13156" y="-5700"/>
                  <a:pt x="56165" y="8587"/>
                  <a:pt x="84740" y="27637"/>
                </a:cubicBezTo>
                <a:cubicBezTo>
                  <a:pt x="113315" y="46687"/>
                  <a:pt x="158823" y="106483"/>
                  <a:pt x="173640" y="116537"/>
                </a:cubicBezTo>
                <a:cubicBezTo>
                  <a:pt x="188457" y="126591"/>
                  <a:pt x="159882" y="75262"/>
                  <a:pt x="173640" y="87962"/>
                </a:cubicBezTo>
                <a:cubicBezTo>
                  <a:pt x="187398" y="100662"/>
                  <a:pt x="248782" y="186916"/>
                  <a:pt x="256190" y="192737"/>
                </a:cubicBezTo>
                <a:cubicBezTo>
                  <a:pt x="263598" y="198558"/>
                  <a:pt x="231319" y="142466"/>
                  <a:pt x="218090" y="122887"/>
                </a:cubicBezTo>
                <a:cubicBezTo>
                  <a:pt x="204861" y="103308"/>
                  <a:pt x="205919" y="95900"/>
                  <a:pt x="176815" y="75262"/>
                </a:cubicBezTo>
                <a:cubicBezTo>
                  <a:pt x="147711" y="54625"/>
                  <a:pt x="17536" y="10174"/>
                  <a:pt x="2190" y="2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DDDB3376-47C2-F7AD-BB86-B6A3AD37295A}"/>
              </a:ext>
            </a:extLst>
          </p:cNvPr>
          <p:cNvSpPr/>
          <p:nvPr/>
        </p:nvSpPr>
        <p:spPr>
          <a:xfrm>
            <a:off x="6828708" y="3470158"/>
            <a:ext cx="766677" cy="308129"/>
          </a:xfrm>
          <a:custGeom>
            <a:avLst/>
            <a:gdLst>
              <a:gd name="connsiteX0" fmla="*/ 717 w 766677"/>
              <a:gd name="connsiteY0" fmla="*/ 196967 h 308129"/>
              <a:gd name="connsiteX1" fmla="*/ 83267 w 766677"/>
              <a:gd name="connsiteY1" fmla="*/ 95367 h 308129"/>
              <a:gd name="connsiteX2" fmla="*/ 80092 w 766677"/>
              <a:gd name="connsiteY2" fmla="*/ 136642 h 308129"/>
              <a:gd name="connsiteX3" fmla="*/ 83267 w 766677"/>
              <a:gd name="connsiteY3" fmla="*/ 174742 h 308129"/>
              <a:gd name="connsiteX4" fmla="*/ 89617 w 766677"/>
              <a:gd name="connsiteY4" fmla="*/ 114417 h 308129"/>
              <a:gd name="connsiteX5" fmla="*/ 102317 w 766677"/>
              <a:gd name="connsiteY5" fmla="*/ 85842 h 308129"/>
              <a:gd name="connsiteX6" fmla="*/ 118192 w 766677"/>
              <a:gd name="connsiteY6" fmla="*/ 117592 h 308129"/>
              <a:gd name="connsiteX7" fmla="*/ 121367 w 766677"/>
              <a:gd name="connsiteY7" fmla="*/ 82667 h 308129"/>
              <a:gd name="connsiteX8" fmla="*/ 191217 w 766677"/>
              <a:gd name="connsiteY8" fmla="*/ 47742 h 308129"/>
              <a:gd name="connsiteX9" fmla="*/ 270592 w 766677"/>
              <a:gd name="connsiteY9" fmla="*/ 38217 h 308129"/>
              <a:gd name="connsiteX10" fmla="*/ 226142 w 766677"/>
              <a:gd name="connsiteY10" fmla="*/ 41392 h 308129"/>
              <a:gd name="connsiteX11" fmla="*/ 381717 w 766677"/>
              <a:gd name="connsiteY11" fmla="*/ 44567 h 308129"/>
              <a:gd name="connsiteX12" fmla="*/ 464267 w 766677"/>
              <a:gd name="connsiteY12" fmla="*/ 104892 h 308129"/>
              <a:gd name="connsiteX13" fmla="*/ 457917 w 766677"/>
              <a:gd name="connsiteY13" fmla="*/ 89017 h 308129"/>
              <a:gd name="connsiteX14" fmla="*/ 518242 w 766677"/>
              <a:gd name="connsiteY14" fmla="*/ 193792 h 308129"/>
              <a:gd name="connsiteX15" fmla="*/ 496017 w 766677"/>
              <a:gd name="connsiteY15" fmla="*/ 152517 h 308129"/>
              <a:gd name="connsiteX16" fmla="*/ 470617 w 766677"/>
              <a:gd name="connsiteY16" fmla="*/ 101717 h 308129"/>
              <a:gd name="connsiteX17" fmla="*/ 530942 w 766677"/>
              <a:gd name="connsiteY17" fmla="*/ 168392 h 308129"/>
              <a:gd name="connsiteX18" fmla="*/ 521417 w 766677"/>
              <a:gd name="connsiteY18" fmla="*/ 120767 h 308129"/>
              <a:gd name="connsiteX19" fmla="*/ 629367 w 766677"/>
              <a:gd name="connsiteY19" fmla="*/ 216017 h 308129"/>
              <a:gd name="connsiteX20" fmla="*/ 680167 w 766677"/>
              <a:gd name="connsiteY20" fmla="*/ 269992 h 308129"/>
              <a:gd name="connsiteX21" fmla="*/ 569042 w 766677"/>
              <a:gd name="connsiteY21" fmla="*/ 181092 h 308129"/>
              <a:gd name="connsiteX22" fmla="*/ 670642 w 766677"/>
              <a:gd name="connsiteY22" fmla="*/ 273167 h 308129"/>
              <a:gd name="connsiteX23" fmla="*/ 765892 w 766677"/>
              <a:gd name="connsiteY23" fmla="*/ 308092 h 308129"/>
              <a:gd name="connsiteX24" fmla="*/ 708742 w 766677"/>
              <a:gd name="connsiteY24" fmla="*/ 276342 h 308129"/>
              <a:gd name="connsiteX25" fmla="*/ 584917 w 766677"/>
              <a:gd name="connsiteY25" fmla="*/ 142992 h 308129"/>
              <a:gd name="connsiteX26" fmla="*/ 594442 w 766677"/>
              <a:gd name="connsiteY26" fmla="*/ 155692 h 308129"/>
              <a:gd name="connsiteX27" fmla="*/ 572217 w 766677"/>
              <a:gd name="connsiteY27" fmla="*/ 127117 h 308129"/>
              <a:gd name="connsiteX28" fmla="*/ 537292 w 766677"/>
              <a:gd name="connsiteY28" fmla="*/ 89017 h 308129"/>
              <a:gd name="connsiteX29" fmla="*/ 448392 w 766677"/>
              <a:gd name="connsiteY29" fmla="*/ 25517 h 308129"/>
              <a:gd name="connsiteX30" fmla="*/ 315042 w 766677"/>
              <a:gd name="connsiteY30" fmla="*/ 15992 h 308129"/>
              <a:gd name="connsiteX31" fmla="*/ 200742 w 766677"/>
              <a:gd name="connsiteY31" fmla="*/ 117 h 308129"/>
              <a:gd name="connsiteX32" fmla="*/ 248367 w 766677"/>
              <a:gd name="connsiteY32" fmla="*/ 9642 h 308129"/>
              <a:gd name="connsiteX33" fmla="*/ 213442 w 766677"/>
              <a:gd name="connsiteY33" fmla="*/ 25517 h 308129"/>
              <a:gd name="connsiteX34" fmla="*/ 137242 w 766677"/>
              <a:gd name="connsiteY34" fmla="*/ 60442 h 308129"/>
              <a:gd name="connsiteX35" fmla="*/ 717 w 766677"/>
              <a:gd name="connsiteY35" fmla="*/ 196967 h 30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66677" h="308129">
                <a:moveTo>
                  <a:pt x="717" y="196967"/>
                </a:moveTo>
                <a:cubicBezTo>
                  <a:pt x="-8279" y="202788"/>
                  <a:pt x="70038" y="105421"/>
                  <a:pt x="83267" y="95367"/>
                </a:cubicBezTo>
                <a:cubicBezTo>
                  <a:pt x="96496" y="85313"/>
                  <a:pt x="80092" y="123413"/>
                  <a:pt x="80092" y="136642"/>
                </a:cubicBezTo>
                <a:cubicBezTo>
                  <a:pt x="80092" y="149871"/>
                  <a:pt x="81680" y="178446"/>
                  <a:pt x="83267" y="174742"/>
                </a:cubicBezTo>
                <a:cubicBezTo>
                  <a:pt x="84854" y="171038"/>
                  <a:pt x="86442" y="129234"/>
                  <a:pt x="89617" y="114417"/>
                </a:cubicBezTo>
                <a:cubicBezTo>
                  <a:pt x="92792" y="99600"/>
                  <a:pt x="97555" y="85313"/>
                  <a:pt x="102317" y="85842"/>
                </a:cubicBezTo>
                <a:cubicBezTo>
                  <a:pt x="107080" y="86371"/>
                  <a:pt x="115017" y="118121"/>
                  <a:pt x="118192" y="117592"/>
                </a:cubicBezTo>
                <a:cubicBezTo>
                  <a:pt x="121367" y="117063"/>
                  <a:pt x="109196" y="94309"/>
                  <a:pt x="121367" y="82667"/>
                </a:cubicBezTo>
                <a:cubicBezTo>
                  <a:pt x="133538" y="71025"/>
                  <a:pt x="166346" y="55150"/>
                  <a:pt x="191217" y="47742"/>
                </a:cubicBezTo>
                <a:cubicBezTo>
                  <a:pt x="216088" y="40334"/>
                  <a:pt x="264771" y="39275"/>
                  <a:pt x="270592" y="38217"/>
                </a:cubicBezTo>
                <a:cubicBezTo>
                  <a:pt x="276413" y="37159"/>
                  <a:pt x="207621" y="40334"/>
                  <a:pt x="226142" y="41392"/>
                </a:cubicBezTo>
                <a:cubicBezTo>
                  <a:pt x="244663" y="42450"/>
                  <a:pt x="342030" y="33984"/>
                  <a:pt x="381717" y="44567"/>
                </a:cubicBezTo>
                <a:cubicBezTo>
                  <a:pt x="421405" y="55150"/>
                  <a:pt x="464267" y="104892"/>
                  <a:pt x="464267" y="104892"/>
                </a:cubicBezTo>
                <a:cubicBezTo>
                  <a:pt x="476967" y="112300"/>
                  <a:pt x="448921" y="74200"/>
                  <a:pt x="457917" y="89017"/>
                </a:cubicBezTo>
                <a:cubicBezTo>
                  <a:pt x="466913" y="103834"/>
                  <a:pt x="511892" y="183209"/>
                  <a:pt x="518242" y="193792"/>
                </a:cubicBezTo>
                <a:cubicBezTo>
                  <a:pt x="524592" y="204375"/>
                  <a:pt x="503954" y="167863"/>
                  <a:pt x="496017" y="152517"/>
                </a:cubicBezTo>
                <a:cubicBezTo>
                  <a:pt x="488080" y="137171"/>
                  <a:pt x="464796" y="99071"/>
                  <a:pt x="470617" y="101717"/>
                </a:cubicBezTo>
                <a:cubicBezTo>
                  <a:pt x="476438" y="104363"/>
                  <a:pt x="522475" y="165217"/>
                  <a:pt x="530942" y="168392"/>
                </a:cubicBezTo>
                <a:cubicBezTo>
                  <a:pt x="539409" y="171567"/>
                  <a:pt x="505013" y="112829"/>
                  <a:pt x="521417" y="120767"/>
                </a:cubicBezTo>
                <a:cubicBezTo>
                  <a:pt x="537821" y="128704"/>
                  <a:pt x="602909" y="191146"/>
                  <a:pt x="629367" y="216017"/>
                </a:cubicBezTo>
                <a:cubicBezTo>
                  <a:pt x="655825" y="240888"/>
                  <a:pt x="690221" y="275813"/>
                  <a:pt x="680167" y="269992"/>
                </a:cubicBezTo>
                <a:cubicBezTo>
                  <a:pt x="670113" y="264171"/>
                  <a:pt x="570629" y="180563"/>
                  <a:pt x="569042" y="181092"/>
                </a:cubicBezTo>
                <a:cubicBezTo>
                  <a:pt x="567455" y="181621"/>
                  <a:pt x="637834" y="252000"/>
                  <a:pt x="670642" y="273167"/>
                </a:cubicBezTo>
                <a:cubicBezTo>
                  <a:pt x="703450" y="294334"/>
                  <a:pt x="759542" y="307563"/>
                  <a:pt x="765892" y="308092"/>
                </a:cubicBezTo>
                <a:cubicBezTo>
                  <a:pt x="772242" y="308621"/>
                  <a:pt x="738904" y="303859"/>
                  <a:pt x="708742" y="276342"/>
                </a:cubicBezTo>
                <a:cubicBezTo>
                  <a:pt x="678580" y="248825"/>
                  <a:pt x="584917" y="142992"/>
                  <a:pt x="584917" y="142992"/>
                </a:cubicBezTo>
                <a:cubicBezTo>
                  <a:pt x="565867" y="122884"/>
                  <a:pt x="596559" y="158338"/>
                  <a:pt x="594442" y="155692"/>
                </a:cubicBezTo>
                <a:cubicBezTo>
                  <a:pt x="592325" y="153046"/>
                  <a:pt x="581742" y="138229"/>
                  <a:pt x="572217" y="127117"/>
                </a:cubicBezTo>
                <a:cubicBezTo>
                  <a:pt x="562692" y="116004"/>
                  <a:pt x="557930" y="105950"/>
                  <a:pt x="537292" y="89017"/>
                </a:cubicBezTo>
                <a:cubicBezTo>
                  <a:pt x="516655" y="72084"/>
                  <a:pt x="485433" y="37688"/>
                  <a:pt x="448392" y="25517"/>
                </a:cubicBezTo>
                <a:cubicBezTo>
                  <a:pt x="411351" y="13346"/>
                  <a:pt x="356317" y="20225"/>
                  <a:pt x="315042" y="15992"/>
                </a:cubicBezTo>
                <a:cubicBezTo>
                  <a:pt x="273767" y="11759"/>
                  <a:pt x="211854" y="1175"/>
                  <a:pt x="200742" y="117"/>
                </a:cubicBezTo>
                <a:cubicBezTo>
                  <a:pt x="189630" y="-941"/>
                  <a:pt x="246250" y="5409"/>
                  <a:pt x="248367" y="9642"/>
                </a:cubicBezTo>
                <a:cubicBezTo>
                  <a:pt x="250484" y="13875"/>
                  <a:pt x="213442" y="25517"/>
                  <a:pt x="213442" y="25517"/>
                </a:cubicBezTo>
                <a:cubicBezTo>
                  <a:pt x="194921" y="33984"/>
                  <a:pt x="169521" y="33984"/>
                  <a:pt x="137242" y="60442"/>
                </a:cubicBezTo>
                <a:cubicBezTo>
                  <a:pt x="104963" y="86900"/>
                  <a:pt x="9713" y="191146"/>
                  <a:pt x="717" y="1969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1DF63DD2-13FC-599B-90BD-5D22DC1570B6}"/>
              </a:ext>
            </a:extLst>
          </p:cNvPr>
          <p:cNvSpPr/>
          <p:nvPr/>
        </p:nvSpPr>
        <p:spPr>
          <a:xfrm>
            <a:off x="7243232" y="3634623"/>
            <a:ext cx="167564" cy="119550"/>
          </a:xfrm>
          <a:custGeom>
            <a:avLst/>
            <a:gdLst>
              <a:gd name="connsiteX0" fmla="*/ 167218 w 167564"/>
              <a:gd name="connsiteY0" fmla="*/ 752 h 119550"/>
              <a:gd name="connsiteX1" fmla="*/ 2118 w 167564"/>
              <a:gd name="connsiteY1" fmla="*/ 118227 h 119550"/>
              <a:gd name="connsiteX2" fmla="*/ 71968 w 167564"/>
              <a:gd name="connsiteY2" fmla="*/ 64252 h 119550"/>
              <a:gd name="connsiteX3" fmla="*/ 46568 w 167564"/>
              <a:gd name="connsiteY3" fmla="*/ 67427 h 119550"/>
              <a:gd name="connsiteX4" fmla="*/ 167218 w 167564"/>
              <a:gd name="connsiteY4" fmla="*/ 752 h 11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564" h="119550">
                <a:moveTo>
                  <a:pt x="167218" y="752"/>
                </a:moveTo>
                <a:cubicBezTo>
                  <a:pt x="159810" y="9219"/>
                  <a:pt x="17993" y="107644"/>
                  <a:pt x="2118" y="118227"/>
                </a:cubicBezTo>
                <a:cubicBezTo>
                  <a:pt x="-13757" y="128810"/>
                  <a:pt x="64560" y="72719"/>
                  <a:pt x="71968" y="64252"/>
                </a:cubicBezTo>
                <a:cubicBezTo>
                  <a:pt x="79376" y="55785"/>
                  <a:pt x="32281" y="76952"/>
                  <a:pt x="46568" y="67427"/>
                </a:cubicBezTo>
                <a:cubicBezTo>
                  <a:pt x="60855" y="57902"/>
                  <a:pt x="174626" y="-7715"/>
                  <a:pt x="167218" y="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167171A4-2448-3A09-22CC-D86B4C43EC0E}"/>
              </a:ext>
            </a:extLst>
          </p:cNvPr>
          <p:cNvSpPr/>
          <p:nvPr/>
        </p:nvSpPr>
        <p:spPr>
          <a:xfrm>
            <a:off x="6799083" y="3549415"/>
            <a:ext cx="122652" cy="133665"/>
          </a:xfrm>
          <a:custGeom>
            <a:avLst/>
            <a:gdLst>
              <a:gd name="connsiteX0" fmla="*/ 122417 w 122652"/>
              <a:gd name="connsiteY0" fmla="*/ 235 h 133665"/>
              <a:gd name="connsiteX1" fmla="*/ 43042 w 122652"/>
              <a:gd name="connsiteY1" fmla="*/ 66910 h 133665"/>
              <a:gd name="connsiteX2" fmla="*/ 30342 w 122652"/>
              <a:gd name="connsiteY2" fmla="*/ 101835 h 133665"/>
              <a:gd name="connsiteX3" fmla="*/ 1767 w 122652"/>
              <a:gd name="connsiteY3" fmla="*/ 133585 h 133665"/>
              <a:gd name="connsiteX4" fmla="*/ 14467 w 122652"/>
              <a:gd name="connsiteY4" fmla="*/ 92310 h 133665"/>
              <a:gd name="connsiteX5" fmla="*/ 122417 w 122652"/>
              <a:gd name="connsiteY5" fmla="*/ 235 h 13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652" h="133665">
                <a:moveTo>
                  <a:pt x="122417" y="235"/>
                </a:moveTo>
                <a:cubicBezTo>
                  <a:pt x="127179" y="-3998"/>
                  <a:pt x="58388" y="49977"/>
                  <a:pt x="43042" y="66910"/>
                </a:cubicBezTo>
                <a:cubicBezTo>
                  <a:pt x="27696" y="83843"/>
                  <a:pt x="37221" y="90723"/>
                  <a:pt x="30342" y="101835"/>
                </a:cubicBezTo>
                <a:cubicBezTo>
                  <a:pt x="23463" y="112947"/>
                  <a:pt x="4413" y="135173"/>
                  <a:pt x="1767" y="133585"/>
                </a:cubicBezTo>
                <a:cubicBezTo>
                  <a:pt x="-879" y="131998"/>
                  <a:pt x="-2995" y="111360"/>
                  <a:pt x="14467" y="92310"/>
                </a:cubicBezTo>
                <a:cubicBezTo>
                  <a:pt x="31929" y="73260"/>
                  <a:pt x="117655" y="4468"/>
                  <a:pt x="122417" y="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6F92536C-8C82-EDDE-3D91-3DD50BE0206C}"/>
              </a:ext>
            </a:extLst>
          </p:cNvPr>
          <p:cNvSpPr/>
          <p:nvPr/>
        </p:nvSpPr>
        <p:spPr>
          <a:xfrm>
            <a:off x="6822984" y="3663718"/>
            <a:ext cx="419298" cy="73338"/>
          </a:xfrm>
          <a:custGeom>
            <a:avLst/>
            <a:gdLst>
              <a:gd name="connsiteX0" fmla="*/ 91 w 419298"/>
              <a:gd name="connsiteY0" fmla="*/ 232 h 73338"/>
              <a:gd name="connsiteX1" fmla="*/ 79466 w 419298"/>
              <a:gd name="connsiteY1" fmla="*/ 38332 h 73338"/>
              <a:gd name="connsiteX2" fmla="*/ 158841 w 419298"/>
              <a:gd name="connsiteY2" fmla="*/ 66907 h 73338"/>
              <a:gd name="connsiteX3" fmla="*/ 149316 w 419298"/>
              <a:gd name="connsiteY3" fmla="*/ 60557 h 73338"/>
              <a:gd name="connsiteX4" fmla="*/ 273141 w 419298"/>
              <a:gd name="connsiteY4" fmla="*/ 66907 h 73338"/>
              <a:gd name="connsiteX5" fmla="*/ 241391 w 419298"/>
              <a:gd name="connsiteY5" fmla="*/ 63732 h 73338"/>
              <a:gd name="connsiteX6" fmla="*/ 358866 w 419298"/>
              <a:gd name="connsiteY6" fmla="*/ 73257 h 73338"/>
              <a:gd name="connsiteX7" fmla="*/ 419191 w 419298"/>
              <a:gd name="connsiteY7" fmla="*/ 57382 h 73338"/>
              <a:gd name="connsiteX8" fmla="*/ 374741 w 419298"/>
              <a:gd name="connsiteY8" fmla="*/ 60557 h 73338"/>
              <a:gd name="connsiteX9" fmla="*/ 215991 w 419298"/>
              <a:gd name="connsiteY9" fmla="*/ 66907 h 73338"/>
              <a:gd name="connsiteX10" fmla="*/ 250916 w 419298"/>
              <a:gd name="connsiteY10" fmla="*/ 66907 h 73338"/>
              <a:gd name="connsiteX11" fmla="*/ 127091 w 419298"/>
              <a:gd name="connsiteY11" fmla="*/ 63732 h 73338"/>
              <a:gd name="connsiteX12" fmla="*/ 95341 w 419298"/>
              <a:gd name="connsiteY12" fmla="*/ 57382 h 73338"/>
              <a:gd name="connsiteX13" fmla="*/ 91 w 419298"/>
              <a:gd name="connsiteY13" fmla="*/ 232 h 73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9298" h="73338">
                <a:moveTo>
                  <a:pt x="91" y="232"/>
                </a:moveTo>
                <a:cubicBezTo>
                  <a:pt x="-2555" y="-2943"/>
                  <a:pt x="53008" y="27220"/>
                  <a:pt x="79466" y="38332"/>
                </a:cubicBezTo>
                <a:cubicBezTo>
                  <a:pt x="105924" y="49445"/>
                  <a:pt x="158841" y="66907"/>
                  <a:pt x="158841" y="66907"/>
                </a:cubicBezTo>
                <a:cubicBezTo>
                  <a:pt x="170483" y="70611"/>
                  <a:pt x="130266" y="60557"/>
                  <a:pt x="149316" y="60557"/>
                </a:cubicBezTo>
                <a:cubicBezTo>
                  <a:pt x="168366" y="60557"/>
                  <a:pt x="257795" y="66378"/>
                  <a:pt x="273141" y="66907"/>
                </a:cubicBezTo>
                <a:cubicBezTo>
                  <a:pt x="288487" y="67436"/>
                  <a:pt x="241391" y="63732"/>
                  <a:pt x="241391" y="63732"/>
                </a:cubicBezTo>
                <a:cubicBezTo>
                  <a:pt x="255678" y="64790"/>
                  <a:pt x="329233" y="74315"/>
                  <a:pt x="358866" y="73257"/>
                </a:cubicBezTo>
                <a:cubicBezTo>
                  <a:pt x="388499" y="72199"/>
                  <a:pt x="416545" y="59499"/>
                  <a:pt x="419191" y="57382"/>
                </a:cubicBezTo>
                <a:cubicBezTo>
                  <a:pt x="421837" y="55265"/>
                  <a:pt x="374741" y="60557"/>
                  <a:pt x="374741" y="60557"/>
                </a:cubicBezTo>
                <a:lnTo>
                  <a:pt x="215991" y="66907"/>
                </a:lnTo>
                <a:cubicBezTo>
                  <a:pt x="195354" y="67965"/>
                  <a:pt x="265733" y="67436"/>
                  <a:pt x="250916" y="66907"/>
                </a:cubicBezTo>
                <a:cubicBezTo>
                  <a:pt x="236099" y="66378"/>
                  <a:pt x="153020" y="65320"/>
                  <a:pt x="127091" y="63732"/>
                </a:cubicBezTo>
                <a:cubicBezTo>
                  <a:pt x="101162" y="62145"/>
                  <a:pt x="114391" y="64261"/>
                  <a:pt x="95341" y="57382"/>
                </a:cubicBezTo>
                <a:cubicBezTo>
                  <a:pt x="76291" y="50503"/>
                  <a:pt x="2737" y="3407"/>
                  <a:pt x="91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44FB1E13-29F3-E8D3-5657-43040B399B43}"/>
              </a:ext>
            </a:extLst>
          </p:cNvPr>
          <p:cNvSpPr/>
          <p:nvPr/>
        </p:nvSpPr>
        <p:spPr>
          <a:xfrm>
            <a:off x="7214568" y="3526047"/>
            <a:ext cx="136033" cy="201349"/>
          </a:xfrm>
          <a:custGeom>
            <a:avLst/>
            <a:gdLst>
              <a:gd name="connsiteX0" fmla="*/ 56182 w 136033"/>
              <a:gd name="connsiteY0" fmla="*/ 1378 h 201349"/>
              <a:gd name="connsiteX1" fmla="*/ 116507 w 136033"/>
              <a:gd name="connsiteY1" fmla="*/ 109328 h 201349"/>
              <a:gd name="connsiteX2" fmla="*/ 113332 w 136033"/>
              <a:gd name="connsiteY2" fmla="*/ 125203 h 201349"/>
              <a:gd name="connsiteX3" fmla="*/ 2207 w 136033"/>
              <a:gd name="connsiteY3" fmla="*/ 198228 h 201349"/>
              <a:gd name="connsiteX4" fmla="*/ 46657 w 136033"/>
              <a:gd name="connsiteY4" fmla="*/ 182353 h 201349"/>
              <a:gd name="connsiteX5" fmla="*/ 135557 w 136033"/>
              <a:gd name="connsiteY5" fmla="*/ 131553 h 201349"/>
              <a:gd name="connsiteX6" fmla="*/ 81582 w 136033"/>
              <a:gd name="connsiteY6" fmla="*/ 52178 h 201349"/>
              <a:gd name="connsiteX7" fmla="*/ 56182 w 136033"/>
              <a:gd name="connsiteY7" fmla="*/ 1378 h 20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033" h="201349">
                <a:moveTo>
                  <a:pt x="56182" y="1378"/>
                </a:moveTo>
                <a:cubicBezTo>
                  <a:pt x="62003" y="10903"/>
                  <a:pt x="116507" y="109328"/>
                  <a:pt x="116507" y="109328"/>
                </a:cubicBezTo>
                <a:cubicBezTo>
                  <a:pt x="126032" y="129965"/>
                  <a:pt x="132382" y="110386"/>
                  <a:pt x="113332" y="125203"/>
                </a:cubicBezTo>
                <a:cubicBezTo>
                  <a:pt x="94282" y="140020"/>
                  <a:pt x="13319" y="188703"/>
                  <a:pt x="2207" y="198228"/>
                </a:cubicBezTo>
                <a:cubicBezTo>
                  <a:pt x="-8906" y="207753"/>
                  <a:pt x="24432" y="193465"/>
                  <a:pt x="46657" y="182353"/>
                </a:cubicBezTo>
                <a:cubicBezTo>
                  <a:pt x="68882" y="171241"/>
                  <a:pt x="129736" y="153249"/>
                  <a:pt x="135557" y="131553"/>
                </a:cubicBezTo>
                <a:cubicBezTo>
                  <a:pt x="141378" y="109857"/>
                  <a:pt x="92165" y="70170"/>
                  <a:pt x="81582" y="52178"/>
                </a:cubicBezTo>
                <a:cubicBezTo>
                  <a:pt x="70999" y="34186"/>
                  <a:pt x="50361" y="-8147"/>
                  <a:pt x="56182" y="1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60792DC2-1D96-412A-D109-D194D584F90A}"/>
              </a:ext>
            </a:extLst>
          </p:cNvPr>
          <p:cNvSpPr/>
          <p:nvPr/>
        </p:nvSpPr>
        <p:spPr>
          <a:xfrm>
            <a:off x="6685804" y="3660414"/>
            <a:ext cx="418167" cy="110567"/>
          </a:xfrm>
          <a:custGeom>
            <a:avLst/>
            <a:gdLst>
              <a:gd name="connsiteX0" fmla="*/ 83296 w 418167"/>
              <a:gd name="connsiteY0" fmla="*/ 361 h 110567"/>
              <a:gd name="connsiteX1" fmla="*/ 45196 w 418167"/>
              <a:gd name="connsiteY1" fmla="*/ 73386 h 110567"/>
              <a:gd name="connsiteX2" fmla="*/ 130921 w 418167"/>
              <a:gd name="connsiteY2" fmla="*/ 76561 h 110567"/>
              <a:gd name="connsiteX3" fmla="*/ 92821 w 418167"/>
              <a:gd name="connsiteY3" fmla="*/ 89261 h 110567"/>
              <a:gd name="connsiteX4" fmla="*/ 200771 w 418167"/>
              <a:gd name="connsiteY4" fmla="*/ 76561 h 110567"/>
              <a:gd name="connsiteX5" fmla="*/ 407146 w 418167"/>
              <a:gd name="connsiteY5" fmla="*/ 105136 h 110567"/>
              <a:gd name="connsiteX6" fmla="*/ 369046 w 418167"/>
              <a:gd name="connsiteY6" fmla="*/ 92436 h 110567"/>
              <a:gd name="connsiteX7" fmla="*/ 191246 w 418167"/>
              <a:gd name="connsiteY7" fmla="*/ 73386 h 110567"/>
              <a:gd name="connsiteX8" fmla="*/ 42021 w 418167"/>
              <a:gd name="connsiteY8" fmla="*/ 86086 h 110567"/>
              <a:gd name="connsiteX9" fmla="*/ 746 w 418167"/>
              <a:gd name="connsiteY9" fmla="*/ 108311 h 110567"/>
              <a:gd name="connsiteX10" fmla="*/ 83296 w 418167"/>
              <a:gd name="connsiteY10" fmla="*/ 361 h 11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8167" h="110567">
                <a:moveTo>
                  <a:pt x="83296" y="361"/>
                </a:moveTo>
                <a:cubicBezTo>
                  <a:pt x="90704" y="-5460"/>
                  <a:pt x="37259" y="60686"/>
                  <a:pt x="45196" y="73386"/>
                </a:cubicBezTo>
                <a:cubicBezTo>
                  <a:pt x="53133" y="86086"/>
                  <a:pt x="122984" y="73915"/>
                  <a:pt x="130921" y="76561"/>
                </a:cubicBezTo>
                <a:cubicBezTo>
                  <a:pt x="138858" y="79207"/>
                  <a:pt x="81179" y="89261"/>
                  <a:pt x="92821" y="89261"/>
                </a:cubicBezTo>
                <a:cubicBezTo>
                  <a:pt x="104463" y="89261"/>
                  <a:pt x="148384" y="73915"/>
                  <a:pt x="200771" y="76561"/>
                </a:cubicBezTo>
                <a:cubicBezTo>
                  <a:pt x="253159" y="79207"/>
                  <a:pt x="379100" y="102490"/>
                  <a:pt x="407146" y="105136"/>
                </a:cubicBezTo>
                <a:cubicBezTo>
                  <a:pt x="435192" y="107782"/>
                  <a:pt x="405029" y="97728"/>
                  <a:pt x="369046" y="92436"/>
                </a:cubicBezTo>
                <a:cubicBezTo>
                  <a:pt x="333063" y="87144"/>
                  <a:pt x="245750" y="74444"/>
                  <a:pt x="191246" y="73386"/>
                </a:cubicBezTo>
                <a:cubicBezTo>
                  <a:pt x="136742" y="72328"/>
                  <a:pt x="73771" y="80265"/>
                  <a:pt x="42021" y="86086"/>
                </a:cubicBezTo>
                <a:cubicBezTo>
                  <a:pt x="10271" y="91907"/>
                  <a:pt x="-3487" y="118365"/>
                  <a:pt x="746" y="108311"/>
                </a:cubicBezTo>
                <a:cubicBezTo>
                  <a:pt x="4979" y="98257"/>
                  <a:pt x="75888" y="6182"/>
                  <a:pt x="83296" y="3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D965457F-F540-16D9-4E52-962A91F35BE1}"/>
              </a:ext>
            </a:extLst>
          </p:cNvPr>
          <p:cNvSpPr/>
          <p:nvPr/>
        </p:nvSpPr>
        <p:spPr>
          <a:xfrm>
            <a:off x="6743576" y="3754653"/>
            <a:ext cx="670059" cy="83948"/>
          </a:xfrm>
          <a:custGeom>
            <a:avLst/>
            <a:gdLst>
              <a:gd name="connsiteX0" fmla="*/ 124 w 670059"/>
              <a:gd name="connsiteY0" fmla="*/ 4547 h 83948"/>
              <a:gd name="connsiteX1" fmla="*/ 66799 w 670059"/>
              <a:gd name="connsiteY1" fmla="*/ 68047 h 83948"/>
              <a:gd name="connsiteX2" fmla="*/ 73149 w 670059"/>
              <a:gd name="connsiteY2" fmla="*/ 23597 h 83948"/>
              <a:gd name="connsiteX3" fmla="*/ 142999 w 670059"/>
              <a:gd name="connsiteY3" fmla="*/ 45822 h 83948"/>
              <a:gd name="connsiteX4" fmla="*/ 158874 w 670059"/>
              <a:gd name="connsiteY4" fmla="*/ 83922 h 83948"/>
              <a:gd name="connsiteX5" fmla="*/ 158874 w 670059"/>
              <a:gd name="connsiteY5" fmla="*/ 52172 h 83948"/>
              <a:gd name="connsiteX6" fmla="*/ 247774 w 670059"/>
              <a:gd name="connsiteY6" fmla="*/ 71222 h 83948"/>
              <a:gd name="connsiteX7" fmla="*/ 244599 w 670059"/>
              <a:gd name="connsiteY7" fmla="*/ 48997 h 83948"/>
              <a:gd name="connsiteX8" fmla="*/ 384299 w 670059"/>
              <a:gd name="connsiteY8" fmla="*/ 77572 h 83948"/>
              <a:gd name="connsiteX9" fmla="*/ 343024 w 670059"/>
              <a:gd name="connsiteY9" fmla="*/ 58522 h 83948"/>
              <a:gd name="connsiteX10" fmla="*/ 495424 w 670059"/>
              <a:gd name="connsiteY10" fmla="*/ 61697 h 83948"/>
              <a:gd name="connsiteX11" fmla="*/ 431924 w 670059"/>
              <a:gd name="connsiteY11" fmla="*/ 20422 h 83948"/>
              <a:gd name="connsiteX12" fmla="*/ 603374 w 670059"/>
              <a:gd name="connsiteY12" fmla="*/ 71222 h 83948"/>
              <a:gd name="connsiteX13" fmla="*/ 514474 w 670059"/>
              <a:gd name="connsiteY13" fmla="*/ 23597 h 83948"/>
              <a:gd name="connsiteX14" fmla="*/ 565274 w 670059"/>
              <a:gd name="connsiteY14" fmla="*/ 26772 h 83948"/>
              <a:gd name="connsiteX15" fmla="*/ 670049 w 670059"/>
              <a:gd name="connsiteY15" fmla="*/ 36297 h 83948"/>
              <a:gd name="connsiteX16" fmla="*/ 571624 w 670059"/>
              <a:gd name="connsiteY16" fmla="*/ 1372 h 83948"/>
              <a:gd name="connsiteX17" fmla="*/ 533524 w 670059"/>
              <a:gd name="connsiteY17" fmla="*/ 7722 h 83948"/>
              <a:gd name="connsiteX18" fmla="*/ 171574 w 670059"/>
              <a:gd name="connsiteY18" fmla="*/ 14072 h 83948"/>
              <a:gd name="connsiteX19" fmla="*/ 476374 w 670059"/>
              <a:gd name="connsiteY19" fmla="*/ 29947 h 83948"/>
              <a:gd name="connsiteX20" fmla="*/ 295399 w 670059"/>
              <a:gd name="connsiteY20" fmla="*/ 33122 h 83948"/>
              <a:gd name="connsiteX21" fmla="*/ 57274 w 670059"/>
              <a:gd name="connsiteY21" fmla="*/ 23597 h 83948"/>
              <a:gd name="connsiteX22" fmla="*/ 124 w 670059"/>
              <a:gd name="connsiteY22" fmla="*/ 4547 h 8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70059" h="83948">
                <a:moveTo>
                  <a:pt x="124" y="4547"/>
                </a:moveTo>
                <a:cubicBezTo>
                  <a:pt x="1711" y="11955"/>
                  <a:pt x="54628" y="64872"/>
                  <a:pt x="66799" y="68047"/>
                </a:cubicBezTo>
                <a:cubicBezTo>
                  <a:pt x="78970" y="71222"/>
                  <a:pt x="60449" y="27301"/>
                  <a:pt x="73149" y="23597"/>
                </a:cubicBezTo>
                <a:cubicBezTo>
                  <a:pt x="85849" y="19893"/>
                  <a:pt x="128712" y="35768"/>
                  <a:pt x="142999" y="45822"/>
                </a:cubicBezTo>
                <a:cubicBezTo>
                  <a:pt x="157286" y="55876"/>
                  <a:pt x="156228" y="82864"/>
                  <a:pt x="158874" y="83922"/>
                </a:cubicBezTo>
                <a:cubicBezTo>
                  <a:pt x="161520" y="84980"/>
                  <a:pt x="144057" y="54289"/>
                  <a:pt x="158874" y="52172"/>
                </a:cubicBezTo>
                <a:cubicBezTo>
                  <a:pt x="173691" y="50055"/>
                  <a:pt x="233487" y="71751"/>
                  <a:pt x="247774" y="71222"/>
                </a:cubicBezTo>
                <a:cubicBezTo>
                  <a:pt x="262062" y="70693"/>
                  <a:pt x="221845" y="47939"/>
                  <a:pt x="244599" y="48997"/>
                </a:cubicBezTo>
                <a:cubicBezTo>
                  <a:pt x="267353" y="50055"/>
                  <a:pt x="367895" y="75985"/>
                  <a:pt x="384299" y="77572"/>
                </a:cubicBezTo>
                <a:cubicBezTo>
                  <a:pt x="400703" y="79159"/>
                  <a:pt x="324503" y="61168"/>
                  <a:pt x="343024" y="58522"/>
                </a:cubicBezTo>
                <a:cubicBezTo>
                  <a:pt x="361545" y="55876"/>
                  <a:pt x="480607" y="68047"/>
                  <a:pt x="495424" y="61697"/>
                </a:cubicBezTo>
                <a:cubicBezTo>
                  <a:pt x="510241" y="55347"/>
                  <a:pt x="413932" y="18835"/>
                  <a:pt x="431924" y="20422"/>
                </a:cubicBezTo>
                <a:cubicBezTo>
                  <a:pt x="449916" y="22010"/>
                  <a:pt x="589616" y="70693"/>
                  <a:pt x="603374" y="71222"/>
                </a:cubicBezTo>
                <a:cubicBezTo>
                  <a:pt x="617132" y="71751"/>
                  <a:pt x="520824" y="31005"/>
                  <a:pt x="514474" y="23597"/>
                </a:cubicBezTo>
                <a:cubicBezTo>
                  <a:pt x="508124" y="16189"/>
                  <a:pt x="565274" y="26772"/>
                  <a:pt x="565274" y="26772"/>
                </a:cubicBezTo>
                <a:cubicBezTo>
                  <a:pt x="591203" y="28889"/>
                  <a:pt x="668991" y="40530"/>
                  <a:pt x="670049" y="36297"/>
                </a:cubicBezTo>
                <a:cubicBezTo>
                  <a:pt x="671107" y="32064"/>
                  <a:pt x="594378" y="6135"/>
                  <a:pt x="571624" y="1372"/>
                </a:cubicBezTo>
                <a:cubicBezTo>
                  <a:pt x="548870" y="-3391"/>
                  <a:pt x="600199" y="5605"/>
                  <a:pt x="533524" y="7722"/>
                </a:cubicBezTo>
                <a:cubicBezTo>
                  <a:pt x="466849" y="9839"/>
                  <a:pt x="181099" y="10368"/>
                  <a:pt x="171574" y="14072"/>
                </a:cubicBezTo>
                <a:cubicBezTo>
                  <a:pt x="162049" y="17776"/>
                  <a:pt x="455737" y="26772"/>
                  <a:pt x="476374" y="29947"/>
                </a:cubicBezTo>
                <a:cubicBezTo>
                  <a:pt x="497012" y="33122"/>
                  <a:pt x="365249" y="34180"/>
                  <a:pt x="295399" y="33122"/>
                </a:cubicBezTo>
                <a:cubicBezTo>
                  <a:pt x="225549" y="32064"/>
                  <a:pt x="102782" y="25185"/>
                  <a:pt x="57274" y="23597"/>
                </a:cubicBezTo>
                <a:cubicBezTo>
                  <a:pt x="11766" y="22010"/>
                  <a:pt x="-1463" y="-2861"/>
                  <a:pt x="124" y="4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1AC993D1-8102-B2C8-3F67-6DA8CA42B9A4}"/>
              </a:ext>
            </a:extLst>
          </p:cNvPr>
          <p:cNvSpPr/>
          <p:nvPr/>
        </p:nvSpPr>
        <p:spPr>
          <a:xfrm>
            <a:off x="7321493" y="3676650"/>
            <a:ext cx="127057" cy="60574"/>
          </a:xfrm>
          <a:custGeom>
            <a:avLst/>
            <a:gdLst>
              <a:gd name="connsiteX0" fmla="*/ 127057 w 127057"/>
              <a:gd name="connsiteY0" fmla="*/ 0 h 60574"/>
              <a:gd name="connsiteX1" fmla="*/ 57 w 127057"/>
              <a:gd name="connsiteY1" fmla="*/ 60325 h 60574"/>
              <a:gd name="connsiteX2" fmla="*/ 127057 w 127057"/>
              <a:gd name="connsiteY2" fmla="*/ 0 h 6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057" h="60574">
                <a:moveTo>
                  <a:pt x="127057" y="0"/>
                </a:moveTo>
                <a:cubicBezTo>
                  <a:pt x="127057" y="0"/>
                  <a:pt x="3232" y="55563"/>
                  <a:pt x="57" y="60325"/>
                </a:cubicBezTo>
                <a:cubicBezTo>
                  <a:pt x="-3118" y="65087"/>
                  <a:pt x="127057" y="0"/>
                  <a:pt x="12705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F6411643-AC00-9982-CC67-C0076BB62378}"/>
              </a:ext>
            </a:extLst>
          </p:cNvPr>
          <p:cNvSpPr/>
          <p:nvPr/>
        </p:nvSpPr>
        <p:spPr>
          <a:xfrm>
            <a:off x="6784943" y="3635371"/>
            <a:ext cx="36633" cy="120715"/>
          </a:xfrm>
          <a:custGeom>
            <a:avLst/>
            <a:gdLst>
              <a:gd name="connsiteX0" fmla="*/ 32 w 36633"/>
              <a:gd name="connsiteY0" fmla="*/ 4 h 120715"/>
              <a:gd name="connsiteX1" fmla="*/ 28607 w 36633"/>
              <a:gd name="connsiteY1" fmla="*/ 57154 h 120715"/>
              <a:gd name="connsiteX2" fmla="*/ 28607 w 36633"/>
              <a:gd name="connsiteY2" fmla="*/ 120654 h 120715"/>
              <a:gd name="connsiteX3" fmla="*/ 34957 w 36633"/>
              <a:gd name="connsiteY3" fmla="*/ 69854 h 120715"/>
              <a:gd name="connsiteX4" fmla="*/ 34957 w 36633"/>
              <a:gd name="connsiteY4" fmla="*/ 53979 h 120715"/>
              <a:gd name="connsiteX5" fmla="*/ 32 w 36633"/>
              <a:gd name="connsiteY5" fmla="*/ 4 h 12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33" h="120715">
                <a:moveTo>
                  <a:pt x="32" y="4"/>
                </a:moveTo>
                <a:cubicBezTo>
                  <a:pt x="-1026" y="533"/>
                  <a:pt x="23845" y="37046"/>
                  <a:pt x="28607" y="57154"/>
                </a:cubicBezTo>
                <a:cubicBezTo>
                  <a:pt x="33369" y="77262"/>
                  <a:pt x="27549" y="118537"/>
                  <a:pt x="28607" y="120654"/>
                </a:cubicBezTo>
                <a:cubicBezTo>
                  <a:pt x="29665" y="122771"/>
                  <a:pt x="34957" y="69854"/>
                  <a:pt x="34957" y="69854"/>
                </a:cubicBezTo>
                <a:cubicBezTo>
                  <a:pt x="36015" y="58742"/>
                  <a:pt x="38132" y="62446"/>
                  <a:pt x="34957" y="53979"/>
                </a:cubicBezTo>
                <a:cubicBezTo>
                  <a:pt x="31782" y="45512"/>
                  <a:pt x="1090" y="-525"/>
                  <a:pt x="32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4BB53809-4A9B-C862-0275-DDC6BC610061}"/>
              </a:ext>
            </a:extLst>
          </p:cNvPr>
          <p:cNvSpPr/>
          <p:nvPr/>
        </p:nvSpPr>
        <p:spPr>
          <a:xfrm>
            <a:off x="6743633" y="3704960"/>
            <a:ext cx="159408" cy="32090"/>
          </a:xfrm>
          <a:custGeom>
            <a:avLst/>
            <a:gdLst>
              <a:gd name="connsiteX0" fmla="*/ 67 w 159408"/>
              <a:gd name="connsiteY0" fmla="*/ 32015 h 32090"/>
              <a:gd name="connsiteX1" fmla="*/ 149292 w 159408"/>
              <a:gd name="connsiteY1" fmla="*/ 9790 h 32090"/>
              <a:gd name="connsiteX2" fmla="*/ 130242 w 159408"/>
              <a:gd name="connsiteY2" fmla="*/ 265 h 32090"/>
              <a:gd name="connsiteX3" fmla="*/ 67 w 159408"/>
              <a:gd name="connsiteY3" fmla="*/ 32015 h 3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08" h="32090">
                <a:moveTo>
                  <a:pt x="67" y="32015"/>
                </a:moveTo>
                <a:cubicBezTo>
                  <a:pt x="3242" y="33602"/>
                  <a:pt x="149292" y="9790"/>
                  <a:pt x="149292" y="9790"/>
                </a:cubicBezTo>
                <a:cubicBezTo>
                  <a:pt x="170988" y="4498"/>
                  <a:pt x="154584" y="-1323"/>
                  <a:pt x="130242" y="265"/>
                </a:cubicBezTo>
                <a:cubicBezTo>
                  <a:pt x="105900" y="1852"/>
                  <a:pt x="-3108" y="30428"/>
                  <a:pt x="67" y="320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C6DB5E4C-05D7-7B16-2EE9-B90E1813DB2F}"/>
              </a:ext>
            </a:extLst>
          </p:cNvPr>
          <p:cNvSpPr/>
          <p:nvPr/>
        </p:nvSpPr>
        <p:spPr>
          <a:xfrm>
            <a:off x="6927244" y="3495212"/>
            <a:ext cx="395144" cy="223401"/>
          </a:xfrm>
          <a:custGeom>
            <a:avLst/>
            <a:gdLst>
              <a:gd name="connsiteX0" fmla="*/ 3781 w 395144"/>
              <a:gd name="connsiteY0" fmla="*/ 51263 h 223401"/>
              <a:gd name="connsiteX1" fmla="*/ 60931 w 395144"/>
              <a:gd name="connsiteY1" fmla="*/ 117938 h 223401"/>
              <a:gd name="connsiteX2" fmla="*/ 111731 w 395144"/>
              <a:gd name="connsiteY2" fmla="*/ 197313 h 223401"/>
              <a:gd name="connsiteX3" fmla="*/ 213331 w 395144"/>
              <a:gd name="connsiteY3" fmla="*/ 222713 h 223401"/>
              <a:gd name="connsiteX4" fmla="*/ 330806 w 395144"/>
              <a:gd name="connsiteY4" fmla="*/ 175088 h 223401"/>
              <a:gd name="connsiteX5" fmla="*/ 346681 w 395144"/>
              <a:gd name="connsiteY5" fmla="*/ 114763 h 223401"/>
              <a:gd name="connsiteX6" fmla="*/ 324456 w 395144"/>
              <a:gd name="connsiteY6" fmla="*/ 67138 h 223401"/>
              <a:gd name="connsiteX7" fmla="*/ 391131 w 395144"/>
              <a:gd name="connsiteY7" fmla="*/ 121113 h 223401"/>
              <a:gd name="connsiteX8" fmla="*/ 375256 w 395144"/>
              <a:gd name="connsiteY8" fmla="*/ 57613 h 223401"/>
              <a:gd name="connsiteX9" fmla="*/ 273656 w 395144"/>
              <a:gd name="connsiteY9" fmla="*/ 13163 h 223401"/>
              <a:gd name="connsiteX10" fmla="*/ 175231 w 395144"/>
              <a:gd name="connsiteY10" fmla="*/ 463 h 223401"/>
              <a:gd name="connsiteX11" fmla="*/ 3781 w 395144"/>
              <a:gd name="connsiteY11" fmla="*/ 51263 h 22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5144" h="223401">
                <a:moveTo>
                  <a:pt x="3781" y="51263"/>
                </a:moveTo>
                <a:cubicBezTo>
                  <a:pt x="-15269" y="70842"/>
                  <a:pt x="42939" y="93596"/>
                  <a:pt x="60931" y="117938"/>
                </a:cubicBezTo>
                <a:cubicBezTo>
                  <a:pt x="78923" y="142280"/>
                  <a:pt x="86331" y="179850"/>
                  <a:pt x="111731" y="197313"/>
                </a:cubicBezTo>
                <a:cubicBezTo>
                  <a:pt x="137131" y="214776"/>
                  <a:pt x="176819" y="226417"/>
                  <a:pt x="213331" y="222713"/>
                </a:cubicBezTo>
                <a:cubicBezTo>
                  <a:pt x="249843" y="219009"/>
                  <a:pt x="308581" y="193080"/>
                  <a:pt x="330806" y="175088"/>
                </a:cubicBezTo>
                <a:cubicBezTo>
                  <a:pt x="353031" y="157096"/>
                  <a:pt x="347739" y="132754"/>
                  <a:pt x="346681" y="114763"/>
                </a:cubicBezTo>
                <a:cubicBezTo>
                  <a:pt x="345623" y="96772"/>
                  <a:pt x="317048" y="66080"/>
                  <a:pt x="324456" y="67138"/>
                </a:cubicBezTo>
                <a:cubicBezTo>
                  <a:pt x="331864" y="68196"/>
                  <a:pt x="382664" y="122700"/>
                  <a:pt x="391131" y="121113"/>
                </a:cubicBezTo>
                <a:cubicBezTo>
                  <a:pt x="399598" y="119526"/>
                  <a:pt x="394835" y="75605"/>
                  <a:pt x="375256" y="57613"/>
                </a:cubicBezTo>
                <a:cubicBezTo>
                  <a:pt x="355677" y="39621"/>
                  <a:pt x="306994" y="22688"/>
                  <a:pt x="273656" y="13163"/>
                </a:cubicBezTo>
                <a:cubicBezTo>
                  <a:pt x="240319" y="3638"/>
                  <a:pt x="215448" y="-1654"/>
                  <a:pt x="175231" y="463"/>
                </a:cubicBezTo>
                <a:cubicBezTo>
                  <a:pt x="135014" y="2580"/>
                  <a:pt x="22831" y="31684"/>
                  <a:pt x="3781" y="51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月 53">
            <a:extLst>
              <a:ext uri="{FF2B5EF4-FFF2-40B4-BE49-F238E27FC236}">
                <a16:creationId xmlns:a16="http://schemas.microsoft.com/office/drawing/2014/main" id="{4B5E54C8-7176-B429-FFA2-E056754C7B9D}"/>
              </a:ext>
            </a:extLst>
          </p:cNvPr>
          <p:cNvSpPr/>
          <p:nvPr/>
        </p:nvSpPr>
        <p:spPr>
          <a:xfrm rot="4753845">
            <a:off x="7118411" y="3537060"/>
            <a:ext cx="61349" cy="97007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7E1B87C0-DAC0-35D8-42D2-9F3A66A29E7E}"/>
              </a:ext>
            </a:extLst>
          </p:cNvPr>
          <p:cNvSpPr/>
          <p:nvPr/>
        </p:nvSpPr>
        <p:spPr>
          <a:xfrm>
            <a:off x="6654731" y="2930400"/>
            <a:ext cx="640363" cy="82750"/>
          </a:xfrm>
          <a:custGeom>
            <a:avLst/>
            <a:gdLst>
              <a:gd name="connsiteX0" fmla="*/ 69 w 640363"/>
              <a:gd name="connsiteY0" fmla="*/ 82675 h 82750"/>
              <a:gd name="connsiteX1" fmla="*/ 396944 w 640363"/>
              <a:gd name="connsiteY1" fmla="*/ 16000 h 82750"/>
              <a:gd name="connsiteX2" fmla="*/ 628719 w 640363"/>
              <a:gd name="connsiteY2" fmla="*/ 125 h 82750"/>
              <a:gd name="connsiteX3" fmla="*/ 587444 w 640363"/>
              <a:gd name="connsiteY3" fmla="*/ 9650 h 82750"/>
              <a:gd name="connsiteX4" fmla="*/ 428694 w 640363"/>
              <a:gd name="connsiteY4" fmla="*/ 28700 h 82750"/>
              <a:gd name="connsiteX5" fmla="*/ 69 w 640363"/>
              <a:gd name="connsiteY5" fmla="*/ 82675 h 8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363" h="82750">
                <a:moveTo>
                  <a:pt x="69" y="82675"/>
                </a:moveTo>
                <a:cubicBezTo>
                  <a:pt x="-5223" y="80558"/>
                  <a:pt x="292169" y="29758"/>
                  <a:pt x="396944" y="16000"/>
                </a:cubicBezTo>
                <a:cubicBezTo>
                  <a:pt x="501719" y="2242"/>
                  <a:pt x="596969" y="1183"/>
                  <a:pt x="628719" y="125"/>
                </a:cubicBezTo>
                <a:cubicBezTo>
                  <a:pt x="660469" y="-933"/>
                  <a:pt x="620781" y="4888"/>
                  <a:pt x="587444" y="9650"/>
                </a:cubicBezTo>
                <a:cubicBezTo>
                  <a:pt x="554107" y="14412"/>
                  <a:pt x="519181" y="15471"/>
                  <a:pt x="428694" y="28700"/>
                </a:cubicBezTo>
                <a:cubicBezTo>
                  <a:pt x="338207" y="41929"/>
                  <a:pt x="5361" y="84792"/>
                  <a:pt x="69" y="82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9ABDF126-12ED-46DE-42B4-9BE6386DCA4E}"/>
              </a:ext>
            </a:extLst>
          </p:cNvPr>
          <p:cNvSpPr/>
          <p:nvPr/>
        </p:nvSpPr>
        <p:spPr>
          <a:xfrm>
            <a:off x="7038261" y="3183315"/>
            <a:ext cx="420528" cy="39337"/>
          </a:xfrm>
          <a:custGeom>
            <a:avLst/>
            <a:gdLst>
              <a:gd name="connsiteX0" fmla="*/ 714 w 420528"/>
              <a:gd name="connsiteY0" fmla="*/ 39310 h 39337"/>
              <a:gd name="connsiteX1" fmla="*/ 216614 w 420528"/>
              <a:gd name="connsiteY1" fmla="*/ 7560 h 39337"/>
              <a:gd name="connsiteX2" fmla="*/ 413464 w 420528"/>
              <a:gd name="connsiteY2" fmla="*/ 23435 h 39337"/>
              <a:gd name="connsiteX3" fmla="*/ 369014 w 420528"/>
              <a:gd name="connsiteY3" fmla="*/ 10735 h 39337"/>
              <a:gd name="connsiteX4" fmla="*/ 292814 w 420528"/>
              <a:gd name="connsiteY4" fmla="*/ 1210 h 39337"/>
              <a:gd name="connsiteX5" fmla="*/ 714 w 420528"/>
              <a:gd name="connsiteY5" fmla="*/ 39310 h 3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528" h="39337">
                <a:moveTo>
                  <a:pt x="714" y="39310"/>
                </a:moveTo>
                <a:cubicBezTo>
                  <a:pt x="-11986" y="40368"/>
                  <a:pt x="147822" y="10206"/>
                  <a:pt x="216614" y="7560"/>
                </a:cubicBezTo>
                <a:cubicBezTo>
                  <a:pt x="285406" y="4914"/>
                  <a:pt x="388064" y="22906"/>
                  <a:pt x="413464" y="23435"/>
                </a:cubicBezTo>
                <a:cubicBezTo>
                  <a:pt x="438864" y="23964"/>
                  <a:pt x="389122" y="14439"/>
                  <a:pt x="369014" y="10735"/>
                </a:cubicBezTo>
                <a:cubicBezTo>
                  <a:pt x="348906" y="7031"/>
                  <a:pt x="353139" y="-3553"/>
                  <a:pt x="292814" y="1210"/>
                </a:cubicBezTo>
                <a:cubicBezTo>
                  <a:pt x="232489" y="5972"/>
                  <a:pt x="13414" y="38252"/>
                  <a:pt x="714" y="39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F3B1BC4E-D0E3-2415-0B36-C368CDC9CF16}"/>
              </a:ext>
            </a:extLst>
          </p:cNvPr>
          <p:cNvSpPr/>
          <p:nvPr/>
        </p:nvSpPr>
        <p:spPr>
          <a:xfrm>
            <a:off x="6841210" y="3067050"/>
            <a:ext cx="547015" cy="104827"/>
          </a:xfrm>
          <a:custGeom>
            <a:avLst/>
            <a:gdLst>
              <a:gd name="connsiteX0" fmla="*/ 915 w 547015"/>
              <a:gd name="connsiteY0" fmla="*/ 104775 h 104827"/>
              <a:gd name="connsiteX1" fmla="*/ 191415 w 547015"/>
              <a:gd name="connsiteY1" fmla="*/ 53975 h 104827"/>
              <a:gd name="connsiteX2" fmla="*/ 547015 w 547015"/>
              <a:gd name="connsiteY2" fmla="*/ 0 h 104827"/>
              <a:gd name="connsiteX3" fmla="*/ 439065 w 547015"/>
              <a:gd name="connsiteY3" fmla="*/ 15875 h 104827"/>
              <a:gd name="connsiteX4" fmla="*/ 264440 w 547015"/>
              <a:gd name="connsiteY4" fmla="*/ 44450 h 104827"/>
              <a:gd name="connsiteX5" fmla="*/ 915 w 547015"/>
              <a:gd name="connsiteY5" fmla="*/ 104775 h 104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015" h="104827">
                <a:moveTo>
                  <a:pt x="915" y="104775"/>
                </a:moveTo>
                <a:cubicBezTo>
                  <a:pt x="-11256" y="106362"/>
                  <a:pt x="100398" y="71437"/>
                  <a:pt x="191415" y="53975"/>
                </a:cubicBezTo>
                <a:cubicBezTo>
                  <a:pt x="282432" y="36513"/>
                  <a:pt x="547015" y="0"/>
                  <a:pt x="547015" y="0"/>
                </a:cubicBezTo>
                <a:lnTo>
                  <a:pt x="439065" y="15875"/>
                </a:lnTo>
                <a:cubicBezTo>
                  <a:pt x="391969" y="23283"/>
                  <a:pt x="332703" y="29633"/>
                  <a:pt x="264440" y="44450"/>
                </a:cubicBezTo>
                <a:cubicBezTo>
                  <a:pt x="196178" y="59267"/>
                  <a:pt x="13086" y="103188"/>
                  <a:pt x="915" y="104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C7BF5992-D21B-E461-B375-B3296C513C19}"/>
              </a:ext>
            </a:extLst>
          </p:cNvPr>
          <p:cNvSpPr/>
          <p:nvPr/>
        </p:nvSpPr>
        <p:spPr>
          <a:xfrm>
            <a:off x="6780540" y="2983943"/>
            <a:ext cx="348947" cy="213504"/>
          </a:xfrm>
          <a:custGeom>
            <a:avLst/>
            <a:gdLst>
              <a:gd name="connsiteX0" fmla="*/ 1260 w 348947"/>
              <a:gd name="connsiteY0" fmla="*/ 213282 h 213504"/>
              <a:gd name="connsiteX1" fmla="*/ 147310 w 348947"/>
              <a:gd name="connsiteY1" fmla="*/ 92632 h 213504"/>
              <a:gd name="connsiteX2" fmla="*/ 347335 w 348947"/>
              <a:gd name="connsiteY2" fmla="*/ 557 h 213504"/>
              <a:gd name="connsiteX3" fmla="*/ 229860 w 348947"/>
              <a:gd name="connsiteY3" fmla="*/ 60882 h 213504"/>
              <a:gd name="connsiteX4" fmla="*/ 1260 w 348947"/>
              <a:gd name="connsiteY4" fmla="*/ 213282 h 21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947" h="213504">
                <a:moveTo>
                  <a:pt x="1260" y="213282"/>
                </a:moveTo>
                <a:cubicBezTo>
                  <a:pt x="-12498" y="218574"/>
                  <a:pt x="89631" y="128086"/>
                  <a:pt x="147310" y="92632"/>
                </a:cubicBezTo>
                <a:cubicBezTo>
                  <a:pt x="204989" y="57178"/>
                  <a:pt x="333577" y="5849"/>
                  <a:pt x="347335" y="557"/>
                </a:cubicBezTo>
                <a:cubicBezTo>
                  <a:pt x="361093" y="-4735"/>
                  <a:pt x="283835" y="28603"/>
                  <a:pt x="229860" y="60882"/>
                </a:cubicBezTo>
                <a:cubicBezTo>
                  <a:pt x="175885" y="93161"/>
                  <a:pt x="15018" y="207990"/>
                  <a:pt x="1260" y="213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976BF234-4D52-C05B-0A3E-EFDA141A7B7A}"/>
              </a:ext>
            </a:extLst>
          </p:cNvPr>
          <p:cNvSpPr/>
          <p:nvPr/>
        </p:nvSpPr>
        <p:spPr>
          <a:xfrm>
            <a:off x="6708323" y="3014049"/>
            <a:ext cx="253002" cy="123063"/>
          </a:xfrm>
          <a:custGeom>
            <a:avLst/>
            <a:gdLst>
              <a:gd name="connsiteX0" fmla="*/ 452 w 253002"/>
              <a:gd name="connsiteY0" fmla="*/ 122851 h 123063"/>
              <a:gd name="connsiteX1" fmla="*/ 241752 w 253002"/>
              <a:gd name="connsiteY1" fmla="*/ 5376 h 123063"/>
              <a:gd name="connsiteX2" fmla="*/ 210002 w 253002"/>
              <a:gd name="connsiteY2" fmla="*/ 21251 h 123063"/>
              <a:gd name="connsiteX3" fmla="*/ 181427 w 253002"/>
              <a:gd name="connsiteY3" fmla="*/ 33951 h 123063"/>
              <a:gd name="connsiteX4" fmla="*/ 452 w 253002"/>
              <a:gd name="connsiteY4" fmla="*/ 122851 h 12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002" h="123063">
                <a:moveTo>
                  <a:pt x="452" y="122851"/>
                </a:moveTo>
                <a:cubicBezTo>
                  <a:pt x="10506" y="118088"/>
                  <a:pt x="206827" y="22309"/>
                  <a:pt x="241752" y="5376"/>
                </a:cubicBezTo>
                <a:cubicBezTo>
                  <a:pt x="276677" y="-11557"/>
                  <a:pt x="220056" y="16488"/>
                  <a:pt x="210002" y="21251"/>
                </a:cubicBezTo>
                <a:cubicBezTo>
                  <a:pt x="199948" y="26013"/>
                  <a:pt x="212119" y="17018"/>
                  <a:pt x="181427" y="33951"/>
                </a:cubicBezTo>
                <a:cubicBezTo>
                  <a:pt x="150735" y="50884"/>
                  <a:pt x="-9602" y="127614"/>
                  <a:pt x="452" y="122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1706AA76-03C4-A40B-D5C4-150319799E3B}"/>
              </a:ext>
            </a:extLst>
          </p:cNvPr>
          <p:cNvSpPr/>
          <p:nvPr/>
        </p:nvSpPr>
        <p:spPr>
          <a:xfrm>
            <a:off x="7085987" y="2872798"/>
            <a:ext cx="463240" cy="260951"/>
          </a:xfrm>
          <a:custGeom>
            <a:avLst/>
            <a:gdLst>
              <a:gd name="connsiteX0" fmla="*/ 613 w 463240"/>
              <a:gd name="connsiteY0" fmla="*/ 577 h 260951"/>
              <a:gd name="connsiteX1" fmla="*/ 251438 w 463240"/>
              <a:gd name="connsiteY1" fmla="*/ 121227 h 260951"/>
              <a:gd name="connsiteX2" fmla="*/ 454638 w 463240"/>
              <a:gd name="connsiteY2" fmla="*/ 254577 h 260951"/>
              <a:gd name="connsiteX3" fmla="*/ 413363 w 463240"/>
              <a:gd name="connsiteY3" fmla="*/ 229177 h 260951"/>
              <a:gd name="connsiteX4" fmla="*/ 302238 w 463240"/>
              <a:gd name="connsiteY4" fmla="*/ 137102 h 260951"/>
              <a:gd name="connsiteX5" fmla="*/ 327638 w 463240"/>
              <a:gd name="connsiteY5" fmla="*/ 172027 h 260951"/>
              <a:gd name="connsiteX6" fmla="*/ 613 w 463240"/>
              <a:gd name="connsiteY6" fmla="*/ 577 h 26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240" h="260951">
                <a:moveTo>
                  <a:pt x="613" y="577"/>
                </a:moveTo>
                <a:cubicBezTo>
                  <a:pt x="-12087" y="-7890"/>
                  <a:pt x="175767" y="78894"/>
                  <a:pt x="251438" y="121227"/>
                </a:cubicBezTo>
                <a:cubicBezTo>
                  <a:pt x="327109" y="163560"/>
                  <a:pt x="427651" y="236585"/>
                  <a:pt x="454638" y="254577"/>
                </a:cubicBezTo>
                <a:cubicBezTo>
                  <a:pt x="481625" y="272569"/>
                  <a:pt x="438763" y="248756"/>
                  <a:pt x="413363" y="229177"/>
                </a:cubicBezTo>
                <a:cubicBezTo>
                  <a:pt x="387963" y="209598"/>
                  <a:pt x="316525" y="146627"/>
                  <a:pt x="302238" y="137102"/>
                </a:cubicBezTo>
                <a:cubicBezTo>
                  <a:pt x="287951" y="127577"/>
                  <a:pt x="372088" y="193194"/>
                  <a:pt x="327638" y="172027"/>
                </a:cubicBezTo>
                <a:cubicBezTo>
                  <a:pt x="283188" y="150860"/>
                  <a:pt x="13313" y="9044"/>
                  <a:pt x="613" y="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1418FBCA-929E-D55D-C750-A0E52FD49412}"/>
              </a:ext>
            </a:extLst>
          </p:cNvPr>
          <p:cNvSpPr/>
          <p:nvPr/>
        </p:nvSpPr>
        <p:spPr>
          <a:xfrm>
            <a:off x="7251700" y="2781114"/>
            <a:ext cx="327403" cy="353071"/>
          </a:xfrm>
          <a:custGeom>
            <a:avLst/>
            <a:gdLst>
              <a:gd name="connsiteX0" fmla="*/ 0 w 327403"/>
              <a:gd name="connsiteY0" fmla="*/ 186 h 353071"/>
              <a:gd name="connsiteX1" fmla="*/ 127000 w 327403"/>
              <a:gd name="connsiteY1" fmla="*/ 124011 h 353071"/>
              <a:gd name="connsiteX2" fmla="*/ 247650 w 327403"/>
              <a:gd name="connsiteY2" fmla="*/ 244661 h 353071"/>
              <a:gd name="connsiteX3" fmla="*/ 215900 w 327403"/>
              <a:gd name="connsiteY3" fmla="*/ 212911 h 353071"/>
              <a:gd name="connsiteX4" fmla="*/ 327025 w 327403"/>
              <a:gd name="connsiteY4" fmla="*/ 352611 h 353071"/>
              <a:gd name="connsiteX5" fmla="*/ 247650 w 327403"/>
              <a:gd name="connsiteY5" fmla="*/ 254186 h 353071"/>
              <a:gd name="connsiteX6" fmla="*/ 127000 w 327403"/>
              <a:gd name="connsiteY6" fmla="*/ 152586 h 353071"/>
              <a:gd name="connsiteX7" fmla="*/ 0 w 327403"/>
              <a:gd name="connsiteY7" fmla="*/ 186 h 35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403" h="353071">
                <a:moveTo>
                  <a:pt x="0" y="186"/>
                </a:moveTo>
                <a:cubicBezTo>
                  <a:pt x="0" y="-4576"/>
                  <a:pt x="85725" y="83265"/>
                  <a:pt x="127000" y="124011"/>
                </a:cubicBezTo>
                <a:cubicBezTo>
                  <a:pt x="168275" y="164757"/>
                  <a:pt x="247650" y="244661"/>
                  <a:pt x="247650" y="244661"/>
                </a:cubicBezTo>
                <a:cubicBezTo>
                  <a:pt x="262467" y="259478"/>
                  <a:pt x="202671" y="194919"/>
                  <a:pt x="215900" y="212911"/>
                </a:cubicBezTo>
                <a:cubicBezTo>
                  <a:pt x="229129" y="230903"/>
                  <a:pt x="321733" y="345732"/>
                  <a:pt x="327025" y="352611"/>
                </a:cubicBezTo>
                <a:cubicBezTo>
                  <a:pt x="332317" y="359490"/>
                  <a:pt x="280987" y="287523"/>
                  <a:pt x="247650" y="254186"/>
                </a:cubicBezTo>
                <a:cubicBezTo>
                  <a:pt x="214313" y="220849"/>
                  <a:pt x="162983" y="190157"/>
                  <a:pt x="127000" y="152586"/>
                </a:cubicBezTo>
                <a:cubicBezTo>
                  <a:pt x="91017" y="115015"/>
                  <a:pt x="0" y="4948"/>
                  <a:pt x="0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A11BBAAA-51A1-A20E-AD1B-AF78E93A2E5B}"/>
              </a:ext>
            </a:extLst>
          </p:cNvPr>
          <p:cNvSpPr/>
          <p:nvPr/>
        </p:nvSpPr>
        <p:spPr>
          <a:xfrm>
            <a:off x="6708528" y="2980609"/>
            <a:ext cx="355948" cy="134085"/>
          </a:xfrm>
          <a:custGeom>
            <a:avLst/>
            <a:gdLst>
              <a:gd name="connsiteX0" fmla="*/ 247 w 355948"/>
              <a:gd name="connsiteY0" fmla="*/ 134066 h 134085"/>
              <a:gd name="connsiteX1" fmla="*/ 336797 w 355948"/>
              <a:gd name="connsiteY1" fmla="*/ 10241 h 134085"/>
              <a:gd name="connsiteX2" fmla="*/ 282822 w 355948"/>
              <a:gd name="connsiteY2" fmla="*/ 19766 h 134085"/>
              <a:gd name="connsiteX3" fmla="*/ 247 w 355948"/>
              <a:gd name="connsiteY3" fmla="*/ 134066 h 13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948" h="134085">
                <a:moveTo>
                  <a:pt x="247" y="134066"/>
                </a:moveTo>
                <a:cubicBezTo>
                  <a:pt x="9243" y="132479"/>
                  <a:pt x="289701" y="29291"/>
                  <a:pt x="336797" y="10241"/>
                </a:cubicBezTo>
                <a:cubicBezTo>
                  <a:pt x="383893" y="-8809"/>
                  <a:pt x="335738" y="1245"/>
                  <a:pt x="282822" y="19766"/>
                </a:cubicBezTo>
                <a:cubicBezTo>
                  <a:pt x="229906" y="38287"/>
                  <a:pt x="-8749" y="135653"/>
                  <a:pt x="247" y="1340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1BAAC346-D7E3-0BC4-8EDD-BA8DC2C92B7D}"/>
              </a:ext>
            </a:extLst>
          </p:cNvPr>
          <p:cNvSpPr/>
          <p:nvPr/>
        </p:nvSpPr>
        <p:spPr>
          <a:xfrm>
            <a:off x="7019006" y="3133663"/>
            <a:ext cx="475515" cy="63936"/>
          </a:xfrm>
          <a:custGeom>
            <a:avLst/>
            <a:gdLst>
              <a:gd name="connsiteX0" fmla="*/ 919 w 475515"/>
              <a:gd name="connsiteY0" fmla="*/ 50862 h 63936"/>
              <a:gd name="connsiteX1" fmla="*/ 232694 w 475515"/>
              <a:gd name="connsiteY1" fmla="*/ 62 h 63936"/>
              <a:gd name="connsiteX2" fmla="*/ 470819 w 475515"/>
              <a:gd name="connsiteY2" fmla="*/ 63562 h 63936"/>
              <a:gd name="connsiteX3" fmla="*/ 385094 w 475515"/>
              <a:gd name="connsiteY3" fmla="*/ 25462 h 63936"/>
              <a:gd name="connsiteX4" fmla="*/ 312069 w 475515"/>
              <a:gd name="connsiteY4" fmla="*/ 6412 h 63936"/>
              <a:gd name="connsiteX5" fmla="*/ 156494 w 475515"/>
              <a:gd name="connsiteY5" fmla="*/ 3237 h 63936"/>
              <a:gd name="connsiteX6" fmla="*/ 919 w 475515"/>
              <a:gd name="connsiteY6" fmla="*/ 50862 h 63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515" h="63936">
                <a:moveTo>
                  <a:pt x="919" y="50862"/>
                </a:moveTo>
                <a:cubicBezTo>
                  <a:pt x="13619" y="50333"/>
                  <a:pt x="154377" y="-2055"/>
                  <a:pt x="232694" y="62"/>
                </a:cubicBezTo>
                <a:cubicBezTo>
                  <a:pt x="311011" y="2179"/>
                  <a:pt x="445419" y="59329"/>
                  <a:pt x="470819" y="63562"/>
                </a:cubicBezTo>
                <a:cubicBezTo>
                  <a:pt x="496219" y="67795"/>
                  <a:pt x="411552" y="34987"/>
                  <a:pt x="385094" y="25462"/>
                </a:cubicBezTo>
                <a:cubicBezTo>
                  <a:pt x="358636" y="15937"/>
                  <a:pt x="350169" y="10116"/>
                  <a:pt x="312069" y="6412"/>
                </a:cubicBezTo>
                <a:cubicBezTo>
                  <a:pt x="273969" y="2708"/>
                  <a:pt x="202531" y="-2584"/>
                  <a:pt x="156494" y="3237"/>
                </a:cubicBezTo>
                <a:cubicBezTo>
                  <a:pt x="110457" y="9058"/>
                  <a:pt x="-11781" y="51391"/>
                  <a:pt x="919" y="508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8BD1FE45-8637-187C-0887-C95C68F3608F}"/>
              </a:ext>
            </a:extLst>
          </p:cNvPr>
          <p:cNvSpPr/>
          <p:nvPr/>
        </p:nvSpPr>
        <p:spPr>
          <a:xfrm>
            <a:off x="7041923" y="3034691"/>
            <a:ext cx="344927" cy="45381"/>
          </a:xfrm>
          <a:custGeom>
            <a:avLst/>
            <a:gdLst>
              <a:gd name="connsiteX0" fmla="*/ 227 w 344927"/>
              <a:gd name="connsiteY0" fmla="*/ 41884 h 45381"/>
              <a:gd name="connsiteX1" fmla="*/ 149452 w 344927"/>
              <a:gd name="connsiteY1" fmla="*/ 609 h 45381"/>
              <a:gd name="connsiteX2" fmla="*/ 339952 w 344927"/>
              <a:gd name="connsiteY2" fmla="*/ 45059 h 45381"/>
              <a:gd name="connsiteX3" fmla="*/ 282802 w 344927"/>
              <a:gd name="connsiteY3" fmla="*/ 19659 h 45381"/>
              <a:gd name="connsiteX4" fmla="*/ 212952 w 344927"/>
              <a:gd name="connsiteY4" fmla="*/ 609 h 45381"/>
              <a:gd name="connsiteX5" fmla="*/ 117702 w 344927"/>
              <a:gd name="connsiteY5" fmla="*/ 6959 h 45381"/>
              <a:gd name="connsiteX6" fmla="*/ 227 w 344927"/>
              <a:gd name="connsiteY6" fmla="*/ 41884 h 4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927" h="45381">
                <a:moveTo>
                  <a:pt x="227" y="41884"/>
                </a:moveTo>
                <a:cubicBezTo>
                  <a:pt x="5518" y="40826"/>
                  <a:pt x="92831" y="80"/>
                  <a:pt x="149452" y="609"/>
                </a:cubicBezTo>
                <a:cubicBezTo>
                  <a:pt x="206073" y="1138"/>
                  <a:pt x="317727" y="41884"/>
                  <a:pt x="339952" y="45059"/>
                </a:cubicBezTo>
                <a:cubicBezTo>
                  <a:pt x="362177" y="48234"/>
                  <a:pt x="303969" y="27067"/>
                  <a:pt x="282802" y="19659"/>
                </a:cubicBezTo>
                <a:cubicBezTo>
                  <a:pt x="261635" y="12251"/>
                  <a:pt x="240469" y="2726"/>
                  <a:pt x="212952" y="609"/>
                </a:cubicBezTo>
                <a:cubicBezTo>
                  <a:pt x="185435" y="-1508"/>
                  <a:pt x="152098" y="2197"/>
                  <a:pt x="117702" y="6959"/>
                </a:cubicBezTo>
                <a:cubicBezTo>
                  <a:pt x="83306" y="11721"/>
                  <a:pt x="-5064" y="42942"/>
                  <a:pt x="227" y="418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63466724-5798-DD55-9770-F614FECE8F50}"/>
              </a:ext>
            </a:extLst>
          </p:cNvPr>
          <p:cNvSpPr/>
          <p:nvPr/>
        </p:nvSpPr>
        <p:spPr>
          <a:xfrm>
            <a:off x="7162401" y="2820379"/>
            <a:ext cx="428749" cy="368670"/>
          </a:xfrm>
          <a:custGeom>
            <a:avLst/>
            <a:gdLst>
              <a:gd name="connsiteX0" fmla="*/ 3574 w 428749"/>
              <a:gd name="connsiteY0" fmla="*/ 5371 h 368670"/>
              <a:gd name="connsiteX1" fmla="*/ 124224 w 428749"/>
              <a:gd name="connsiteY1" fmla="*/ 68871 h 368670"/>
              <a:gd name="connsiteX2" fmla="*/ 416324 w 428749"/>
              <a:gd name="connsiteY2" fmla="*/ 357796 h 368670"/>
              <a:gd name="connsiteX3" fmla="*/ 362349 w 428749"/>
              <a:gd name="connsiteY3" fmla="*/ 294296 h 368670"/>
              <a:gd name="connsiteX4" fmla="*/ 248049 w 428749"/>
              <a:gd name="connsiteY4" fmla="*/ 167296 h 368670"/>
              <a:gd name="connsiteX5" fmla="*/ 3574 w 428749"/>
              <a:gd name="connsiteY5" fmla="*/ 5371 h 36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749" h="368670">
                <a:moveTo>
                  <a:pt x="3574" y="5371"/>
                </a:moveTo>
                <a:cubicBezTo>
                  <a:pt x="-17063" y="-11033"/>
                  <a:pt x="55432" y="10134"/>
                  <a:pt x="124224" y="68871"/>
                </a:cubicBezTo>
                <a:cubicBezTo>
                  <a:pt x="193016" y="127609"/>
                  <a:pt x="376637" y="320225"/>
                  <a:pt x="416324" y="357796"/>
                </a:cubicBezTo>
                <a:cubicBezTo>
                  <a:pt x="456011" y="395367"/>
                  <a:pt x="390395" y="326046"/>
                  <a:pt x="362349" y="294296"/>
                </a:cubicBezTo>
                <a:cubicBezTo>
                  <a:pt x="334303" y="262546"/>
                  <a:pt x="300966" y="213334"/>
                  <a:pt x="248049" y="167296"/>
                </a:cubicBezTo>
                <a:cubicBezTo>
                  <a:pt x="195132" y="121259"/>
                  <a:pt x="24211" y="21775"/>
                  <a:pt x="3574" y="5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6089A847-44E6-8535-FF40-CDCC812042C0}"/>
              </a:ext>
            </a:extLst>
          </p:cNvPr>
          <p:cNvSpPr/>
          <p:nvPr/>
        </p:nvSpPr>
        <p:spPr>
          <a:xfrm>
            <a:off x="6072871" y="2832064"/>
            <a:ext cx="89850" cy="492025"/>
          </a:xfrm>
          <a:custGeom>
            <a:avLst/>
            <a:gdLst>
              <a:gd name="connsiteX0" fmla="*/ 89804 w 89850"/>
              <a:gd name="connsiteY0" fmla="*/ 36 h 492025"/>
              <a:gd name="connsiteX1" fmla="*/ 13604 w 89850"/>
              <a:gd name="connsiteY1" fmla="*/ 292136 h 492025"/>
              <a:gd name="connsiteX2" fmla="*/ 45354 w 89850"/>
              <a:gd name="connsiteY2" fmla="*/ 485811 h 492025"/>
              <a:gd name="connsiteX3" fmla="*/ 35829 w 89850"/>
              <a:gd name="connsiteY3" fmla="*/ 428661 h 492025"/>
              <a:gd name="connsiteX4" fmla="*/ 904 w 89850"/>
              <a:gd name="connsiteY4" fmla="*/ 273086 h 492025"/>
              <a:gd name="connsiteX5" fmla="*/ 89804 w 89850"/>
              <a:gd name="connsiteY5" fmla="*/ 36 h 49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850" h="492025">
                <a:moveTo>
                  <a:pt x="89804" y="36"/>
                </a:moveTo>
                <a:cubicBezTo>
                  <a:pt x="91921" y="3211"/>
                  <a:pt x="21012" y="211174"/>
                  <a:pt x="13604" y="292136"/>
                </a:cubicBezTo>
                <a:cubicBezTo>
                  <a:pt x="6196" y="373098"/>
                  <a:pt x="41650" y="463057"/>
                  <a:pt x="45354" y="485811"/>
                </a:cubicBezTo>
                <a:cubicBezTo>
                  <a:pt x="49058" y="508565"/>
                  <a:pt x="43237" y="464115"/>
                  <a:pt x="35829" y="428661"/>
                </a:cubicBezTo>
                <a:cubicBezTo>
                  <a:pt x="28421" y="393207"/>
                  <a:pt x="-5975" y="346111"/>
                  <a:pt x="904" y="273086"/>
                </a:cubicBezTo>
                <a:cubicBezTo>
                  <a:pt x="7783" y="200061"/>
                  <a:pt x="87687" y="-3139"/>
                  <a:pt x="89804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1C4DCE8A-B189-5C1A-BAF2-8E44AB629A20}"/>
              </a:ext>
            </a:extLst>
          </p:cNvPr>
          <p:cNvSpPr/>
          <p:nvPr/>
        </p:nvSpPr>
        <p:spPr>
          <a:xfrm>
            <a:off x="6372225" y="2984500"/>
            <a:ext cx="134162" cy="276618"/>
          </a:xfrm>
          <a:custGeom>
            <a:avLst/>
            <a:gdLst>
              <a:gd name="connsiteX0" fmla="*/ 0 w 134162"/>
              <a:gd name="connsiteY0" fmla="*/ 0 h 276618"/>
              <a:gd name="connsiteX1" fmla="*/ 85725 w 134162"/>
              <a:gd name="connsiteY1" fmla="*/ 133350 h 276618"/>
              <a:gd name="connsiteX2" fmla="*/ 133350 w 134162"/>
              <a:gd name="connsiteY2" fmla="*/ 276225 h 276618"/>
              <a:gd name="connsiteX3" fmla="*/ 114300 w 134162"/>
              <a:gd name="connsiteY3" fmla="*/ 174625 h 276618"/>
              <a:gd name="connsiteX4" fmla="*/ 95250 w 134162"/>
              <a:gd name="connsiteY4" fmla="*/ 136525 h 276618"/>
              <a:gd name="connsiteX5" fmla="*/ 0 w 134162"/>
              <a:gd name="connsiteY5" fmla="*/ 0 h 27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62" h="276618">
                <a:moveTo>
                  <a:pt x="0" y="0"/>
                </a:moveTo>
                <a:cubicBezTo>
                  <a:pt x="31750" y="43656"/>
                  <a:pt x="63500" y="87313"/>
                  <a:pt x="85725" y="133350"/>
                </a:cubicBezTo>
                <a:cubicBezTo>
                  <a:pt x="107950" y="179387"/>
                  <a:pt x="128588" y="269346"/>
                  <a:pt x="133350" y="276225"/>
                </a:cubicBezTo>
                <a:cubicBezTo>
                  <a:pt x="138112" y="283104"/>
                  <a:pt x="120650" y="197908"/>
                  <a:pt x="114300" y="174625"/>
                </a:cubicBezTo>
                <a:cubicBezTo>
                  <a:pt x="107950" y="151342"/>
                  <a:pt x="95250" y="136525"/>
                  <a:pt x="95250" y="1365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51547A66-17E8-3225-BAE6-1B7084FC26DA}"/>
              </a:ext>
            </a:extLst>
          </p:cNvPr>
          <p:cNvSpPr/>
          <p:nvPr/>
        </p:nvSpPr>
        <p:spPr>
          <a:xfrm>
            <a:off x="5885790" y="2650924"/>
            <a:ext cx="108620" cy="172430"/>
          </a:xfrm>
          <a:custGeom>
            <a:avLst/>
            <a:gdLst>
              <a:gd name="connsiteX0" fmla="*/ 108610 w 108620"/>
              <a:gd name="connsiteY0" fmla="*/ 201 h 172430"/>
              <a:gd name="connsiteX1" fmla="*/ 10185 w 108620"/>
              <a:gd name="connsiteY1" fmla="*/ 130376 h 172430"/>
              <a:gd name="connsiteX2" fmla="*/ 3835 w 108620"/>
              <a:gd name="connsiteY2" fmla="*/ 171651 h 172430"/>
              <a:gd name="connsiteX3" fmla="*/ 16535 w 108620"/>
              <a:gd name="connsiteY3" fmla="*/ 101801 h 172430"/>
              <a:gd name="connsiteX4" fmla="*/ 108610 w 108620"/>
              <a:gd name="connsiteY4" fmla="*/ 201 h 17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20" h="172430">
                <a:moveTo>
                  <a:pt x="108610" y="201"/>
                </a:moveTo>
                <a:cubicBezTo>
                  <a:pt x="107552" y="4963"/>
                  <a:pt x="27647" y="101801"/>
                  <a:pt x="10185" y="130376"/>
                </a:cubicBezTo>
                <a:cubicBezTo>
                  <a:pt x="-7277" y="158951"/>
                  <a:pt x="2777" y="176413"/>
                  <a:pt x="3835" y="171651"/>
                </a:cubicBezTo>
                <a:cubicBezTo>
                  <a:pt x="4893" y="166889"/>
                  <a:pt x="2777" y="127201"/>
                  <a:pt x="16535" y="101801"/>
                </a:cubicBezTo>
                <a:cubicBezTo>
                  <a:pt x="30293" y="76401"/>
                  <a:pt x="109668" y="-4561"/>
                  <a:pt x="108610" y="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5FDFBF50-6185-8213-08B7-1B124600CA9B}"/>
              </a:ext>
            </a:extLst>
          </p:cNvPr>
          <p:cNvSpPr/>
          <p:nvPr/>
        </p:nvSpPr>
        <p:spPr>
          <a:xfrm>
            <a:off x="6521287" y="2777433"/>
            <a:ext cx="291610" cy="105477"/>
          </a:xfrm>
          <a:custGeom>
            <a:avLst/>
            <a:gdLst>
              <a:gd name="connsiteX0" fmla="*/ 163 w 291610"/>
              <a:gd name="connsiteY0" fmla="*/ 105467 h 105477"/>
              <a:gd name="connsiteX1" fmla="*/ 282738 w 291610"/>
              <a:gd name="connsiteY1" fmla="*/ 10217 h 105477"/>
              <a:gd name="connsiteX2" fmla="*/ 222413 w 291610"/>
              <a:gd name="connsiteY2" fmla="*/ 16567 h 105477"/>
              <a:gd name="connsiteX3" fmla="*/ 241463 w 291610"/>
              <a:gd name="connsiteY3" fmla="*/ 3867 h 105477"/>
              <a:gd name="connsiteX4" fmla="*/ 163 w 291610"/>
              <a:gd name="connsiteY4" fmla="*/ 105467 h 10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610" h="105477">
                <a:moveTo>
                  <a:pt x="163" y="105467"/>
                </a:moveTo>
                <a:cubicBezTo>
                  <a:pt x="7042" y="106525"/>
                  <a:pt x="245696" y="25034"/>
                  <a:pt x="282738" y="10217"/>
                </a:cubicBezTo>
                <a:cubicBezTo>
                  <a:pt x="319780" y="-4600"/>
                  <a:pt x="229292" y="17625"/>
                  <a:pt x="222413" y="16567"/>
                </a:cubicBezTo>
                <a:cubicBezTo>
                  <a:pt x="215534" y="15509"/>
                  <a:pt x="277976" y="-9362"/>
                  <a:pt x="241463" y="3867"/>
                </a:cubicBezTo>
                <a:cubicBezTo>
                  <a:pt x="204951" y="17096"/>
                  <a:pt x="-6716" y="104409"/>
                  <a:pt x="163" y="1054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659BD535-3B45-4B4A-D141-719F64002F27}"/>
              </a:ext>
            </a:extLst>
          </p:cNvPr>
          <p:cNvSpPr/>
          <p:nvPr/>
        </p:nvSpPr>
        <p:spPr>
          <a:xfrm>
            <a:off x="5343305" y="2863266"/>
            <a:ext cx="494949" cy="7003"/>
          </a:xfrm>
          <a:custGeom>
            <a:avLst/>
            <a:gdLst>
              <a:gd name="connsiteX0" fmla="*/ 220 w 494949"/>
              <a:gd name="connsiteY0" fmla="*/ 3759 h 7003"/>
              <a:gd name="connsiteX1" fmla="*/ 463770 w 494949"/>
              <a:gd name="connsiteY1" fmla="*/ 6934 h 7003"/>
              <a:gd name="connsiteX2" fmla="*/ 403445 w 494949"/>
              <a:gd name="connsiteY2" fmla="*/ 584 h 7003"/>
              <a:gd name="connsiteX3" fmla="*/ 220 w 494949"/>
              <a:gd name="connsiteY3" fmla="*/ 3759 h 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949" h="7003">
                <a:moveTo>
                  <a:pt x="220" y="3759"/>
                </a:moveTo>
                <a:cubicBezTo>
                  <a:pt x="10274" y="4817"/>
                  <a:pt x="396566" y="7463"/>
                  <a:pt x="463770" y="6934"/>
                </a:cubicBezTo>
                <a:cubicBezTo>
                  <a:pt x="530974" y="6405"/>
                  <a:pt x="479645" y="2701"/>
                  <a:pt x="403445" y="584"/>
                </a:cubicBezTo>
                <a:cubicBezTo>
                  <a:pt x="327245" y="-1533"/>
                  <a:pt x="-9834" y="2701"/>
                  <a:pt x="220" y="37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3081A9FE-B9F5-9A62-BD7C-1D0037868C53}"/>
              </a:ext>
            </a:extLst>
          </p:cNvPr>
          <p:cNvSpPr/>
          <p:nvPr/>
        </p:nvSpPr>
        <p:spPr>
          <a:xfrm>
            <a:off x="6898927" y="2735018"/>
            <a:ext cx="306405" cy="87786"/>
          </a:xfrm>
          <a:custGeom>
            <a:avLst/>
            <a:gdLst>
              <a:gd name="connsiteX0" fmla="*/ 348 w 306405"/>
              <a:gd name="connsiteY0" fmla="*/ 87557 h 87786"/>
              <a:gd name="connsiteX1" fmla="*/ 190848 w 306405"/>
              <a:gd name="connsiteY1" fmla="*/ 27232 h 87786"/>
              <a:gd name="connsiteX2" fmla="*/ 305148 w 306405"/>
              <a:gd name="connsiteY2" fmla="*/ 33582 h 87786"/>
              <a:gd name="connsiteX3" fmla="*/ 247998 w 306405"/>
              <a:gd name="connsiteY3" fmla="*/ 8182 h 87786"/>
              <a:gd name="connsiteX4" fmla="*/ 187673 w 306405"/>
              <a:gd name="connsiteY4" fmla="*/ 20882 h 87786"/>
              <a:gd name="connsiteX5" fmla="*/ 241648 w 306405"/>
              <a:gd name="connsiteY5" fmla="*/ 1832 h 87786"/>
              <a:gd name="connsiteX6" fmla="*/ 348 w 306405"/>
              <a:gd name="connsiteY6" fmla="*/ 87557 h 8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405" h="87786">
                <a:moveTo>
                  <a:pt x="348" y="87557"/>
                </a:moveTo>
                <a:cubicBezTo>
                  <a:pt x="-8119" y="91790"/>
                  <a:pt x="140048" y="36228"/>
                  <a:pt x="190848" y="27232"/>
                </a:cubicBezTo>
                <a:cubicBezTo>
                  <a:pt x="241648" y="18236"/>
                  <a:pt x="295623" y="36757"/>
                  <a:pt x="305148" y="33582"/>
                </a:cubicBezTo>
                <a:cubicBezTo>
                  <a:pt x="314673" y="30407"/>
                  <a:pt x="267577" y="10299"/>
                  <a:pt x="247998" y="8182"/>
                </a:cubicBezTo>
                <a:cubicBezTo>
                  <a:pt x="228419" y="6065"/>
                  <a:pt x="188731" y="21940"/>
                  <a:pt x="187673" y="20882"/>
                </a:cubicBezTo>
                <a:cubicBezTo>
                  <a:pt x="186615" y="19824"/>
                  <a:pt x="277631" y="-7164"/>
                  <a:pt x="241648" y="1832"/>
                </a:cubicBezTo>
                <a:cubicBezTo>
                  <a:pt x="205665" y="10828"/>
                  <a:pt x="8815" y="83324"/>
                  <a:pt x="348" y="87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4E3CCBA3-F691-9606-32E9-AFF28A84A69E}"/>
              </a:ext>
            </a:extLst>
          </p:cNvPr>
          <p:cNvSpPr/>
          <p:nvPr/>
        </p:nvSpPr>
        <p:spPr>
          <a:xfrm>
            <a:off x="6356350" y="3749639"/>
            <a:ext cx="233064" cy="854710"/>
          </a:xfrm>
          <a:custGeom>
            <a:avLst/>
            <a:gdLst>
              <a:gd name="connsiteX0" fmla="*/ 0 w 233064"/>
              <a:gd name="connsiteY0" fmla="*/ 36 h 854710"/>
              <a:gd name="connsiteX1" fmla="*/ 117475 w 233064"/>
              <a:gd name="connsiteY1" fmla="*/ 422311 h 854710"/>
              <a:gd name="connsiteX2" fmla="*/ 98425 w 233064"/>
              <a:gd name="connsiteY2" fmla="*/ 384211 h 854710"/>
              <a:gd name="connsiteX3" fmla="*/ 203200 w 233064"/>
              <a:gd name="connsiteY3" fmla="*/ 558836 h 854710"/>
              <a:gd name="connsiteX4" fmla="*/ 212725 w 233064"/>
              <a:gd name="connsiteY4" fmla="*/ 701711 h 854710"/>
              <a:gd name="connsiteX5" fmla="*/ 228600 w 233064"/>
              <a:gd name="connsiteY5" fmla="*/ 679486 h 854710"/>
              <a:gd name="connsiteX6" fmla="*/ 123825 w 233064"/>
              <a:gd name="connsiteY6" fmla="*/ 854111 h 854710"/>
              <a:gd name="connsiteX7" fmla="*/ 203200 w 233064"/>
              <a:gd name="connsiteY7" fmla="*/ 733461 h 854710"/>
              <a:gd name="connsiteX8" fmla="*/ 200025 w 233064"/>
              <a:gd name="connsiteY8" fmla="*/ 644561 h 854710"/>
              <a:gd name="connsiteX9" fmla="*/ 104775 w 233064"/>
              <a:gd name="connsiteY9" fmla="*/ 409611 h 854710"/>
              <a:gd name="connsiteX10" fmla="*/ 117475 w 233064"/>
              <a:gd name="connsiteY10" fmla="*/ 447711 h 854710"/>
              <a:gd name="connsiteX11" fmla="*/ 0 w 233064"/>
              <a:gd name="connsiteY11" fmla="*/ 36 h 85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3064" h="854710">
                <a:moveTo>
                  <a:pt x="0" y="36"/>
                </a:moveTo>
                <a:cubicBezTo>
                  <a:pt x="0" y="-4197"/>
                  <a:pt x="101071" y="358282"/>
                  <a:pt x="117475" y="422311"/>
                </a:cubicBezTo>
                <a:cubicBezTo>
                  <a:pt x="133879" y="486340"/>
                  <a:pt x="84138" y="361457"/>
                  <a:pt x="98425" y="384211"/>
                </a:cubicBezTo>
                <a:cubicBezTo>
                  <a:pt x="112713" y="406965"/>
                  <a:pt x="184150" y="505919"/>
                  <a:pt x="203200" y="558836"/>
                </a:cubicBezTo>
                <a:cubicBezTo>
                  <a:pt x="222250" y="611753"/>
                  <a:pt x="208492" y="681603"/>
                  <a:pt x="212725" y="701711"/>
                </a:cubicBezTo>
                <a:cubicBezTo>
                  <a:pt x="216958" y="721819"/>
                  <a:pt x="243417" y="654086"/>
                  <a:pt x="228600" y="679486"/>
                </a:cubicBezTo>
                <a:cubicBezTo>
                  <a:pt x="213783" y="704886"/>
                  <a:pt x="128058" y="845115"/>
                  <a:pt x="123825" y="854111"/>
                </a:cubicBezTo>
                <a:cubicBezTo>
                  <a:pt x="119592" y="863107"/>
                  <a:pt x="190500" y="768386"/>
                  <a:pt x="203200" y="733461"/>
                </a:cubicBezTo>
                <a:cubicBezTo>
                  <a:pt x="215900" y="698536"/>
                  <a:pt x="216429" y="698536"/>
                  <a:pt x="200025" y="644561"/>
                </a:cubicBezTo>
                <a:cubicBezTo>
                  <a:pt x="183621" y="590586"/>
                  <a:pt x="118533" y="442419"/>
                  <a:pt x="104775" y="409611"/>
                </a:cubicBezTo>
                <a:cubicBezTo>
                  <a:pt x="91017" y="376803"/>
                  <a:pt x="131233" y="510682"/>
                  <a:pt x="117475" y="447711"/>
                </a:cubicBezTo>
                <a:cubicBezTo>
                  <a:pt x="103717" y="384740"/>
                  <a:pt x="0" y="4269"/>
                  <a:pt x="0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5FEB8E70-BA7E-129E-812B-35780F94B906}"/>
              </a:ext>
            </a:extLst>
          </p:cNvPr>
          <p:cNvSpPr/>
          <p:nvPr/>
        </p:nvSpPr>
        <p:spPr>
          <a:xfrm>
            <a:off x="6279798" y="3952875"/>
            <a:ext cx="63003" cy="597847"/>
          </a:xfrm>
          <a:custGeom>
            <a:avLst/>
            <a:gdLst>
              <a:gd name="connsiteX0" fmla="*/ 19402 w 63003"/>
              <a:gd name="connsiteY0" fmla="*/ 0 h 597847"/>
              <a:gd name="connsiteX1" fmla="*/ 16227 w 63003"/>
              <a:gd name="connsiteY1" fmla="*/ 200025 h 597847"/>
              <a:gd name="connsiteX2" fmla="*/ 60677 w 63003"/>
              <a:gd name="connsiteY2" fmla="*/ 587375 h 597847"/>
              <a:gd name="connsiteX3" fmla="*/ 51152 w 63003"/>
              <a:gd name="connsiteY3" fmla="*/ 473075 h 597847"/>
              <a:gd name="connsiteX4" fmla="*/ 3527 w 63003"/>
              <a:gd name="connsiteY4" fmla="*/ 317500 h 597847"/>
              <a:gd name="connsiteX5" fmla="*/ 3527 w 63003"/>
              <a:gd name="connsiteY5" fmla="*/ 358775 h 597847"/>
              <a:gd name="connsiteX6" fmla="*/ 19402 w 63003"/>
              <a:gd name="connsiteY6" fmla="*/ 0 h 59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03" h="597847">
                <a:moveTo>
                  <a:pt x="19402" y="0"/>
                </a:moveTo>
                <a:cubicBezTo>
                  <a:pt x="14375" y="51064"/>
                  <a:pt x="9348" y="102129"/>
                  <a:pt x="16227" y="200025"/>
                </a:cubicBezTo>
                <a:cubicBezTo>
                  <a:pt x="23106" y="297921"/>
                  <a:pt x="54856" y="541867"/>
                  <a:pt x="60677" y="587375"/>
                </a:cubicBezTo>
                <a:cubicBezTo>
                  <a:pt x="66498" y="632883"/>
                  <a:pt x="60677" y="518054"/>
                  <a:pt x="51152" y="473075"/>
                </a:cubicBezTo>
                <a:cubicBezTo>
                  <a:pt x="41627" y="428096"/>
                  <a:pt x="11464" y="336550"/>
                  <a:pt x="3527" y="317500"/>
                </a:cubicBezTo>
                <a:cubicBezTo>
                  <a:pt x="-4410" y="298450"/>
                  <a:pt x="3527" y="358775"/>
                  <a:pt x="3527" y="358775"/>
                </a:cubicBezTo>
                <a:lnTo>
                  <a:pt x="1940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F188E3FC-FE38-6A9B-6AA2-8457C300EE51}"/>
              </a:ext>
            </a:extLst>
          </p:cNvPr>
          <p:cNvSpPr/>
          <p:nvPr/>
        </p:nvSpPr>
        <p:spPr>
          <a:xfrm>
            <a:off x="6390286" y="4571300"/>
            <a:ext cx="115101" cy="301172"/>
          </a:xfrm>
          <a:custGeom>
            <a:avLst/>
            <a:gdLst>
              <a:gd name="connsiteX0" fmla="*/ 26389 w 115101"/>
              <a:gd name="connsiteY0" fmla="*/ 700 h 301172"/>
              <a:gd name="connsiteX1" fmla="*/ 7339 w 115101"/>
              <a:gd name="connsiteY1" fmla="*/ 121350 h 301172"/>
              <a:gd name="connsiteX2" fmla="*/ 10514 w 115101"/>
              <a:gd name="connsiteY2" fmla="*/ 178500 h 301172"/>
              <a:gd name="connsiteX3" fmla="*/ 112114 w 115101"/>
              <a:gd name="connsiteY3" fmla="*/ 295975 h 301172"/>
              <a:gd name="connsiteX4" fmla="*/ 80364 w 115101"/>
              <a:gd name="connsiteY4" fmla="*/ 270575 h 301172"/>
              <a:gd name="connsiteX5" fmla="*/ 989 w 115101"/>
              <a:gd name="connsiteY5" fmla="*/ 181675 h 301172"/>
              <a:gd name="connsiteX6" fmla="*/ 26389 w 115101"/>
              <a:gd name="connsiteY6" fmla="*/ 700 h 30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101" h="301172">
                <a:moveTo>
                  <a:pt x="26389" y="700"/>
                </a:moveTo>
                <a:cubicBezTo>
                  <a:pt x="27447" y="-9354"/>
                  <a:pt x="9985" y="91717"/>
                  <a:pt x="7339" y="121350"/>
                </a:cubicBezTo>
                <a:cubicBezTo>
                  <a:pt x="4693" y="150983"/>
                  <a:pt x="-6949" y="149396"/>
                  <a:pt x="10514" y="178500"/>
                </a:cubicBezTo>
                <a:cubicBezTo>
                  <a:pt x="27977" y="207604"/>
                  <a:pt x="100472" y="280629"/>
                  <a:pt x="112114" y="295975"/>
                </a:cubicBezTo>
                <a:cubicBezTo>
                  <a:pt x="123756" y="311321"/>
                  <a:pt x="98885" y="289625"/>
                  <a:pt x="80364" y="270575"/>
                </a:cubicBezTo>
                <a:cubicBezTo>
                  <a:pt x="61843" y="251525"/>
                  <a:pt x="7868" y="222950"/>
                  <a:pt x="989" y="181675"/>
                </a:cubicBezTo>
                <a:cubicBezTo>
                  <a:pt x="-5890" y="140400"/>
                  <a:pt x="25331" y="10754"/>
                  <a:pt x="26389" y="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7B691C33-D291-8BC8-AE3A-9BADCB800D16}"/>
              </a:ext>
            </a:extLst>
          </p:cNvPr>
          <p:cNvSpPr/>
          <p:nvPr/>
        </p:nvSpPr>
        <p:spPr>
          <a:xfrm>
            <a:off x="6333558" y="4641837"/>
            <a:ext cx="61305" cy="251502"/>
          </a:xfrm>
          <a:custGeom>
            <a:avLst/>
            <a:gdLst>
              <a:gd name="connsiteX0" fmla="*/ 10092 w 61305"/>
              <a:gd name="connsiteY0" fmla="*/ 13 h 251502"/>
              <a:gd name="connsiteX1" fmla="*/ 10092 w 61305"/>
              <a:gd name="connsiteY1" fmla="*/ 177813 h 251502"/>
              <a:gd name="connsiteX2" fmla="*/ 60892 w 61305"/>
              <a:gd name="connsiteY2" fmla="*/ 250838 h 251502"/>
              <a:gd name="connsiteX3" fmla="*/ 35492 w 61305"/>
              <a:gd name="connsiteY3" fmla="*/ 215913 h 251502"/>
              <a:gd name="connsiteX4" fmla="*/ 567 w 61305"/>
              <a:gd name="connsiteY4" fmla="*/ 168288 h 251502"/>
              <a:gd name="connsiteX5" fmla="*/ 10092 w 61305"/>
              <a:gd name="connsiteY5" fmla="*/ 13 h 251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05" h="251502">
                <a:moveTo>
                  <a:pt x="10092" y="13"/>
                </a:moveTo>
                <a:cubicBezTo>
                  <a:pt x="11679" y="1600"/>
                  <a:pt x="1625" y="136009"/>
                  <a:pt x="10092" y="177813"/>
                </a:cubicBezTo>
                <a:cubicBezTo>
                  <a:pt x="18559" y="219617"/>
                  <a:pt x="56659" y="244488"/>
                  <a:pt x="60892" y="250838"/>
                </a:cubicBezTo>
                <a:cubicBezTo>
                  <a:pt x="65125" y="257188"/>
                  <a:pt x="35492" y="215913"/>
                  <a:pt x="35492" y="215913"/>
                </a:cubicBezTo>
                <a:cubicBezTo>
                  <a:pt x="25438" y="202155"/>
                  <a:pt x="3742" y="198451"/>
                  <a:pt x="567" y="168288"/>
                </a:cubicBezTo>
                <a:cubicBezTo>
                  <a:pt x="-2608" y="138125"/>
                  <a:pt x="8505" y="-1574"/>
                  <a:pt x="10092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8350C52C-E190-1BC7-B12E-41B11AA5C745}"/>
              </a:ext>
            </a:extLst>
          </p:cNvPr>
          <p:cNvSpPr/>
          <p:nvPr/>
        </p:nvSpPr>
        <p:spPr>
          <a:xfrm>
            <a:off x="6442063" y="4622768"/>
            <a:ext cx="223708" cy="63997"/>
          </a:xfrm>
          <a:custGeom>
            <a:avLst/>
            <a:gdLst>
              <a:gd name="connsiteX0" fmla="*/ 12 w 223708"/>
              <a:gd name="connsiteY0" fmla="*/ 54007 h 63997"/>
              <a:gd name="connsiteX1" fmla="*/ 101612 w 223708"/>
              <a:gd name="connsiteY1" fmla="*/ 6382 h 63997"/>
              <a:gd name="connsiteX2" fmla="*/ 222262 w 223708"/>
              <a:gd name="connsiteY2" fmla="*/ 63532 h 63997"/>
              <a:gd name="connsiteX3" fmla="*/ 171462 w 223708"/>
              <a:gd name="connsiteY3" fmla="*/ 34957 h 63997"/>
              <a:gd name="connsiteX4" fmla="*/ 107962 w 223708"/>
              <a:gd name="connsiteY4" fmla="*/ 32 h 63997"/>
              <a:gd name="connsiteX5" fmla="*/ 12 w 223708"/>
              <a:gd name="connsiteY5" fmla="*/ 54007 h 6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708" h="63997">
                <a:moveTo>
                  <a:pt x="12" y="54007"/>
                </a:moveTo>
                <a:cubicBezTo>
                  <a:pt x="-1046" y="55065"/>
                  <a:pt x="64570" y="4794"/>
                  <a:pt x="101612" y="6382"/>
                </a:cubicBezTo>
                <a:cubicBezTo>
                  <a:pt x="138654" y="7969"/>
                  <a:pt x="210620" y="58770"/>
                  <a:pt x="222262" y="63532"/>
                </a:cubicBezTo>
                <a:cubicBezTo>
                  <a:pt x="233904" y="68294"/>
                  <a:pt x="171462" y="34957"/>
                  <a:pt x="171462" y="34957"/>
                </a:cubicBezTo>
                <a:cubicBezTo>
                  <a:pt x="152412" y="24374"/>
                  <a:pt x="132833" y="-1026"/>
                  <a:pt x="107962" y="32"/>
                </a:cubicBezTo>
                <a:cubicBezTo>
                  <a:pt x="83091" y="1090"/>
                  <a:pt x="1070" y="52949"/>
                  <a:pt x="12" y="540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1E547AD2-C480-1470-064E-E4DC64CE6C4D}"/>
              </a:ext>
            </a:extLst>
          </p:cNvPr>
          <p:cNvSpPr/>
          <p:nvPr/>
        </p:nvSpPr>
        <p:spPr>
          <a:xfrm>
            <a:off x="6419554" y="4692349"/>
            <a:ext cx="195836" cy="32244"/>
          </a:xfrm>
          <a:custGeom>
            <a:avLst/>
            <a:gdLst>
              <a:gd name="connsiteX0" fmla="*/ 296 w 195836"/>
              <a:gd name="connsiteY0" fmla="*/ 22526 h 32244"/>
              <a:gd name="connsiteX1" fmla="*/ 108246 w 195836"/>
              <a:gd name="connsiteY1" fmla="*/ 301 h 32244"/>
              <a:gd name="connsiteX2" fmla="*/ 193971 w 195836"/>
              <a:gd name="connsiteY2" fmla="*/ 32051 h 32244"/>
              <a:gd name="connsiteX3" fmla="*/ 165396 w 195836"/>
              <a:gd name="connsiteY3" fmla="*/ 13001 h 32244"/>
              <a:gd name="connsiteX4" fmla="*/ 143171 w 195836"/>
              <a:gd name="connsiteY4" fmla="*/ 301 h 32244"/>
              <a:gd name="connsiteX5" fmla="*/ 296 w 195836"/>
              <a:gd name="connsiteY5" fmla="*/ 22526 h 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836" h="32244">
                <a:moveTo>
                  <a:pt x="296" y="22526"/>
                </a:moveTo>
                <a:cubicBezTo>
                  <a:pt x="-5525" y="22526"/>
                  <a:pt x="75967" y="-1286"/>
                  <a:pt x="108246" y="301"/>
                </a:cubicBezTo>
                <a:cubicBezTo>
                  <a:pt x="140525" y="1888"/>
                  <a:pt x="184446" y="29934"/>
                  <a:pt x="193971" y="32051"/>
                </a:cubicBezTo>
                <a:cubicBezTo>
                  <a:pt x="203496" y="34168"/>
                  <a:pt x="173863" y="18293"/>
                  <a:pt x="165396" y="13001"/>
                </a:cubicBezTo>
                <a:cubicBezTo>
                  <a:pt x="156929" y="7709"/>
                  <a:pt x="169629" y="-1816"/>
                  <a:pt x="143171" y="301"/>
                </a:cubicBezTo>
                <a:cubicBezTo>
                  <a:pt x="116713" y="2418"/>
                  <a:pt x="6117" y="22526"/>
                  <a:pt x="296" y="22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D3FA47E7-87BF-3141-05FD-952D6B93A1D2}"/>
              </a:ext>
            </a:extLst>
          </p:cNvPr>
          <p:cNvSpPr/>
          <p:nvPr/>
        </p:nvSpPr>
        <p:spPr>
          <a:xfrm>
            <a:off x="6553117" y="4581371"/>
            <a:ext cx="147847" cy="102529"/>
          </a:xfrm>
          <a:custGeom>
            <a:avLst/>
            <a:gdLst>
              <a:gd name="connsiteX0" fmla="*/ 83 w 147847"/>
              <a:gd name="connsiteY0" fmla="*/ 154 h 102529"/>
              <a:gd name="connsiteX1" fmla="*/ 82633 w 147847"/>
              <a:gd name="connsiteY1" fmla="*/ 35079 h 102529"/>
              <a:gd name="connsiteX2" fmla="*/ 146133 w 147847"/>
              <a:gd name="connsiteY2" fmla="*/ 101754 h 102529"/>
              <a:gd name="connsiteX3" fmla="*/ 127083 w 147847"/>
              <a:gd name="connsiteY3" fmla="*/ 70004 h 102529"/>
              <a:gd name="connsiteX4" fmla="*/ 98508 w 147847"/>
              <a:gd name="connsiteY4" fmla="*/ 47779 h 102529"/>
              <a:gd name="connsiteX5" fmla="*/ 83 w 147847"/>
              <a:gd name="connsiteY5" fmla="*/ 154 h 10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847" h="102529">
                <a:moveTo>
                  <a:pt x="83" y="154"/>
                </a:moveTo>
                <a:cubicBezTo>
                  <a:pt x="-2563" y="-1963"/>
                  <a:pt x="58291" y="18146"/>
                  <a:pt x="82633" y="35079"/>
                </a:cubicBezTo>
                <a:cubicBezTo>
                  <a:pt x="106975" y="52012"/>
                  <a:pt x="138725" y="95933"/>
                  <a:pt x="146133" y="101754"/>
                </a:cubicBezTo>
                <a:cubicBezTo>
                  <a:pt x="153541" y="107575"/>
                  <a:pt x="135021" y="79000"/>
                  <a:pt x="127083" y="70004"/>
                </a:cubicBezTo>
                <a:cubicBezTo>
                  <a:pt x="119146" y="61008"/>
                  <a:pt x="118087" y="57304"/>
                  <a:pt x="98508" y="47779"/>
                </a:cubicBezTo>
                <a:lnTo>
                  <a:pt x="83" y="1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8B087891-63AA-0D4A-9C1F-AB5406131B0A}"/>
              </a:ext>
            </a:extLst>
          </p:cNvPr>
          <p:cNvSpPr/>
          <p:nvPr/>
        </p:nvSpPr>
        <p:spPr>
          <a:xfrm>
            <a:off x="6276975" y="4580755"/>
            <a:ext cx="54356" cy="288812"/>
          </a:xfrm>
          <a:custGeom>
            <a:avLst/>
            <a:gdLst>
              <a:gd name="connsiteX0" fmla="*/ 25400 w 54356"/>
              <a:gd name="connsiteY0" fmla="*/ 3945 h 288812"/>
              <a:gd name="connsiteX1" fmla="*/ 12700 w 54356"/>
              <a:gd name="connsiteY1" fmla="*/ 156345 h 288812"/>
              <a:gd name="connsiteX2" fmla="*/ 53975 w 54356"/>
              <a:gd name="connsiteY2" fmla="*/ 286520 h 288812"/>
              <a:gd name="connsiteX3" fmla="*/ 31750 w 54356"/>
              <a:gd name="connsiteY3" fmla="*/ 235720 h 288812"/>
              <a:gd name="connsiteX4" fmla="*/ 6350 w 54356"/>
              <a:gd name="connsiteY4" fmla="*/ 188095 h 288812"/>
              <a:gd name="connsiteX5" fmla="*/ 0 w 54356"/>
              <a:gd name="connsiteY5" fmla="*/ 143645 h 288812"/>
              <a:gd name="connsiteX6" fmla="*/ 6350 w 54356"/>
              <a:gd name="connsiteY6" fmla="*/ 51570 h 288812"/>
              <a:gd name="connsiteX7" fmla="*/ 25400 w 54356"/>
              <a:gd name="connsiteY7" fmla="*/ 3945 h 28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356" h="288812">
                <a:moveTo>
                  <a:pt x="25400" y="3945"/>
                </a:moveTo>
                <a:cubicBezTo>
                  <a:pt x="26458" y="21407"/>
                  <a:pt x="7938" y="109249"/>
                  <a:pt x="12700" y="156345"/>
                </a:cubicBezTo>
                <a:cubicBezTo>
                  <a:pt x="17462" y="203441"/>
                  <a:pt x="50800" y="273291"/>
                  <a:pt x="53975" y="286520"/>
                </a:cubicBezTo>
                <a:cubicBezTo>
                  <a:pt x="57150" y="299749"/>
                  <a:pt x="39688" y="252124"/>
                  <a:pt x="31750" y="235720"/>
                </a:cubicBezTo>
                <a:cubicBezTo>
                  <a:pt x="23812" y="219316"/>
                  <a:pt x="11642" y="203441"/>
                  <a:pt x="6350" y="188095"/>
                </a:cubicBezTo>
                <a:cubicBezTo>
                  <a:pt x="1058" y="172749"/>
                  <a:pt x="0" y="166399"/>
                  <a:pt x="0" y="143645"/>
                </a:cubicBezTo>
                <a:cubicBezTo>
                  <a:pt x="0" y="120891"/>
                  <a:pt x="3175" y="71678"/>
                  <a:pt x="6350" y="51570"/>
                </a:cubicBezTo>
                <a:cubicBezTo>
                  <a:pt x="9525" y="31462"/>
                  <a:pt x="24342" y="-13517"/>
                  <a:pt x="25400" y="3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40C8EF80-08E4-A366-CA78-FA93C52BA616}"/>
              </a:ext>
            </a:extLst>
          </p:cNvPr>
          <p:cNvSpPr/>
          <p:nvPr/>
        </p:nvSpPr>
        <p:spPr>
          <a:xfrm>
            <a:off x="6153570" y="4498903"/>
            <a:ext cx="129595" cy="353621"/>
          </a:xfrm>
          <a:custGeom>
            <a:avLst/>
            <a:gdLst>
              <a:gd name="connsiteX0" fmla="*/ 47205 w 129595"/>
              <a:gd name="connsiteY0" fmla="*/ 72 h 353621"/>
              <a:gd name="connsiteX1" fmla="*/ 44030 w 129595"/>
              <a:gd name="connsiteY1" fmla="*/ 193747 h 353621"/>
              <a:gd name="connsiteX2" fmla="*/ 126580 w 129595"/>
              <a:gd name="connsiteY2" fmla="*/ 346147 h 353621"/>
              <a:gd name="connsiteX3" fmla="*/ 101180 w 129595"/>
              <a:gd name="connsiteY3" fmla="*/ 314397 h 353621"/>
              <a:gd name="connsiteX4" fmla="*/ 2755 w 129595"/>
              <a:gd name="connsiteY4" fmla="*/ 177872 h 353621"/>
              <a:gd name="connsiteX5" fmla="*/ 28155 w 129595"/>
              <a:gd name="connsiteY5" fmla="*/ 215972 h 353621"/>
              <a:gd name="connsiteX6" fmla="*/ 47205 w 129595"/>
              <a:gd name="connsiteY6" fmla="*/ 72 h 353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595" h="353621">
                <a:moveTo>
                  <a:pt x="47205" y="72"/>
                </a:moveTo>
                <a:cubicBezTo>
                  <a:pt x="49851" y="-3632"/>
                  <a:pt x="30801" y="136068"/>
                  <a:pt x="44030" y="193747"/>
                </a:cubicBezTo>
                <a:cubicBezTo>
                  <a:pt x="57259" y="251426"/>
                  <a:pt x="117055" y="326039"/>
                  <a:pt x="126580" y="346147"/>
                </a:cubicBezTo>
                <a:cubicBezTo>
                  <a:pt x="136105" y="366255"/>
                  <a:pt x="121818" y="342443"/>
                  <a:pt x="101180" y="314397"/>
                </a:cubicBezTo>
                <a:cubicBezTo>
                  <a:pt x="80543" y="286351"/>
                  <a:pt x="14926" y="194276"/>
                  <a:pt x="2755" y="177872"/>
                </a:cubicBezTo>
                <a:cubicBezTo>
                  <a:pt x="-9416" y="161468"/>
                  <a:pt x="22334" y="242960"/>
                  <a:pt x="28155" y="215972"/>
                </a:cubicBezTo>
                <a:cubicBezTo>
                  <a:pt x="33976" y="188984"/>
                  <a:pt x="44559" y="3776"/>
                  <a:pt x="47205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7E20D9C6-380A-B507-9902-F085AF15490B}"/>
              </a:ext>
            </a:extLst>
          </p:cNvPr>
          <p:cNvSpPr/>
          <p:nvPr/>
        </p:nvSpPr>
        <p:spPr>
          <a:xfrm>
            <a:off x="6575343" y="4270374"/>
            <a:ext cx="105828" cy="280581"/>
          </a:xfrm>
          <a:custGeom>
            <a:avLst/>
            <a:gdLst>
              <a:gd name="connsiteX0" fmla="*/ 82 w 105828"/>
              <a:gd name="connsiteY0" fmla="*/ 1 h 280581"/>
              <a:gd name="connsiteX1" fmla="*/ 76282 w 105828"/>
              <a:gd name="connsiteY1" fmla="*/ 168276 h 280581"/>
              <a:gd name="connsiteX2" fmla="*/ 104857 w 105828"/>
              <a:gd name="connsiteY2" fmla="*/ 273051 h 280581"/>
              <a:gd name="connsiteX3" fmla="*/ 98507 w 105828"/>
              <a:gd name="connsiteY3" fmla="*/ 260351 h 280581"/>
              <a:gd name="connsiteX4" fmla="*/ 92157 w 105828"/>
              <a:gd name="connsiteY4" fmla="*/ 165101 h 280581"/>
              <a:gd name="connsiteX5" fmla="*/ 82 w 105828"/>
              <a:gd name="connsiteY5" fmla="*/ 1 h 28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828" h="280581">
                <a:moveTo>
                  <a:pt x="82" y="1"/>
                </a:moveTo>
                <a:cubicBezTo>
                  <a:pt x="-2564" y="530"/>
                  <a:pt x="58820" y="122768"/>
                  <a:pt x="76282" y="168276"/>
                </a:cubicBezTo>
                <a:cubicBezTo>
                  <a:pt x="93744" y="213784"/>
                  <a:pt x="101153" y="257705"/>
                  <a:pt x="104857" y="273051"/>
                </a:cubicBezTo>
                <a:cubicBezTo>
                  <a:pt x="108561" y="288397"/>
                  <a:pt x="100624" y="278343"/>
                  <a:pt x="98507" y="260351"/>
                </a:cubicBezTo>
                <a:cubicBezTo>
                  <a:pt x="96390" y="242359"/>
                  <a:pt x="106974" y="205847"/>
                  <a:pt x="92157" y="165101"/>
                </a:cubicBezTo>
                <a:cubicBezTo>
                  <a:pt x="77340" y="124355"/>
                  <a:pt x="2728" y="-528"/>
                  <a:pt x="8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8AFC47EC-3A88-D6DE-21CE-572980264EC4}"/>
              </a:ext>
            </a:extLst>
          </p:cNvPr>
          <p:cNvSpPr/>
          <p:nvPr/>
        </p:nvSpPr>
        <p:spPr>
          <a:xfrm>
            <a:off x="6187386" y="4194039"/>
            <a:ext cx="67385" cy="223726"/>
          </a:xfrm>
          <a:custGeom>
            <a:avLst/>
            <a:gdLst>
              <a:gd name="connsiteX0" fmla="*/ 67364 w 67385"/>
              <a:gd name="connsiteY0" fmla="*/ 136 h 223726"/>
              <a:gd name="connsiteX1" fmla="*/ 13389 w 67385"/>
              <a:gd name="connsiteY1" fmla="*/ 104911 h 223726"/>
              <a:gd name="connsiteX2" fmla="*/ 689 w 67385"/>
              <a:gd name="connsiteY2" fmla="*/ 222386 h 223726"/>
              <a:gd name="connsiteX3" fmla="*/ 3864 w 67385"/>
              <a:gd name="connsiteY3" fmla="*/ 165236 h 223726"/>
              <a:gd name="connsiteX4" fmla="*/ 689 w 67385"/>
              <a:gd name="connsiteY4" fmla="*/ 114436 h 223726"/>
              <a:gd name="connsiteX5" fmla="*/ 19739 w 67385"/>
              <a:gd name="connsiteY5" fmla="*/ 82686 h 223726"/>
              <a:gd name="connsiteX6" fmla="*/ 67364 w 67385"/>
              <a:gd name="connsiteY6" fmla="*/ 136 h 22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385" h="223726">
                <a:moveTo>
                  <a:pt x="67364" y="136"/>
                </a:moveTo>
                <a:cubicBezTo>
                  <a:pt x="66306" y="3840"/>
                  <a:pt x="24501" y="67869"/>
                  <a:pt x="13389" y="104911"/>
                </a:cubicBezTo>
                <a:cubicBezTo>
                  <a:pt x="2277" y="141953"/>
                  <a:pt x="2276" y="212332"/>
                  <a:pt x="689" y="222386"/>
                </a:cubicBezTo>
                <a:cubicBezTo>
                  <a:pt x="-898" y="232440"/>
                  <a:pt x="3864" y="183228"/>
                  <a:pt x="3864" y="165236"/>
                </a:cubicBezTo>
                <a:cubicBezTo>
                  <a:pt x="3864" y="147244"/>
                  <a:pt x="-1957" y="128194"/>
                  <a:pt x="689" y="114436"/>
                </a:cubicBezTo>
                <a:cubicBezTo>
                  <a:pt x="3335" y="100678"/>
                  <a:pt x="9156" y="95915"/>
                  <a:pt x="19739" y="82686"/>
                </a:cubicBezTo>
                <a:cubicBezTo>
                  <a:pt x="30322" y="69457"/>
                  <a:pt x="68422" y="-3568"/>
                  <a:pt x="67364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0F71BAA4-7B5B-568A-9BFA-E90877741B07}"/>
              </a:ext>
            </a:extLst>
          </p:cNvPr>
          <p:cNvSpPr/>
          <p:nvPr/>
        </p:nvSpPr>
        <p:spPr>
          <a:xfrm>
            <a:off x="5761337" y="4507775"/>
            <a:ext cx="112434" cy="326268"/>
          </a:xfrm>
          <a:custGeom>
            <a:avLst/>
            <a:gdLst>
              <a:gd name="connsiteX0" fmla="*/ 112413 w 112434"/>
              <a:gd name="connsiteY0" fmla="*/ 725 h 326268"/>
              <a:gd name="connsiteX1" fmla="*/ 10813 w 112434"/>
              <a:gd name="connsiteY1" fmla="*/ 115025 h 326268"/>
              <a:gd name="connsiteX2" fmla="*/ 17163 w 112434"/>
              <a:gd name="connsiteY2" fmla="*/ 222975 h 326268"/>
              <a:gd name="connsiteX3" fmla="*/ 20338 w 112434"/>
              <a:gd name="connsiteY3" fmla="*/ 191225 h 326268"/>
              <a:gd name="connsiteX4" fmla="*/ 80663 w 112434"/>
              <a:gd name="connsiteY4" fmla="*/ 321400 h 326268"/>
              <a:gd name="connsiteX5" fmla="*/ 61613 w 112434"/>
              <a:gd name="connsiteY5" fmla="*/ 286475 h 326268"/>
              <a:gd name="connsiteX6" fmla="*/ 1288 w 112434"/>
              <a:gd name="connsiteY6" fmla="*/ 172175 h 326268"/>
              <a:gd name="connsiteX7" fmla="*/ 112413 w 112434"/>
              <a:gd name="connsiteY7" fmla="*/ 725 h 32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434" h="326268">
                <a:moveTo>
                  <a:pt x="112413" y="725"/>
                </a:moveTo>
                <a:cubicBezTo>
                  <a:pt x="114001" y="-8800"/>
                  <a:pt x="26688" y="77983"/>
                  <a:pt x="10813" y="115025"/>
                </a:cubicBezTo>
                <a:cubicBezTo>
                  <a:pt x="-5062" y="152067"/>
                  <a:pt x="15576" y="210275"/>
                  <a:pt x="17163" y="222975"/>
                </a:cubicBezTo>
                <a:cubicBezTo>
                  <a:pt x="18750" y="235675"/>
                  <a:pt x="9755" y="174821"/>
                  <a:pt x="20338" y="191225"/>
                </a:cubicBezTo>
                <a:cubicBezTo>
                  <a:pt x="30921" y="207629"/>
                  <a:pt x="73784" y="305525"/>
                  <a:pt x="80663" y="321400"/>
                </a:cubicBezTo>
                <a:cubicBezTo>
                  <a:pt x="87542" y="337275"/>
                  <a:pt x="74842" y="311346"/>
                  <a:pt x="61613" y="286475"/>
                </a:cubicBezTo>
                <a:cubicBezTo>
                  <a:pt x="48384" y="261604"/>
                  <a:pt x="-9295" y="215567"/>
                  <a:pt x="1288" y="172175"/>
                </a:cubicBezTo>
                <a:cubicBezTo>
                  <a:pt x="11871" y="128783"/>
                  <a:pt x="110825" y="10250"/>
                  <a:pt x="112413" y="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74C0AB10-0785-2322-33CE-17A17995255C}"/>
              </a:ext>
            </a:extLst>
          </p:cNvPr>
          <p:cNvSpPr/>
          <p:nvPr/>
        </p:nvSpPr>
        <p:spPr>
          <a:xfrm>
            <a:off x="6857954" y="4537009"/>
            <a:ext cx="92982" cy="200195"/>
          </a:xfrm>
          <a:custGeom>
            <a:avLst/>
            <a:gdLst>
              <a:gd name="connsiteX0" fmla="*/ 46 w 92982"/>
              <a:gd name="connsiteY0" fmla="*/ 66 h 200195"/>
              <a:gd name="connsiteX1" fmla="*/ 79421 w 92982"/>
              <a:gd name="connsiteY1" fmla="*/ 108016 h 200195"/>
              <a:gd name="connsiteX2" fmla="*/ 60371 w 92982"/>
              <a:gd name="connsiteY2" fmla="*/ 200091 h 200195"/>
              <a:gd name="connsiteX3" fmla="*/ 92121 w 92982"/>
              <a:gd name="connsiteY3" fmla="*/ 123891 h 200195"/>
              <a:gd name="connsiteX4" fmla="*/ 46 w 92982"/>
              <a:gd name="connsiteY4" fmla="*/ 66 h 20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82" h="200195">
                <a:moveTo>
                  <a:pt x="46" y="66"/>
                </a:moveTo>
                <a:cubicBezTo>
                  <a:pt x="-2071" y="-2580"/>
                  <a:pt x="69367" y="74678"/>
                  <a:pt x="79421" y="108016"/>
                </a:cubicBezTo>
                <a:cubicBezTo>
                  <a:pt x="89475" y="141354"/>
                  <a:pt x="58254" y="197445"/>
                  <a:pt x="60371" y="200091"/>
                </a:cubicBezTo>
                <a:cubicBezTo>
                  <a:pt x="62488" y="202737"/>
                  <a:pt x="99000" y="154583"/>
                  <a:pt x="92121" y="123891"/>
                </a:cubicBezTo>
                <a:cubicBezTo>
                  <a:pt x="85242" y="93199"/>
                  <a:pt x="2163" y="2712"/>
                  <a:pt x="46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212ADC57-1C14-E352-637E-28624E68770B}"/>
              </a:ext>
            </a:extLst>
          </p:cNvPr>
          <p:cNvSpPr/>
          <p:nvPr/>
        </p:nvSpPr>
        <p:spPr>
          <a:xfrm>
            <a:off x="6515277" y="4692632"/>
            <a:ext cx="187253" cy="184178"/>
          </a:xfrm>
          <a:custGeom>
            <a:avLst/>
            <a:gdLst>
              <a:gd name="connsiteX0" fmla="*/ 187148 w 187253"/>
              <a:gd name="connsiteY0" fmla="*/ 18 h 184178"/>
              <a:gd name="connsiteX1" fmla="*/ 37923 w 187253"/>
              <a:gd name="connsiteY1" fmla="*/ 73043 h 184178"/>
              <a:gd name="connsiteX2" fmla="*/ 12523 w 187253"/>
              <a:gd name="connsiteY2" fmla="*/ 184168 h 184178"/>
              <a:gd name="connsiteX3" fmla="*/ 12523 w 187253"/>
              <a:gd name="connsiteY3" fmla="*/ 79393 h 184178"/>
              <a:gd name="connsiteX4" fmla="*/ 187148 w 187253"/>
              <a:gd name="connsiteY4" fmla="*/ 18 h 18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253" h="184178">
                <a:moveTo>
                  <a:pt x="187148" y="18"/>
                </a:moveTo>
                <a:cubicBezTo>
                  <a:pt x="191381" y="-1040"/>
                  <a:pt x="67027" y="42351"/>
                  <a:pt x="37923" y="73043"/>
                </a:cubicBezTo>
                <a:cubicBezTo>
                  <a:pt x="8819" y="103735"/>
                  <a:pt x="16756" y="183110"/>
                  <a:pt x="12523" y="184168"/>
                </a:cubicBezTo>
                <a:cubicBezTo>
                  <a:pt x="8290" y="185226"/>
                  <a:pt x="-13406" y="109555"/>
                  <a:pt x="12523" y="79393"/>
                </a:cubicBezTo>
                <a:cubicBezTo>
                  <a:pt x="38452" y="49231"/>
                  <a:pt x="182915" y="1076"/>
                  <a:pt x="187148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CF643C33-1592-B3BE-1A72-8D31CFF4161E}"/>
              </a:ext>
            </a:extLst>
          </p:cNvPr>
          <p:cNvSpPr/>
          <p:nvPr/>
        </p:nvSpPr>
        <p:spPr>
          <a:xfrm>
            <a:off x="6577311" y="4692148"/>
            <a:ext cx="138801" cy="140530"/>
          </a:xfrm>
          <a:custGeom>
            <a:avLst/>
            <a:gdLst>
              <a:gd name="connsiteX0" fmla="*/ 1289 w 138801"/>
              <a:gd name="connsiteY0" fmla="*/ 140202 h 140530"/>
              <a:gd name="connsiteX1" fmla="*/ 42564 w 138801"/>
              <a:gd name="connsiteY1" fmla="*/ 73527 h 140530"/>
              <a:gd name="connsiteX2" fmla="*/ 137814 w 138801"/>
              <a:gd name="connsiteY2" fmla="*/ 502 h 140530"/>
              <a:gd name="connsiteX3" fmla="*/ 87014 w 138801"/>
              <a:gd name="connsiteY3" fmla="*/ 44952 h 140530"/>
              <a:gd name="connsiteX4" fmla="*/ 1289 w 138801"/>
              <a:gd name="connsiteY4" fmla="*/ 140202 h 14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801" h="140530">
                <a:moveTo>
                  <a:pt x="1289" y="140202"/>
                </a:moveTo>
                <a:cubicBezTo>
                  <a:pt x="-6119" y="144965"/>
                  <a:pt x="19810" y="96810"/>
                  <a:pt x="42564" y="73527"/>
                </a:cubicBezTo>
                <a:cubicBezTo>
                  <a:pt x="65318" y="50244"/>
                  <a:pt x="130406" y="5264"/>
                  <a:pt x="137814" y="502"/>
                </a:cubicBezTo>
                <a:cubicBezTo>
                  <a:pt x="145222" y="-4261"/>
                  <a:pt x="109239" y="25902"/>
                  <a:pt x="87014" y="44952"/>
                </a:cubicBezTo>
                <a:cubicBezTo>
                  <a:pt x="64789" y="64002"/>
                  <a:pt x="8697" y="135439"/>
                  <a:pt x="1289" y="140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ED2BDC52-352C-04AD-B560-7E753AF82580}"/>
              </a:ext>
            </a:extLst>
          </p:cNvPr>
          <p:cNvSpPr/>
          <p:nvPr/>
        </p:nvSpPr>
        <p:spPr>
          <a:xfrm>
            <a:off x="6736669" y="4498965"/>
            <a:ext cx="51573" cy="165134"/>
          </a:xfrm>
          <a:custGeom>
            <a:avLst/>
            <a:gdLst>
              <a:gd name="connsiteX0" fmla="*/ 51481 w 51573"/>
              <a:gd name="connsiteY0" fmla="*/ 10 h 165134"/>
              <a:gd name="connsiteX1" fmla="*/ 13381 w 51573"/>
              <a:gd name="connsiteY1" fmla="*/ 104785 h 165134"/>
              <a:gd name="connsiteX2" fmla="*/ 19731 w 51573"/>
              <a:gd name="connsiteY2" fmla="*/ 165110 h 165134"/>
              <a:gd name="connsiteX3" fmla="*/ 681 w 51573"/>
              <a:gd name="connsiteY3" fmla="*/ 111135 h 165134"/>
              <a:gd name="connsiteX4" fmla="*/ 51481 w 51573"/>
              <a:gd name="connsiteY4" fmla="*/ 10 h 16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73" h="165134">
                <a:moveTo>
                  <a:pt x="51481" y="10"/>
                </a:moveTo>
                <a:cubicBezTo>
                  <a:pt x="53598" y="-1048"/>
                  <a:pt x="18673" y="77268"/>
                  <a:pt x="13381" y="104785"/>
                </a:cubicBezTo>
                <a:cubicBezTo>
                  <a:pt x="8089" y="132302"/>
                  <a:pt x="21848" y="164052"/>
                  <a:pt x="19731" y="165110"/>
                </a:cubicBezTo>
                <a:cubicBezTo>
                  <a:pt x="17614" y="166168"/>
                  <a:pt x="-4081" y="132302"/>
                  <a:pt x="681" y="111135"/>
                </a:cubicBezTo>
                <a:cubicBezTo>
                  <a:pt x="5443" y="89968"/>
                  <a:pt x="49364" y="1068"/>
                  <a:pt x="5148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E9F32222-C513-0946-068C-E7755E129D32}"/>
              </a:ext>
            </a:extLst>
          </p:cNvPr>
          <p:cNvSpPr/>
          <p:nvPr/>
        </p:nvSpPr>
        <p:spPr>
          <a:xfrm>
            <a:off x="5946693" y="4543360"/>
            <a:ext cx="103097" cy="130274"/>
          </a:xfrm>
          <a:custGeom>
            <a:avLst/>
            <a:gdLst>
              <a:gd name="connsiteX0" fmla="*/ 82 w 103097"/>
              <a:gd name="connsiteY0" fmla="*/ 65 h 130274"/>
              <a:gd name="connsiteX1" fmla="*/ 76282 w 103097"/>
              <a:gd name="connsiteY1" fmla="*/ 47690 h 130274"/>
              <a:gd name="connsiteX2" fmla="*/ 101682 w 103097"/>
              <a:gd name="connsiteY2" fmla="*/ 130240 h 130274"/>
              <a:gd name="connsiteX3" fmla="*/ 92157 w 103097"/>
              <a:gd name="connsiteY3" fmla="*/ 57215 h 130274"/>
              <a:gd name="connsiteX4" fmla="*/ 82 w 103097"/>
              <a:gd name="connsiteY4" fmla="*/ 65 h 130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97" h="130274">
                <a:moveTo>
                  <a:pt x="82" y="65"/>
                </a:moveTo>
                <a:cubicBezTo>
                  <a:pt x="-2564" y="-1523"/>
                  <a:pt x="59349" y="25994"/>
                  <a:pt x="76282" y="47690"/>
                </a:cubicBezTo>
                <a:cubicBezTo>
                  <a:pt x="93215" y="69386"/>
                  <a:pt x="99036" y="128653"/>
                  <a:pt x="101682" y="130240"/>
                </a:cubicBezTo>
                <a:cubicBezTo>
                  <a:pt x="104328" y="131828"/>
                  <a:pt x="104328" y="77852"/>
                  <a:pt x="92157" y="57215"/>
                </a:cubicBezTo>
                <a:cubicBezTo>
                  <a:pt x="79986" y="36578"/>
                  <a:pt x="2728" y="1653"/>
                  <a:pt x="82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74DEED89-D209-0F87-4DDE-9402CE7458E2}"/>
              </a:ext>
            </a:extLst>
          </p:cNvPr>
          <p:cNvSpPr/>
          <p:nvPr/>
        </p:nvSpPr>
        <p:spPr>
          <a:xfrm>
            <a:off x="6629347" y="4711153"/>
            <a:ext cx="230635" cy="99110"/>
          </a:xfrm>
          <a:custGeom>
            <a:avLst/>
            <a:gdLst>
              <a:gd name="connsiteX0" fmla="*/ 53 w 230635"/>
              <a:gd name="connsiteY0" fmla="*/ 98972 h 99110"/>
              <a:gd name="connsiteX1" fmla="*/ 69903 w 230635"/>
              <a:gd name="connsiteY1" fmla="*/ 35472 h 99110"/>
              <a:gd name="connsiteX2" fmla="*/ 225478 w 230635"/>
              <a:gd name="connsiteY2" fmla="*/ 13247 h 99110"/>
              <a:gd name="connsiteX3" fmla="*/ 190553 w 230635"/>
              <a:gd name="connsiteY3" fmla="*/ 547 h 99110"/>
              <a:gd name="connsiteX4" fmla="*/ 161978 w 230635"/>
              <a:gd name="connsiteY4" fmla="*/ 3722 h 99110"/>
              <a:gd name="connsiteX5" fmla="*/ 79428 w 230635"/>
              <a:gd name="connsiteY5" fmla="*/ 16422 h 99110"/>
              <a:gd name="connsiteX6" fmla="*/ 53 w 230635"/>
              <a:gd name="connsiteY6" fmla="*/ 98972 h 9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635" h="99110">
                <a:moveTo>
                  <a:pt x="53" y="98972"/>
                </a:moveTo>
                <a:cubicBezTo>
                  <a:pt x="-1534" y="102147"/>
                  <a:pt x="32332" y="49760"/>
                  <a:pt x="69903" y="35472"/>
                </a:cubicBezTo>
                <a:cubicBezTo>
                  <a:pt x="107474" y="21184"/>
                  <a:pt x="205370" y="19068"/>
                  <a:pt x="225478" y="13247"/>
                </a:cubicBezTo>
                <a:cubicBezTo>
                  <a:pt x="245586" y="7426"/>
                  <a:pt x="201136" y="2134"/>
                  <a:pt x="190553" y="547"/>
                </a:cubicBezTo>
                <a:cubicBezTo>
                  <a:pt x="179970" y="-1041"/>
                  <a:pt x="180499" y="1076"/>
                  <a:pt x="161978" y="3722"/>
                </a:cubicBezTo>
                <a:cubicBezTo>
                  <a:pt x="143457" y="6368"/>
                  <a:pt x="105357" y="6368"/>
                  <a:pt x="79428" y="16422"/>
                </a:cubicBezTo>
                <a:cubicBezTo>
                  <a:pt x="53499" y="26476"/>
                  <a:pt x="1640" y="95797"/>
                  <a:pt x="53" y="98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39685D96-7ED4-65D3-3B1A-199814139202}"/>
              </a:ext>
            </a:extLst>
          </p:cNvPr>
          <p:cNvSpPr/>
          <p:nvPr/>
        </p:nvSpPr>
        <p:spPr>
          <a:xfrm>
            <a:off x="5919359" y="4769457"/>
            <a:ext cx="285888" cy="47480"/>
          </a:xfrm>
          <a:custGeom>
            <a:avLst/>
            <a:gdLst>
              <a:gd name="connsiteX0" fmla="*/ 5191 w 285888"/>
              <a:gd name="connsiteY0" fmla="*/ 5743 h 47480"/>
              <a:gd name="connsiteX1" fmla="*/ 157591 w 285888"/>
              <a:gd name="connsiteY1" fmla="*/ 2568 h 47480"/>
              <a:gd name="connsiteX2" fmla="*/ 278241 w 285888"/>
              <a:gd name="connsiteY2" fmla="*/ 47018 h 47480"/>
              <a:gd name="connsiteX3" fmla="*/ 249666 w 285888"/>
              <a:gd name="connsiteY3" fmla="*/ 24793 h 47480"/>
              <a:gd name="connsiteX4" fmla="*/ 55991 w 285888"/>
              <a:gd name="connsiteY4" fmla="*/ 8918 h 47480"/>
              <a:gd name="connsiteX5" fmla="*/ 5191 w 285888"/>
              <a:gd name="connsiteY5" fmla="*/ 5743 h 4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888" h="47480">
                <a:moveTo>
                  <a:pt x="5191" y="5743"/>
                </a:moveTo>
                <a:cubicBezTo>
                  <a:pt x="22124" y="4685"/>
                  <a:pt x="112083" y="-4311"/>
                  <a:pt x="157591" y="2568"/>
                </a:cubicBezTo>
                <a:cubicBezTo>
                  <a:pt x="203099" y="9447"/>
                  <a:pt x="262895" y="43314"/>
                  <a:pt x="278241" y="47018"/>
                </a:cubicBezTo>
                <a:cubicBezTo>
                  <a:pt x="293587" y="50722"/>
                  <a:pt x="286708" y="31143"/>
                  <a:pt x="249666" y="24793"/>
                </a:cubicBezTo>
                <a:cubicBezTo>
                  <a:pt x="212624" y="18443"/>
                  <a:pt x="97266" y="11035"/>
                  <a:pt x="55991" y="8918"/>
                </a:cubicBezTo>
                <a:cubicBezTo>
                  <a:pt x="14716" y="6801"/>
                  <a:pt x="-11742" y="6801"/>
                  <a:pt x="5191" y="5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C2E130D8-4DC4-953D-54D1-EB99CE359138}"/>
              </a:ext>
            </a:extLst>
          </p:cNvPr>
          <p:cNvSpPr/>
          <p:nvPr/>
        </p:nvSpPr>
        <p:spPr>
          <a:xfrm>
            <a:off x="5890331" y="4527540"/>
            <a:ext cx="81844" cy="187351"/>
          </a:xfrm>
          <a:custGeom>
            <a:avLst/>
            <a:gdLst>
              <a:gd name="connsiteX0" fmla="*/ 81844 w 81844"/>
              <a:gd name="connsiteY0" fmla="*/ 10 h 187351"/>
              <a:gd name="connsiteX1" fmla="*/ 5644 w 81844"/>
              <a:gd name="connsiteY1" fmla="*/ 107960 h 187351"/>
              <a:gd name="connsiteX2" fmla="*/ 5644 w 81844"/>
              <a:gd name="connsiteY2" fmla="*/ 187335 h 187351"/>
              <a:gd name="connsiteX3" fmla="*/ 5644 w 81844"/>
              <a:gd name="connsiteY3" fmla="*/ 114310 h 187351"/>
              <a:gd name="connsiteX4" fmla="*/ 81844 w 81844"/>
              <a:gd name="connsiteY4" fmla="*/ 10 h 18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4" h="187351">
                <a:moveTo>
                  <a:pt x="81844" y="10"/>
                </a:moveTo>
                <a:cubicBezTo>
                  <a:pt x="81844" y="-1048"/>
                  <a:pt x="18344" y="76739"/>
                  <a:pt x="5644" y="107960"/>
                </a:cubicBezTo>
                <a:cubicBezTo>
                  <a:pt x="-7056" y="139181"/>
                  <a:pt x="5644" y="187335"/>
                  <a:pt x="5644" y="187335"/>
                </a:cubicBezTo>
                <a:cubicBezTo>
                  <a:pt x="5644" y="188393"/>
                  <a:pt x="-5468" y="138652"/>
                  <a:pt x="5644" y="114310"/>
                </a:cubicBezTo>
                <a:cubicBezTo>
                  <a:pt x="16756" y="89968"/>
                  <a:pt x="81844" y="1068"/>
                  <a:pt x="81844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D544ACF4-1490-3415-000C-3061362AB58D}"/>
              </a:ext>
            </a:extLst>
          </p:cNvPr>
          <p:cNvSpPr/>
          <p:nvPr/>
        </p:nvSpPr>
        <p:spPr>
          <a:xfrm>
            <a:off x="6213251" y="3727201"/>
            <a:ext cx="70187" cy="402686"/>
          </a:xfrm>
          <a:custGeom>
            <a:avLst/>
            <a:gdLst>
              <a:gd name="connsiteX0" fmla="*/ 70074 w 70187"/>
              <a:gd name="connsiteY0" fmla="*/ 249 h 402686"/>
              <a:gd name="connsiteX1" fmla="*/ 22449 w 70187"/>
              <a:gd name="connsiteY1" fmla="*/ 238374 h 402686"/>
              <a:gd name="connsiteX2" fmla="*/ 35149 w 70187"/>
              <a:gd name="connsiteY2" fmla="*/ 397124 h 402686"/>
              <a:gd name="connsiteX3" fmla="*/ 25624 w 70187"/>
              <a:gd name="connsiteY3" fmla="*/ 355849 h 402686"/>
              <a:gd name="connsiteX4" fmla="*/ 3399 w 70187"/>
              <a:gd name="connsiteY4" fmla="*/ 251074 h 402686"/>
              <a:gd name="connsiteX5" fmla="*/ 3399 w 70187"/>
              <a:gd name="connsiteY5" fmla="*/ 266949 h 402686"/>
              <a:gd name="connsiteX6" fmla="*/ 35149 w 70187"/>
              <a:gd name="connsiteY6" fmla="*/ 98674 h 402686"/>
              <a:gd name="connsiteX7" fmla="*/ 6574 w 70187"/>
              <a:gd name="connsiteY7" fmla="*/ 190749 h 402686"/>
              <a:gd name="connsiteX8" fmla="*/ 70074 w 70187"/>
              <a:gd name="connsiteY8" fmla="*/ 249 h 40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87" h="402686">
                <a:moveTo>
                  <a:pt x="70074" y="249"/>
                </a:moveTo>
                <a:cubicBezTo>
                  <a:pt x="72720" y="8186"/>
                  <a:pt x="28270" y="172228"/>
                  <a:pt x="22449" y="238374"/>
                </a:cubicBezTo>
                <a:cubicBezTo>
                  <a:pt x="16628" y="304520"/>
                  <a:pt x="34620" y="377545"/>
                  <a:pt x="35149" y="397124"/>
                </a:cubicBezTo>
                <a:cubicBezTo>
                  <a:pt x="35678" y="416703"/>
                  <a:pt x="30916" y="380191"/>
                  <a:pt x="25624" y="355849"/>
                </a:cubicBezTo>
                <a:cubicBezTo>
                  <a:pt x="20332" y="331507"/>
                  <a:pt x="3399" y="251074"/>
                  <a:pt x="3399" y="251074"/>
                </a:cubicBezTo>
                <a:cubicBezTo>
                  <a:pt x="-305" y="236257"/>
                  <a:pt x="-1893" y="292349"/>
                  <a:pt x="3399" y="266949"/>
                </a:cubicBezTo>
                <a:cubicBezTo>
                  <a:pt x="8691" y="241549"/>
                  <a:pt x="34620" y="111374"/>
                  <a:pt x="35149" y="98674"/>
                </a:cubicBezTo>
                <a:cubicBezTo>
                  <a:pt x="35678" y="85974"/>
                  <a:pt x="753" y="205566"/>
                  <a:pt x="6574" y="190749"/>
                </a:cubicBezTo>
                <a:cubicBezTo>
                  <a:pt x="12395" y="175932"/>
                  <a:pt x="67428" y="-7688"/>
                  <a:pt x="70074" y="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8858B7BC-ABC8-2D39-8442-114146135B49}"/>
              </a:ext>
            </a:extLst>
          </p:cNvPr>
          <p:cNvSpPr/>
          <p:nvPr/>
        </p:nvSpPr>
        <p:spPr>
          <a:xfrm>
            <a:off x="6403422" y="3739184"/>
            <a:ext cx="167139" cy="474973"/>
          </a:xfrm>
          <a:custGeom>
            <a:avLst/>
            <a:gdLst>
              <a:gd name="connsiteX0" fmla="*/ 553 w 167139"/>
              <a:gd name="connsiteY0" fmla="*/ 966 h 474973"/>
              <a:gd name="connsiteX1" fmla="*/ 162478 w 167139"/>
              <a:gd name="connsiteY1" fmla="*/ 458166 h 474973"/>
              <a:gd name="connsiteX2" fmla="*/ 111678 w 167139"/>
              <a:gd name="connsiteY2" fmla="*/ 340691 h 474973"/>
              <a:gd name="connsiteX3" fmla="*/ 553 w 167139"/>
              <a:gd name="connsiteY3" fmla="*/ 966 h 47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39" h="474973">
                <a:moveTo>
                  <a:pt x="553" y="966"/>
                </a:moveTo>
                <a:cubicBezTo>
                  <a:pt x="9020" y="20545"/>
                  <a:pt x="143957" y="401545"/>
                  <a:pt x="162478" y="458166"/>
                </a:cubicBezTo>
                <a:cubicBezTo>
                  <a:pt x="180999" y="514787"/>
                  <a:pt x="140253" y="416362"/>
                  <a:pt x="111678" y="340691"/>
                </a:cubicBezTo>
                <a:cubicBezTo>
                  <a:pt x="83103" y="265020"/>
                  <a:pt x="-7914" y="-18613"/>
                  <a:pt x="553" y="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EFCB27E0-B2D8-C177-45D1-6EAD015B6782}"/>
              </a:ext>
            </a:extLst>
          </p:cNvPr>
          <p:cNvSpPr/>
          <p:nvPr/>
        </p:nvSpPr>
        <p:spPr>
          <a:xfrm>
            <a:off x="5837398" y="4537051"/>
            <a:ext cx="77641" cy="279507"/>
          </a:xfrm>
          <a:custGeom>
            <a:avLst/>
            <a:gdLst>
              <a:gd name="connsiteX0" fmla="*/ 77627 w 77641"/>
              <a:gd name="connsiteY0" fmla="*/ 24 h 279507"/>
              <a:gd name="connsiteX1" fmla="*/ 17302 w 77641"/>
              <a:gd name="connsiteY1" fmla="*/ 120674 h 279507"/>
              <a:gd name="connsiteX2" fmla="*/ 45877 w 77641"/>
              <a:gd name="connsiteY2" fmla="*/ 279424 h 279507"/>
              <a:gd name="connsiteX3" fmla="*/ 1427 w 77641"/>
              <a:gd name="connsiteY3" fmla="*/ 142899 h 279507"/>
              <a:gd name="connsiteX4" fmla="*/ 10952 w 77641"/>
              <a:gd name="connsiteY4" fmla="*/ 165124 h 279507"/>
              <a:gd name="connsiteX5" fmla="*/ 10952 w 77641"/>
              <a:gd name="connsiteY5" fmla="*/ 130199 h 279507"/>
              <a:gd name="connsiteX6" fmla="*/ 77627 w 77641"/>
              <a:gd name="connsiteY6" fmla="*/ 24 h 27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641" h="279507">
                <a:moveTo>
                  <a:pt x="77627" y="24"/>
                </a:moveTo>
                <a:cubicBezTo>
                  <a:pt x="78685" y="-1564"/>
                  <a:pt x="22594" y="74107"/>
                  <a:pt x="17302" y="120674"/>
                </a:cubicBezTo>
                <a:cubicBezTo>
                  <a:pt x="12010" y="167241"/>
                  <a:pt x="48523" y="275720"/>
                  <a:pt x="45877" y="279424"/>
                </a:cubicBezTo>
                <a:cubicBezTo>
                  <a:pt x="43231" y="283128"/>
                  <a:pt x="7248" y="161949"/>
                  <a:pt x="1427" y="142899"/>
                </a:cubicBezTo>
                <a:cubicBezTo>
                  <a:pt x="-4394" y="123849"/>
                  <a:pt x="9364" y="167241"/>
                  <a:pt x="10952" y="165124"/>
                </a:cubicBezTo>
                <a:cubicBezTo>
                  <a:pt x="12540" y="163007"/>
                  <a:pt x="5660" y="151895"/>
                  <a:pt x="10952" y="130199"/>
                </a:cubicBezTo>
                <a:cubicBezTo>
                  <a:pt x="16244" y="108503"/>
                  <a:pt x="76569" y="1612"/>
                  <a:pt x="77627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9D47FB89-E45A-E36D-936F-BF2D646A3CDC}"/>
              </a:ext>
            </a:extLst>
          </p:cNvPr>
          <p:cNvSpPr/>
          <p:nvPr/>
        </p:nvSpPr>
        <p:spPr>
          <a:xfrm>
            <a:off x="5851518" y="4797034"/>
            <a:ext cx="473853" cy="80520"/>
          </a:xfrm>
          <a:custGeom>
            <a:avLst/>
            <a:gdLst>
              <a:gd name="connsiteX0" fmla="*/ 7 w 473853"/>
              <a:gd name="connsiteY0" fmla="*/ 38491 h 80520"/>
              <a:gd name="connsiteX1" fmla="*/ 327032 w 473853"/>
              <a:gd name="connsiteY1" fmla="*/ 16266 h 80520"/>
              <a:gd name="connsiteX2" fmla="*/ 469907 w 473853"/>
              <a:gd name="connsiteY2" fmla="*/ 79766 h 80520"/>
              <a:gd name="connsiteX3" fmla="*/ 425457 w 473853"/>
              <a:gd name="connsiteY3" fmla="*/ 48016 h 80520"/>
              <a:gd name="connsiteX4" fmla="*/ 336557 w 473853"/>
              <a:gd name="connsiteY4" fmla="*/ 391 h 80520"/>
              <a:gd name="connsiteX5" fmla="*/ 7 w 473853"/>
              <a:gd name="connsiteY5" fmla="*/ 38491 h 8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853" h="80520">
                <a:moveTo>
                  <a:pt x="7" y="38491"/>
                </a:moveTo>
                <a:cubicBezTo>
                  <a:pt x="-1581" y="41137"/>
                  <a:pt x="248715" y="9387"/>
                  <a:pt x="327032" y="16266"/>
                </a:cubicBezTo>
                <a:cubicBezTo>
                  <a:pt x="405349" y="23145"/>
                  <a:pt x="453503" y="74474"/>
                  <a:pt x="469907" y="79766"/>
                </a:cubicBezTo>
                <a:cubicBezTo>
                  <a:pt x="486311" y="85058"/>
                  <a:pt x="447682" y="61245"/>
                  <a:pt x="425457" y="48016"/>
                </a:cubicBezTo>
                <a:cubicBezTo>
                  <a:pt x="403232" y="34787"/>
                  <a:pt x="410640" y="5153"/>
                  <a:pt x="336557" y="391"/>
                </a:cubicBezTo>
                <a:cubicBezTo>
                  <a:pt x="262474" y="-4372"/>
                  <a:pt x="1595" y="35845"/>
                  <a:pt x="7" y="38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1EBA3E95-5809-B9DC-F633-1B4A7B2D03C6}"/>
              </a:ext>
            </a:extLst>
          </p:cNvPr>
          <p:cNvSpPr/>
          <p:nvPr/>
        </p:nvSpPr>
        <p:spPr>
          <a:xfrm>
            <a:off x="6540316" y="4774716"/>
            <a:ext cx="302020" cy="95734"/>
          </a:xfrm>
          <a:custGeom>
            <a:avLst/>
            <a:gdLst>
              <a:gd name="connsiteX0" fmla="*/ 184 w 302020"/>
              <a:gd name="connsiteY0" fmla="*/ 95734 h 95734"/>
              <a:gd name="connsiteX1" fmla="*/ 197034 w 302020"/>
              <a:gd name="connsiteY1" fmla="*/ 13184 h 95734"/>
              <a:gd name="connsiteX2" fmla="*/ 301809 w 302020"/>
              <a:gd name="connsiteY2" fmla="*/ 484 h 95734"/>
              <a:gd name="connsiteX3" fmla="*/ 222434 w 302020"/>
              <a:gd name="connsiteY3" fmla="*/ 3659 h 95734"/>
              <a:gd name="connsiteX4" fmla="*/ 162109 w 302020"/>
              <a:gd name="connsiteY4" fmla="*/ 13184 h 95734"/>
              <a:gd name="connsiteX5" fmla="*/ 184 w 302020"/>
              <a:gd name="connsiteY5" fmla="*/ 95734 h 9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020" h="95734">
                <a:moveTo>
                  <a:pt x="184" y="95734"/>
                </a:moveTo>
                <a:cubicBezTo>
                  <a:pt x="6005" y="95734"/>
                  <a:pt x="146763" y="29059"/>
                  <a:pt x="197034" y="13184"/>
                </a:cubicBezTo>
                <a:cubicBezTo>
                  <a:pt x="247305" y="-2691"/>
                  <a:pt x="297576" y="2071"/>
                  <a:pt x="301809" y="484"/>
                </a:cubicBezTo>
                <a:cubicBezTo>
                  <a:pt x="306042" y="-1103"/>
                  <a:pt x="245717" y="1542"/>
                  <a:pt x="222434" y="3659"/>
                </a:cubicBezTo>
                <a:cubicBezTo>
                  <a:pt x="199151" y="5776"/>
                  <a:pt x="195976" y="-1104"/>
                  <a:pt x="162109" y="13184"/>
                </a:cubicBezTo>
                <a:cubicBezTo>
                  <a:pt x="128242" y="27472"/>
                  <a:pt x="-5637" y="95734"/>
                  <a:pt x="184" y="95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470A1F5E-0373-840B-593B-ACEFF22A79E3}"/>
              </a:ext>
            </a:extLst>
          </p:cNvPr>
          <p:cNvSpPr/>
          <p:nvPr/>
        </p:nvSpPr>
        <p:spPr>
          <a:xfrm>
            <a:off x="6118020" y="4203649"/>
            <a:ext cx="105021" cy="219814"/>
          </a:xfrm>
          <a:custGeom>
            <a:avLst/>
            <a:gdLst>
              <a:gd name="connsiteX0" fmla="*/ 104980 w 105021"/>
              <a:gd name="connsiteY0" fmla="*/ 51 h 219814"/>
              <a:gd name="connsiteX1" fmla="*/ 16080 w 105021"/>
              <a:gd name="connsiteY1" fmla="*/ 98476 h 219814"/>
              <a:gd name="connsiteX2" fmla="*/ 38305 w 105021"/>
              <a:gd name="connsiteY2" fmla="*/ 219126 h 219814"/>
              <a:gd name="connsiteX3" fmla="*/ 19255 w 105021"/>
              <a:gd name="connsiteY3" fmla="*/ 146101 h 219814"/>
              <a:gd name="connsiteX4" fmla="*/ 3380 w 105021"/>
              <a:gd name="connsiteY4" fmla="*/ 111176 h 219814"/>
              <a:gd name="connsiteX5" fmla="*/ 104980 w 105021"/>
              <a:gd name="connsiteY5" fmla="*/ 51 h 21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021" h="219814">
                <a:moveTo>
                  <a:pt x="104980" y="51"/>
                </a:moveTo>
                <a:cubicBezTo>
                  <a:pt x="107097" y="-2066"/>
                  <a:pt x="27192" y="61964"/>
                  <a:pt x="16080" y="98476"/>
                </a:cubicBezTo>
                <a:cubicBezTo>
                  <a:pt x="4968" y="134988"/>
                  <a:pt x="37776" y="211189"/>
                  <a:pt x="38305" y="219126"/>
                </a:cubicBezTo>
                <a:cubicBezTo>
                  <a:pt x="38834" y="227064"/>
                  <a:pt x="25076" y="164093"/>
                  <a:pt x="19255" y="146101"/>
                </a:cubicBezTo>
                <a:cubicBezTo>
                  <a:pt x="13434" y="128109"/>
                  <a:pt x="-8262" y="131284"/>
                  <a:pt x="3380" y="111176"/>
                </a:cubicBezTo>
                <a:cubicBezTo>
                  <a:pt x="15022" y="91068"/>
                  <a:pt x="102863" y="2168"/>
                  <a:pt x="104980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BBE5AF9B-A5F4-F6F7-8801-91402CB7269B}"/>
              </a:ext>
            </a:extLst>
          </p:cNvPr>
          <p:cNvSpPr/>
          <p:nvPr/>
        </p:nvSpPr>
        <p:spPr>
          <a:xfrm>
            <a:off x="6137776" y="4333419"/>
            <a:ext cx="59841" cy="354444"/>
          </a:xfrm>
          <a:custGeom>
            <a:avLst/>
            <a:gdLst>
              <a:gd name="connsiteX0" fmla="*/ 59824 w 59841"/>
              <a:gd name="connsiteY0" fmla="*/ 456 h 354444"/>
              <a:gd name="connsiteX1" fmla="*/ 9024 w 59841"/>
              <a:gd name="connsiteY1" fmla="*/ 222706 h 354444"/>
              <a:gd name="connsiteX2" fmla="*/ 24899 w 59841"/>
              <a:gd name="connsiteY2" fmla="*/ 352881 h 354444"/>
              <a:gd name="connsiteX3" fmla="*/ 15374 w 59841"/>
              <a:gd name="connsiteY3" fmla="*/ 283031 h 354444"/>
              <a:gd name="connsiteX4" fmla="*/ 12199 w 59841"/>
              <a:gd name="connsiteY4" fmla="*/ 114756 h 354444"/>
              <a:gd name="connsiteX5" fmla="*/ 2674 w 59841"/>
              <a:gd name="connsiteY5" fmla="*/ 162381 h 354444"/>
              <a:gd name="connsiteX6" fmla="*/ 59824 w 59841"/>
              <a:gd name="connsiteY6" fmla="*/ 456 h 35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841" h="354444">
                <a:moveTo>
                  <a:pt x="59824" y="456"/>
                </a:moveTo>
                <a:cubicBezTo>
                  <a:pt x="60882" y="10510"/>
                  <a:pt x="14845" y="163969"/>
                  <a:pt x="9024" y="222706"/>
                </a:cubicBezTo>
                <a:cubicBezTo>
                  <a:pt x="3203" y="281444"/>
                  <a:pt x="23841" y="342827"/>
                  <a:pt x="24899" y="352881"/>
                </a:cubicBezTo>
                <a:cubicBezTo>
                  <a:pt x="25957" y="362935"/>
                  <a:pt x="17491" y="322718"/>
                  <a:pt x="15374" y="283031"/>
                </a:cubicBezTo>
                <a:cubicBezTo>
                  <a:pt x="13257" y="243344"/>
                  <a:pt x="14316" y="134864"/>
                  <a:pt x="12199" y="114756"/>
                </a:cubicBezTo>
                <a:cubicBezTo>
                  <a:pt x="10082" y="94648"/>
                  <a:pt x="-6322" y="175081"/>
                  <a:pt x="2674" y="162381"/>
                </a:cubicBezTo>
                <a:cubicBezTo>
                  <a:pt x="11670" y="149681"/>
                  <a:pt x="58766" y="-9598"/>
                  <a:pt x="59824" y="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75922670-9EF0-7DBA-5925-1B515F0D4F31}"/>
              </a:ext>
            </a:extLst>
          </p:cNvPr>
          <p:cNvSpPr/>
          <p:nvPr/>
        </p:nvSpPr>
        <p:spPr>
          <a:xfrm>
            <a:off x="6810347" y="4492598"/>
            <a:ext cx="76241" cy="203446"/>
          </a:xfrm>
          <a:custGeom>
            <a:avLst/>
            <a:gdLst>
              <a:gd name="connsiteX0" fmla="*/ 28 w 76241"/>
              <a:gd name="connsiteY0" fmla="*/ 27 h 203446"/>
              <a:gd name="connsiteX1" fmla="*/ 66703 w 76241"/>
              <a:gd name="connsiteY1" fmla="*/ 152427 h 203446"/>
              <a:gd name="connsiteX2" fmla="*/ 12728 w 76241"/>
              <a:gd name="connsiteY2" fmla="*/ 203227 h 203446"/>
              <a:gd name="connsiteX3" fmla="*/ 76228 w 76241"/>
              <a:gd name="connsiteY3" fmla="*/ 165127 h 203446"/>
              <a:gd name="connsiteX4" fmla="*/ 28 w 76241"/>
              <a:gd name="connsiteY4" fmla="*/ 27 h 20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41" h="203446">
                <a:moveTo>
                  <a:pt x="28" y="27"/>
                </a:moveTo>
                <a:cubicBezTo>
                  <a:pt x="-1560" y="-2090"/>
                  <a:pt x="64586" y="118560"/>
                  <a:pt x="66703" y="152427"/>
                </a:cubicBezTo>
                <a:cubicBezTo>
                  <a:pt x="68820" y="186294"/>
                  <a:pt x="11140" y="201110"/>
                  <a:pt x="12728" y="203227"/>
                </a:cubicBezTo>
                <a:cubicBezTo>
                  <a:pt x="14316" y="205344"/>
                  <a:pt x="77286" y="192114"/>
                  <a:pt x="76228" y="165127"/>
                </a:cubicBezTo>
                <a:cubicBezTo>
                  <a:pt x="75170" y="138140"/>
                  <a:pt x="1616" y="2144"/>
                  <a:pt x="28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52BF451A-C9AA-3154-09FB-BF1FC25BE925}"/>
              </a:ext>
            </a:extLst>
          </p:cNvPr>
          <p:cNvSpPr/>
          <p:nvPr/>
        </p:nvSpPr>
        <p:spPr>
          <a:xfrm>
            <a:off x="6349968" y="3854236"/>
            <a:ext cx="153339" cy="838420"/>
          </a:xfrm>
          <a:custGeom>
            <a:avLst/>
            <a:gdLst>
              <a:gd name="connsiteX0" fmla="*/ 32 w 153339"/>
              <a:gd name="connsiteY0" fmla="*/ 214 h 838420"/>
              <a:gd name="connsiteX1" fmla="*/ 120682 w 153339"/>
              <a:gd name="connsiteY1" fmla="*/ 584414 h 838420"/>
              <a:gd name="connsiteX2" fmla="*/ 152432 w 153339"/>
              <a:gd name="connsiteY2" fmla="*/ 730464 h 838420"/>
              <a:gd name="connsiteX3" fmla="*/ 95282 w 153339"/>
              <a:gd name="connsiteY3" fmla="*/ 838414 h 838420"/>
              <a:gd name="connsiteX4" fmla="*/ 149257 w 153339"/>
              <a:gd name="connsiteY4" fmla="*/ 733639 h 838420"/>
              <a:gd name="connsiteX5" fmla="*/ 63532 w 153339"/>
              <a:gd name="connsiteY5" fmla="*/ 400264 h 838420"/>
              <a:gd name="connsiteX6" fmla="*/ 107982 w 153339"/>
              <a:gd name="connsiteY6" fmla="*/ 514564 h 838420"/>
              <a:gd name="connsiteX7" fmla="*/ 32 w 153339"/>
              <a:gd name="connsiteY7" fmla="*/ 214 h 83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339" h="838420">
                <a:moveTo>
                  <a:pt x="32" y="214"/>
                </a:moveTo>
                <a:cubicBezTo>
                  <a:pt x="2149" y="11856"/>
                  <a:pt x="95282" y="462706"/>
                  <a:pt x="120682" y="584414"/>
                </a:cubicBezTo>
                <a:cubicBezTo>
                  <a:pt x="146082" y="706122"/>
                  <a:pt x="156665" y="688131"/>
                  <a:pt x="152432" y="730464"/>
                </a:cubicBezTo>
                <a:cubicBezTo>
                  <a:pt x="148199" y="772797"/>
                  <a:pt x="95811" y="837885"/>
                  <a:pt x="95282" y="838414"/>
                </a:cubicBezTo>
                <a:cubicBezTo>
                  <a:pt x="94753" y="838943"/>
                  <a:pt x="154549" y="806664"/>
                  <a:pt x="149257" y="733639"/>
                </a:cubicBezTo>
                <a:cubicBezTo>
                  <a:pt x="143965" y="660614"/>
                  <a:pt x="70411" y="436776"/>
                  <a:pt x="63532" y="400264"/>
                </a:cubicBezTo>
                <a:cubicBezTo>
                  <a:pt x="56653" y="363752"/>
                  <a:pt x="116449" y="575418"/>
                  <a:pt x="107982" y="514564"/>
                </a:cubicBezTo>
                <a:cubicBezTo>
                  <a:pt x="99515" y="453710"/>
                  <a:pt x="-2085" y="-11428"/>
                  <a:pt x="32" y="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F35F435E-45DC-A005-3BAC-FB032C3C8725}"/>
              </a:ext>
            </a:extLst>
          </p:cNvPr>
          <p:cNvSpPr/>
          <p:nvPr/>
        </p:nvSpPr>
        <p:spPr>
          <a:xfrm>
            <a:off x="6330768" y="3860123"/>
            <a:ext cx="64450" cy="759538"/>
          </a:xfrm>
          <a:custGeom>
            <a:avLst/>
            <a:gdLst>
              <a:gd name="connsiteX0" fmla="*/ 182 w 64450"/>
              <a:gd name="connsiteY0" fmla="*/ 677 h 759538"/>
              <a:gd name="connsiteX1" fmla="*/ 44632 w 64450"/>
              <a:gd name="connsiteY1" fmla="*/ 495977 h 759538"/>
              <a:gd name="connsiteX2" fmla="*/ 50982 w 64450"/>
              <a:gd name="connsiteY2" fmla="*/ 626152 h 759538"/>
              <a:gd name="connsiteX3" fmla="*/ 38282 w 64450"/>
              <a:gd name="connsiteY3" fmla="*/ 759502 h 759538"/>
              <a:gd name="connsiteX4" fmla="*/ 63682 w 64450"/>
              <a:gd name="connsiteY4" fmla="*/ 613452 h 759538"/>
              <a:gd name="connsiteX5" fmla="*/ 182 w 64450"/>
              <a:gd name="connsiteY5" fmla="*/ 677 h 75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450" h="759538">
                <a:moveTo>
                  <a:pt x="182" y="677"/>
                </a:moveTo>
                <a:cubicBezTo>
                  <a:pt x="-2993" y="-18902"/>
                  <a:pt x="36165" y="391731"/>
                  <a:pt x="44632" y="495977"/>
                </a:cubicBezTo>
                <a:cubicBezTo>
                  <a:pt x="53099" y="600223"/>
                  <a:pt x="52040" y="582231"/>
                  <a:pt x="50982" y="626152"/>
                </a:cubicBezTo>
                <a:cubicBezTo>
                  <a:pt x="49924" y="670073"/>
                  <a:pt x="36165" y="761619"/>
                  <a:pt x="38282" y="759502"/>
                </a:cubicBezTo>
                <a:cubicBezTo>
                  <a:pt x="40399" y="757385"/>
                  <a:pt x="69503" y="737806"/>
                  <a:pt x="63682" y="613452"/>
                </a:cubicBezTo>
                <a:cubicBezTo>
                  <a:pt x="57861" y="489098"/>
                  <a:pt x="3357" y="20256"/>
                  <a:pt x="182" y="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7CA29BAD-FAA3-934E-1223-ECF1E862F3B3}"/>
              </a:ext>
            </a:extLst>
          </p:cNvPr>
          <p:cNvSpPr/>
          <p:nvPr/>
        </p:nvSpPr>
        <p:spPr>
          <a:xfrm>
            <a:off x="6246551" y="4197263"/>
            <a:ext cx="106906" cy="333324"/>
          </a:xfrm>
          <a:custGeom>
            <a:avLst/>
            <a:gdLst>
              <a:gd name="connsiteX0" fmla="*/ 17724 w 106906"/>
              <a:gd name="connsiteY0" fmla="*/ 87 h 333324"/>
              <a:gd name="connsiteX1" fmla="*/ 8199 w 106906"/>
              <a:gd name="connsiteY1" fmla="*/ 165187 h 333324"/>
              <a:gd name="connsiteX2" fmla="*/ 103449 w 106906"/>
              <a:gd name="connsiteY2" fmla="*/ 327112 h 333324"/>
              <a:gd name="connsiteX3" fmla="*/ 78049 w 106906"/>
              <a:gd name="connsiteY3" fmla="*/ 289012 h 333324"/>
              <a:gd name="connsiteX4" fmla="*/ 1849 w 106906"/>
              <a:gd name="connsiteY4" fmla="*/ 187412 h 333324"/>
              <a:gd name="connsiteX5" fmla="*/ 17724 w 106906"/>
              <a:gd name="connsiteY5" fmla="*/ 87 h 33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06" h="333324">
                <a:moveTo>
                  <a:pt x="17724" y="87"/>
                </a:moveTo>
                <a:cubicBezTo>
                  <a:pt x="18782" y="-3617"/>
                  <a:pt x="-6088" y="110683"/>
                  <a:pt x="8199" y="165187"/>
                </a:cubicBezTo>
                <a:cubicBezTo>
                  <a:pt x="22486" y="219691"/>
                  <a:pt x="91807" y="306475"/>
                  <a:pt x="103449" y="327112"/>
                </a:cubicBezTo>
                <a:cubicBezTo>
                  <a:pt x="115091" y="347749"/>
                  <a:pt x="94982" y="312295"/>
                  <a:pt x="78049" y="289012"/>
                </a:cubicBezTo>
                <a:cubicBezTo>
                  <a:pt x="61116" y="265729"/>
                  <a:pt x="10316" y="236095"/>
                  <a:pt x="1849" y="187412"/>
                </a:cubicBezTo>
                <a:cubicBezTo>
                  <a:pt x="-6618" y="138729"/>
                  <a:pt x="16666" y="3791"/>
                  <a:pt x="17724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E2C2FCE2-29B5-06B3-3C42-DE3CD86BEEDD}"/>
              </a:ext>
            </a:extLst>
          </p:cNvPr>
          <p:cNvSpPr/>
          <p:nvPr/>
        </p:nvSpPr>
        <p:spPr>
          <a:xfrm>
            <a:off x="6505422" y="5006870"/>
            <a:ext cx="66928" cy="321186"/>
          </a:xfrm>
          <a:custGeom>
            <a:avLst/>
            <a:gdLst>
              <a:gd name="connsiteX0" fmla="*/ 16028 w 66928"/>
              <a:gd name="connsiteY0" fmla="*/ 105 h 321186"/>
              <a:gd name="connsiteX1" fmla="*/ 66828 w 66928"/>
              <a:gd name="connsiteY1" fmla="*/ 206480 h 321186"/>
              <a:gd name="connsiteX2" fmla="*/ 153 w 66928"/>
              <a:gd name="connsiteY2" fmla="*/ 320780 h 321186"/>
              <a:gd name="connsiteX3" fmla="*/ 47778 w 66928"/>
              <a:gd name="connsiteY3" fmla="*/ 235055 h 321186"/>
              <a:gd name="connsiteX4" fmla="*/ 16028 w 66928"/>
              <a:gd name="connsiteY4" fmla="*/ 105 h 32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8" h="321186">
                <a:moveTo>
                  <a:pt x="16028" y="105"/>
                </a:moveTo>
                <a:cubicBezTo>
                  <a:pt x="19203" y="-4657"/>
                  <a:pt x="69474" y="153034"/>
                  <a:pt x="66828" y="206480"/>
                </a:cubicBezTo>
                <a:cubicBezTo>
                  <a:pt x="64182" y="259926"/>
                  <a:pt x="3328" y="316018"/>
                  <a:pt x="153" y="320780"/>
                </a:cubicBezTo>
                <a:cubicBezTo>
                  <a:pt x="-3022" y="325542"/>
                  <a:pt x="44074" y="287972"/>
                  <a:pt x="47778" y="235055"/>
                </a:cubicBezTo>
                <a:cubicBezTo>
                  <a:pt x="51482" y="182138"/>
                  <a:pt x="12853" y="4867"/>
                  <a:pt x="16028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EB39EDD8-4E91-D8A5-8456-5F0183594BBC}"/>
              </a:ext>
            </a:extLst>
          </p:cNvPr>
          <p:cNvSpPr/>
          <p:nvPr/>
        </p:nvSpPr>
        <p:spPr>
          <a:xfrm>
            <a:off x="6363881" y="5013164"/>
            <a:ext cx="126062" cy="301020"/>
          </a:xfrm>
          <a:custGeom>
            <a:avLst/>
            <a:gdLst>
              <a:gd name="connsiteX0" fmla="*/ 27394 w 126062"/>
              <a:gd name="connsiteY0" fmla="*/ 161 h 301020"/>
              <a:gd name="connsiteX1" fmla="*/ 8344 w 126062"/>
              <a:gd name="connsiteY1" fmla="*/ 197011 h 301020"/>
              <a:gd name="connsiteX2" fmla="*/ 122644 w 126062"/>
              <a:gd name="connsiteY2" fmla="*/ 295436 h 301020"/>
              <a:gd name="connsiteX3" fmla="*/ 87719 w 126062"/>
              <a:gd name="connsiteY3" fmla="*/ 282736 h 301020"/>
              <a:gd name="connsiteX4" fmla="*/ 1994 w 126062"/>
              <a:gd name="connsiteY4" fmla="*/ 231936 h 301020"/>
              <a:gd name="connsiteX5" fmla="*/ 27394 w 126062"/>
              <a:gd name="connsiteY5" fmla="*/ 161 h 30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062" h="301020">
                <a:moveTo>
                  <a:pt x="27394" y="161"/>
                </a:moveTo>
                <a:cubicBezTo>
                  <a:pt x="28452" y="-5660"/>
                  <a:pt x="-7531" y="147799"/>
                  <a:pt x="8344" y="197011"/>
                </a:cubicBezTo>
                <a:cubicBezTo>
                  <a:pt x="24219" y="246223"/>
                  <a:pt x="109415" y="281149"/>
                  <a:pt x="122644" y="295436"/>
                </a:cubicBezTo>
                <a:cubicBezTo>
                  <a:pt x="135873" y="309724"/>
                  <a:pt x="107827" y="293319"/>
                  <a:pt x="87719" y="282736"/>
                </a:cubicBezTo>
                <a:cubicBezTo>
                  <a:pt x="67611" y="272153"/>
                  <a:pt x="12577" y="277973"/>
                  <a:pt x="1994" y="231936"/>
                </a:cubicBezTo>
                <a:cubicBezTo>
                  <a:pt x="-8589" y="185899"/>
                  <a:pt x="26336" y="5982"/>
                  <a:pt x="27394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E2D66B3F-8789-8669-29E4-432C25E8442C}"/>
              </a:ext>
            </a:extLst>
          </p:cNvPr>
          <p:cNvSpPr/>
          <p:nvPr/>
        </p:nvSpPr>
        <p:spPr>
          <a:xfrm>
            <a:off x="6290479" y="5032316"/>
            <a:ext cx="53892" cy="289628"/>
          </a:xfrm>
          <a:custGeom>
            <a:avLst/>
            <a:gdLst>
              <a:gd name="connsiteX0" fmla="*/ 8721 w 53892"/>
              <a:gd name="connsiteY0" fmla="*/ 59 h 289628"/>
              <a:gd name="connsiteX1" fmla="*/ 2371 w 53892"/>
              <a:gd name="connsiteY1" fmla="*/ 228659 h 289628"/>
              <a:gd name="connsiteX2" fmla="*/ 53171 w 53892"/>
              <a:gd name="connsiteY2" fmla="*/ 288984 h 289628"/>
              <a:gd name="connsiteX3" fmla="*/ 30946 w 53892"/>
              <a:gd name="connsiteY3" fmla="*/ 257234 h 289628"/>
              <a:gd name="connsiteX4" fmla="*/ 11896 w 53892"/>
              <a:gd name="connsiteY4" fmla="*/ 206434 h 289628"/>
              <a:gd name="connsiteX5" fmla="*/ 8721 w 53892"/>
              <a:gd name="connsiteY5" fmla="*/ 59 h 28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2" h="289628">
                <a:moveTo>
                  <a:pt x="8721" y="59"/>
                </a:moveTo>
                <a:cubicBezTo>
                  <a:pt x="7134" y="3763"/>
                  <a:pt x="-5037" y="180505"/>
                  <a:pt x="2371" y="228659"/>
                </a:cubicBezTo>
                <a:cubicBezTo>
                  <a:pt x="9779" y="276813"/>
                  <a:pt x="48409" y="284222"/>
                  <a:pt x="53171" y="288984"/>
                </a:cubicBezTo>
                <a:cubicBezTo>
                  <a:pt x="57933" y="293746"/>
                  <a:pt x="37825" y="270992"/>
                  <a:pt x="30946" y="257234"/>
                </a:cubicBezTo>
                <a:cubicBezTo>
                  <a:pt x="24067" y="243476"/>
                  <a:pt x="11367" y="246651"/>
                  <a:pt x="11896" y="206434"/>
                </a:cubicBezTo>
                <a:cubicBezTo>
                  <a:pt x="12425" y="166217"/>
                  <a:pt x="10308" y="-3645"/>
                  <a:pt x="8721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933077B4-523C-8C54-D2BC-ADE0072911EC}"/>
              </a:ext>
            </a:extLst>
          </p:cNvPr>
          <p:cNvSpPr/>
          <p:nvPr/>
        </p:nvSpPr>
        <p:spPr>
          <a:xfrm>
            <a:off x="6581708" y="5029016"/>
            <a:ext cx="57274" cy="294907"/>
          </a:xfrm>
          <a:custGeom>
            <a:avLst/>
            <a:gdLst>
              <a:gd name="connsiteX0" fmla="*/ 28642 w 57274"/>
              <a:gd name="connsiteY0" fmla="*/ 184 h 294907"/>
              <a:gd name="connsiteX1" fmla="*/ 57217 w 57274"/>
              <a:gd name="connsiteY1" fmla="*/ 171634 h 294907"/>
              <a:gd name="connsiteX2" fmla="*/ 34992 w 57274"/>
              <a:gd name="connsiteY2" fmla="*/ 263709 h 294907"/>
              <a:gd name="connsiteX3" fmla="*/ 67 w 57274"/>
              <a:gd name="connsiteY3" fmla="*/ 292284 h 294907"/>
              <a:gd name="connsiteX4" fmla="*/ 44517 w 57274"/>
              <a:gd name="connsiteY4" fmla="*/ 206559 h 294907"/>
              <a:gd name="connsiteX5" fmla="*/ 28642 w 57274"/>
              <a:gd name="connsiteY5" fmla="*/ 184 h 294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274" h="294907">
                <a:moveTo>
                  <a:pt x="28642" y="184"/>
                </a:moveTo>
                <a:cubicBezTo>
                  <a:pt x="30759" y="-5637"/>
                  <a:pt x="56159" y="127713"/>
                  <a:pt x="57217" y="171634"/>
                </a:cubicBezTo>
                <a:cubicBezTo>
                  <a:pt x="58275" y="215555"/>
                  <a:pt x="44517" y="243601"/>
                  <a:pt x="34992" y="263709"/>
                </a:cubicBezTo>
                <a:cubicBezTo>
                  <a:pt x="25467" y="283817"/>
                  <a:pt x="-1521" y="301809"/>
                  <a:pt x="67" y="292284"/>
                </a:cubicBezTo>
                <a:cubicBezTo>
                  <a:pt x="1654" y="282759"/>
                  <a:pt x="38696" y="253655"/>
                  <a:pt x="44517" y="206559"/>
                </a:cubicBezTo>
                <a:cubicBezTo>
                  <a:pt x="50338" y="159463"/>
                  <a:pt x="26525" y="6005"/>
                  <a:pt x="28642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52855858-E0A0-18F3-5C30-1C676FB215F1}"/>
              </a:ext>
            </a:extLst>
          </p:cNvPr>
          <p:cNvSpPr/>
          <p:nvPr/>
        </p:nvSpPr>
        <p:spPr>
          <a:xfrm>
            <a:off x="5772101" y="5367297"/>
            <a:ext cx="732600" cy="217539"/>
          </a:xfrm>
          <a:custGeom>
            <a:avLst/>
            <a:gdLst>
              <a:gd name="connsiteX0" fmla="*/ 49 w 732600"/>
              <a:gd name="connsiteY0" fmla="*/ 217528 h 217539"/>
              <a:gd name="connsiteX1" fmla="*/ 393749 w 732600"/>
              <a:gd name="connsiteY1" fmla="*/ 23853 h 217539"/>
              <a:gd name="connsiteX2" fmla="*/ 361999 w 732600"/>
              <a:gd name="connsiteY2" fmla="*/ 46078 h 217539"/>
              <a:gd name="connsiteX3" fmla="*/ 523924 w 732600"/>
              <a:gd name="connsiteY3" fmla="*/ 14328 h 217539"/>
              <a:gd name="connsiteX4" fmla="*/ 609649 w 732600"/>
              <a:gd name="connsiteY4" fmla="*/ 33378 h 217539"/>
              <a:gd name="connsiteX5" fmla="*/ 552499 w 732600"/>
              <a:gd name="connsiteY5" fmla="*/ 1628 h 217539"/>
              <a:gd name="connsiteX6" fmla="*/ 730299 w 732600"/>
              <a:gd name="connsiteY6" fmla="*/ 93703 h 217539"/>
              <a:gd name="connsiteX7" fmla="*/ 644574 w 732600"/>
              <a:gd name="connsiteY7" fmla="*/ 39728 h 217539"/>
              <a:gd name="connsiteX8" fmla="*/ 514399 w 732600"/>
              <a:gd name="connsiteY8" fmla="*/ 33378 h 217539"/>
              <a:gd name="connsiteX9" fmla="*/ 409624 w 732600"/>
              <a:gd name="connsiteY9" fmla="*/ 52428 h 217539"/>
              <a:gd name="connsiteX10" fmla="*/ 422324 w 732600"/>
              <a:gd name="connsiteY10" fmla="*/ 33378 h 217539"/>
              <a:gd name="connsiteX11" fmla="*/ 49 w 732600"/>
              <a:gd name="connsiteY11" fmla="*/ 217528 h 217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2600" h="217539">
                <a:moveTo>
                  <a:pt x="49" y="217528"/>
                </a:moveTo>
                <a:cubicBezTo>
                  <a:pt x="-4713" y="215941"/>
                  <a:pt x="333424" y="52428"/>
                  <a:pt x="393749" y="23853"/>
                </a:cubicBezTo>
                <a:cubicBezTo>
                  <a:pt x="454074" y="-4722"/>
                  <a:pt x="340303" y="47665"/>
                  <a:pt x="361999" y="46078"/>
                </a:cubicBezTo>
                <a:cubicBezTo>
                  <a:pt x="383695" y="44491"/>
                  <a:pt x="482649" y="16445"/>
                  <a:pt x="523924" y="14328"/>
                </a:cubicBezTo>
                <a:cubicBezTo>
                  <a:pt x="565199" y="12211"/>
                  <a:pt x="604887" y="35495"/>
                  <a:pt x="609649" y="33378"/>
                </a:cubicBezTo>
                <a:cubicBezTo>
                  <a:pt x="614411" y="31261"/>
                  <a:pt x="532391" y="-8426"/>
                  <a:pt x="552499" y="1628"/>
                </a:cubicBezTo>
                <a:cubicBezTo>
                  <a:pt x="572607" y="11682"/>
                  <a:pt x="714953" y="87353"/>
                  <a:pt x="730299" y="93703"/>
                </a:cubicBezTo>
                <a:cubicBezTo>
                  <a:pt x="745645" y="100053"/>
                  <a:pt x="680557" y="49782"/>
                  <a:pt x="644574" y="39728"/>
                </a:cubicBezTo>
                <a:cubicBezTo>
                  <a:pt x="608591" y="29674"/>
                  <a:pt x="553557" y="31261"/>
                  <a:pt x="514399" y="33378"/>
                </a:cubicBezTo>
                <a:cubicBezTo>
                  <a:pt x="475241" y="35495"/>
                  <a:pt x="409624" y="52428"/>
                  <a:pt x="409624" y="52428"/>
                </a:cubicBezTo>
                <a:cubicBezTo>
                  <a:pt x="394278" y="52428"/>
                  <a:pt x="486353" y="6390"/>
                  <a:pt x="422324" y="33378"/>
                </a:cubicBezTo>
                <a:cubicBezTo>
                  <a:pt x="358295" y="60366"/>
                  <a:pt x="4811" y="219115"/>
                  <a:pt x="49" y="217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CA3F214E-02F6-375E-75DC-12941F7A6ACD}"/>
              </a:ext>
            </a:extLst>
          </p:cNvPr>
          <p:cNvSpPr/>
          <p:nvPr/>
        </p:nvSpPr>
        <p:spPr>
          <a:xfrm>
            <a:off x="6642026" y="5365541"/>
            <a:ext cx="390627" cy="108159"/>
          </a:xfrm>
          <a:custGeom>
            <a:avLst/>
            <a:gdLst>
              <a:gd name="connsiteX0" fmla="*/ 74 w 390627"/>
              <a:gd name="connsiteY0" fmla="*/ 209 h 108159"/>
              <a:gd name="connsiteX1" fmla="*/ 298524 w 390627"/>
              <a:gd name="connsiteY1" fmla="*/ 76409 h 108159"/>
              <a:gd name="connsiteX2" fmla="*/ 390599 w 390627"/>
              <a:gd name="connsiteY2" fmla="*/ 108159 h 108159"/>
              <a:gd name="connsiteX3" fmla="*/ 308049 w 390627"/>
              <a:gd name="connsiteY3" fmla="*/ 76409 h 108159"/>
              <a:gd name="connsiteX4" fmla="*/ 269949 w 390627"/>
              <a:gd name="connsiteY4" fmla="*/ 54184 h 108159"/>
              <a:gd name="connsiteX5" fmla="*/ 74 w 390627"/>
              <a:gd name="connsiteY5" fmla="*/ 209 h 10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627" h="108159">
                <a:moveTo>
                  <a:pt x="74" y="209"/>
                </a:moveTo>
                <a:cubicBezTo>
                  <a:pt x="4836" y="3913"/>
                  <a:pt x="233437" y="58417"/>
                  <a:pt x="298524" y="76409"/>
                </a:cubicBezTo>
                <a:cubicBezTo>
                  <a:pt x="363611" y="94401"/>
                  <a:pt x="389012" y="108159"/>
                  <a:pt x="390599" y="108159"/>
                </a:cubicBezTo>
                <a:cubicBezTo>
                  <a:pt x="392186" y="108159"/>
                  <a:pt x="328157" y="85405"/>
                  <a:pt x="308049" y="76409"/>
                </a:cubicBezTo>
                <a:cubicBezTo>
                  <a:pt x="287941" y="67413"/>
                  <a:pt x="319161" y="65296"/>
                  <a:pt x="269949" y="54184"/>
                </a:cubicBezTo>
                <a:cubicBezTo>
                  <a:pt x="220737" y="43072"/>
                  <a:pt x="-4688" y="-3495"/>
                  <a:pt x="74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9743D6ED-8152-5BC2-422D-4963246F81B6}"/>
              </a:ext>
            </a:extLst>
          </p:cNvPr>
          <p:cNvSpPr/>
          <p:nvPr/>
        </p:nvSpPr>
        <p:spPr>
          <a:xfrm>
            <a:off x="6520774" y="5356225"/>
            <a:ext cx="143571" cy="111125"/>
          </a:xfrm>
          <a:custGeom>
            <a:avLst/>
            <a:gdLst>
              <a:gd name="connsiteX0" fmla="*/ 143551 w 143571"/>
              <a:gd name="connsiteY0" fmla="*/ 0 h 111125"/>
              <a:gd name="connsiteX1" fmla="*/ 29251 w 143571"/>
              <a:gd name="connsiteY1" fmla="*/ 41275 h 111125"/>
              <a:gd name="connsiteX2" fmla="*/ 676 w 143571"/>
              <a:gd name="connsiteY2" fmla="*/ 111125 h 111125"/>
              <a:gd name="connsiteX3" fmla="*/ 19726 w 143571"/>
              <a:gd name="connsiteY3" fmla="*/ 41275 h 111125"/>
              <a:gd name="connsiteX4" fmla="*/ 143551 w 143571"/>
              <a:gd name="connsiteY4" fmla="*/ 0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571" h="111125">
                <a:moveTo>
                  <a:pt x="143551" y="0"/>
                </a:moveTo>
                <a:cubicBezTo>
                  <a:pt x="145138" y="0"/>
                  <a:pt x="53063" y="22754"/>
                  <a:pt x="29251" y="41275"/>
                </a:cubicBezTo>
                <a:cubicBezTo>
                  <a:pt x="5439" y="59796"/>
                  <a:pt x="2263" y="111125"/>
                  <a:pt x="676" y="111125"/>
                </a:cubicBezTo>
                <a:cubicBezTo>
                  <a:pt x="-911" y="111125"/>
                  <a:pt x="-1441" y="59267"/>
                  <a:pt x="19726" y="41275"/>
                </a:cubicBezTo>
                <a:cubicBezTo>
                  <a:pt x="40893" y="23283"/>
                  <a:pt x="141964" y="0"/>
                  <a:pt x="14355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5EF6E6D4-5A26-CB1A-BB69-6A5F4E12C4ED}"/>
              </a:ext>
            </a:extLst>
          </p:cNvPr>
          <p:cNvSpPr/>
          <p:nvPr/>
        </p:nvSpPr>
        <p:spPr>
          <a:xfrm>
            <a:off x="6152564" y="5501795"/>
            <a:ext cx="408029" cy="26622"/>
          </a:xfrm>
          <a:custGeom>
            <a:avLst/>
            <a:gdLst>
              <a:gd name="connsiteX0" fmla="*/ 406986 w 408029"/>
              <a:gd name="connsiteY0" fmla="*/ 25880 h 26622"/>
              <a:gd name="connsiteX1" fmla="*/ 206961 w 408029"/>
              <a:gd name="connsiteY1" fmla="*/ 480 h 26622"/>
              <a:gd name="connsiteX2" fmla="*/ 586 w 408029"/>
              <a:gd name="connsiteY2" fmla="*/ 10005 h 26622"/>
              <a:gd name="connsiteX3" fmla="*/ 273636 w 408029"/>
              <a:gd name="connsiteY3" fmla="*/ 19530 h 26622"/>
              <a:gd name="connsiteX4" fmla="*/ 406986 w 408029"/>
              <a:gd name="connsiteY4" fmla="*/ 25880 h 26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029" h="26622">
                <a:moveTo>
                  <a:pt x="406986" y="25880"/>
                </a:moveTo>
                <a:cubicBezTo>
                  <a:pt x="395873" y="22705"/>
                  <a:pt x="274694" y="3126"/>
                  <a:pt x="206961" y="480"/>
                </a:cubicBezTo>
                <a:cubicBezTo>
                  <a:pt x="139228" y="-2166"/>
                  <a:pt x="-10527" y="6830"/>
                  <a:pt x="586" y="10005"/>
                </a:cubicBezTo>
                <a:cubicBezTo>
                  <a:pt x="11699" y="13180"/>
                  <a:pt x="209078" y="17943"/>
                  <a:pt x="273636" y="19530"/>
                </a:cubicBezTo>
                <a:cubicBezTo>
                  <a:pt x="338194" y="21117"/>
                  <a:pt x="418099" y="29055"/>
                  <a:pt x="406986" y="25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4EC319A3-1320-48DF-4B96-E665DC81AE69}"/>
              </a:ext>
            </a:extLst>
          </p:cNvPr>
          <p:cNvSpPr/>
          <p:nvPr/>
        </p:nvSpPr>
        <p:spPr>
          <a:xfrm>
            <a:off x="5765042" y="5511790"/>
            <a:ext cx="362708" cy="130282"/>
          </a:xfrm>
          <a:custGeom>
            <a:avLst/>
            <a:gdLst>
              <a:gd name="connsiteX0" fmla="*/ 758 w 362708"/>
              <a:gd name="connsiteY0" fmla="*/ 130185 h 130282"/>
              <a:gd name="connsiteX1" fmla="*/ 296033 w 362708"/>
              <a:gd name="connsiteY1" fmla="*/ 22235 h 130282"/>
              <a:gd name="connsiteX2" fmla="*/ 362708 w 362708"/>
              <a:gd name="connsiteY2" fmla="*/ 10 h 130282"/>
              <a:gd name="connsiteX3" fmla="*/ 296033 w 362708"/>
              <a:gd name="connsiteY3" fmla="*/ 19060 h 130282"/>
              <a:gd name="connsiteX4" fmla="*/ 213483 w 362708"/>
              <a:gd name="connsiteY4" fmla="*/ 41285 h 130282"/>
              <a:gd name="connsiteX5" fmla="*/ 758 w 362708"/>
              <a:gd name="connsiteY5" fmla="*/ 130185 h 13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708" h="130282">
                <a:moveTo>
                  <a:pt x="758" y="130185"/>
                </a:moveTo>
                <a:cubicBezTo>
                  <a:pt x="14516" y="127010"/>
                  <a:pt x="235708" y="43931"/>
                  <a:pt x="296033" y="22235"/>
                </a:cubicBezTo>
                <a:cubicBezTo>
                  <a:pt x="356358" y="539"/>
                  <a:pt x="362708" y="539"/>
                  <a:pt x="362708" y="10"/>
                </a:cubicBezTo>
                <a:cubicBezTo>
                  <a:pt x="362708" y="-519"/>
                  <a:pt x="296033" y="19060"/>
                  <a:pt x="296033" y="19060"/>
                </a:cubicBezTo>
                <a:cubicBezTo>
                  <a:pt x="271162" y="25939"/>
                  <a:pt x="262696" y="24881"/>
                  <a:pt x="213483" y="41285"/>
                </a:cubicBezTo>
                <a:cubicBezTo>
                  <a:pt x="164271" y="57689"/>
                  <a:pt x="-13000" y="133360"/>
                  <a:pt x="758" y="130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F97EEFD2-DBBC-F283-6B79-FDCA3BD14530}"/>
              </a:ext>
            </a:extLst>
          </p:cNvPr>
          <p:cNvSpPr/>
          <p:nvPr/>
        </p:nvSpPr>
        <p:spPr>
          <a:xfrm>
            <a:off x="6565752" y="5378431"/>
            <a:ext cx="35188" cy="123865"/>
          </a:xfrm>
          <a:custGeom>
            <a:avLst/>
            <a:gdLst>
              <a:gd name="connsiteX0" fmla="*/ 148 w 35188"/>
              <a:gd name="connsiteY0" fmla="*/ 19 h 123865"/>
              <a:gd name="connsiteX1" fmla="*/ 22373 w 35188"/>
              <a:gd name="connsiteY1" fmla="*/ 66694 h 123865"/>
              <a:gd name="connsiteX2" fmla="*/ 19198 w 35188"/>
              <a:gd name="connsiteY2" fmla="*/ 123844 h 123865"/>
              <a:gd name="connsiteX3" fmla="*/ 35073 w 35188"/>
              <a:gd name="connsiteY3" fmla="*/ 60344 h 123865"/>
              <a:gd name="connsiteX4" fmla="*/ 148 w 35188"/>
              <a:gd name="connsiteY4" fmla="*/ 19 h 12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88" h="123865">
                <a:moveTo>
                  <a:pt x="148" y="19"/>
                </a:moveTo>
                <a:cubicBezTo>
                  <a:pt x="-1969" y="1077"/>
                  <a:pt x="19198" y="46057"/>
                  <a:pt x="22373" y="66694"/>
                </a:cubicBezTo>
                <a:cubicBezTo>
                  <a:pt x="25548" y="87332"/>
                  <a:pt x="17081" y="124902"/>
                  <a:pt x="19198" y="123844"/>
                </a:cubicBezTo>
                <a:cubicBezTo>
                  <a:pt x="21315" y="122786"/>
                  <a:pt x="36661" y="78336"/>
                  <a:pt x="35073" y="60344"/>
                </a:cubicBezTo>
                <a:cubicBezTo>
                  <a:pt x="33486" y="42352"/>
                  <a:pt x="2265" y="-1039"/>
                  <a:pt x="148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2FF67BD1-2CB8-5D0B-FD61-B143379D64C7}"/>
              </a:ext>
            </a:extLst>
          </p:cNvPr>
          <p:cNvSpPr/>
          <p:nvPr/>
        </p:nvSpPr>
        <p:spPr>
          <a:xfrm>
            <a:off x="6349851" y="5381613"/>
            <a:ext cx="122121" cy="123887"/>
          </a:xfrm>
          <a:custGeom>
            <a:avLst/>
            <a:gdLst>
              <a:gd name="connsiteX0" fmla="*/ 149 w 122121"/>
              <a:gd name="connsiteY0" fmla="*/ 12 h 123887"/>
              <a:gd name="connsiteX1" fmla="*/ 82699 w 122121"/>
              <a:gd name="connsiteY1" fmla="*/ 85737 h 123887"/>
              <a:gd name="connsiteX2" fmla="*/ 120799 w 122121"/>
              <a:gd name="connsiteY2" fmla="*/ 123837 h 123887"/>
              <a:gd name="connsiteX3" fmla="*/ 104924 w 122121"/>
              <a:gd name="connsiteY3" fmla="*/ 92087 h 123887"/>
              <a:gd name="connsiteX4" fmla="*/ 149 w 122121"/>
              <a:gd name="connsiteY4" fmla="*/ 12 h 12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21" h="123887">
                <a:moveTo>
                  <a:pt x="149" y="12"/>
                </a:moveTo>
                <a:cubicBezTo>
                  <a:pt x="-3555" y="-1046"/>
                  <a:pt x="62591" y="65100"/>
                  <a:pt x="82699" y="85737"/>
                </a:cubicBezTo>
                <a:cubicBezTo>
                  <a:pt x="102807" y="106374"/>
                  <a:pt x="117095" y="122779"/>
                  <a:pt x="120799" y="123837"/>
                </a:cubicBezTo>
                <a:cubicBezTo>
                  <a:pt x="124503" y="124895"/>
                  <a:pt x="120799" y="109020"/>
                  <a:pt x="104924" y="92087"/>
                </a:cubicBezTo>
                <a:cubicBezTo>
                  <a:pt x="89049" y="75154"/>
                  <a:pt x="3853" y="1070"/>
                  <a:pt x="149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FDDDD972-1CE0-A4DB-3D6F-D0EC517ED152}"/>
              </a:ext>
            </a:extLst>
          </p:cNvPr>
          <p:cNvSpPr/>
          <p:nvPr/>
        </p:nvSpPr>
        <p:spPr>
          <a:xfrm>
            <a:off x="6600825" y="5444310"/>
            <a:ext cx="416234" cy="51791"/>
          </a:xfrm>
          <a:custGeom>
            <a:avLst/>
            <a:gdLst>
              <a:gd name="connsiteX0" fmla="*/ 0 w 416234"/>
              <a:gd name="connsiteY0" fmla="*/ 51615 h 51791"/>
              <a:gd name="connsiteX1" fmla="*/ 292100 w 416234"/>
              <a:gd name="connsiteY1" fmla="*/ 38915 h 51791"/>
              <a:gd name="connsiteX2" fmla="*/ 374650 w 416234"/>
              <a:gd name="connsiteY2" fmla="*/ 23040 h 51791"/>
              <a:gd name="connsiteX3" fmla="*/ 203200 w 416234"/>
              <a:gd name="connsiteY3" fmla="*/ 815 h 51791"/>
              <a:gd name="connsiteX4" fmla="*/ 415925 w 416234"/>
              <a:gd name="connsiteY4" fmla="*/ 7165 h 51791"/>
              <a:gd name="connsiteX5" fmla="*/ 244475 w 416234"/>
              <a:gd name="connsiteY5" fmla="*/ 29390 h 51791"/>
              <a:gd name="connsiteX6" fmla="*/ 0 w 416234"/>
              <a:gd name="connsiteY6" fmla="*/ 51615 h 5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234" h="51791">
                <a:moveTo>
                  <a:pt x="0" y="51615"/>
                </a:moveTo>
                <a:cubicBezTo>
                  <a:pt x="7938" y="53203"/>
                  <a:pt x="229658" y="43677"/>
                  <a:pt x="292100" y="38915"/>
                </a:cubicBezTo>
                <a:cubicBezTo>
                  <a:pt x="354542" y="34153"/>
                  <a:pt x="389467" y="29390"/>
                  <a:pt x="374650" y="23040"/>
                </a:cubicBezTo>
                <a:cubicBezTo>
                  <a:pt x="359833" y="16690"/>
                  <a:pt x="196321" y="3461"/>
                  <a:pt x="203200" y="815"/>
                </a:cubicBezTo>
                <a:cubicBezTo>
                  <a:pt x="210079" y="-1831"/>
                  <a:pt x="409046" y="2403"/>
                  <a:pt x="415925" y="7165"/>
                </a:cubicBezTo>
                <a:cubicBezTo>
                  <a:pt x="422804" y="11927"/>
                  <a:pt x="313267" y="23040"/>
                  <a:pt x="244475" y="29390"/>
                </a:cubicBezTo>
                <a:lnTo>
                  <a:pt x="0" y="5161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84755A77-4691-B61C-DD88-6FF670DBF41B}"/>
              </a:ext>
            </a:extLst>
          </p:cNvPr>
          <p:cNvSpPr/>
          <p:nvPr/>
        </p:nvSpPr>
        <p:spPr>
          <a:xfrm>
            <a:off x="6559149" y="5518095"/>
            <a:ext cx="467136" cy="276447"/>
          </a:xfrm>
          <a:custGeom>
            <a:avLst/>
            <a:gdLst>
              <a:gd name="connsiteX0" fmla="*/ 467126 w 467136"/>
              <a:gd name="connsiteY0" fmla="*/ 55 h 276447"/>
              <a:gd name="connsiteX1" fmla="*/ 260751 w 467136"/>
              <a:gd name="connsiteY1" fmla="*/ 165155 h 276447"/>
              <a:gd name="connsiteX2" fmla="*/ 279801 w 467136"/>
              <a:gd name="connsiteY2" fmla="*/ 127055 h 276447"/>
              <a:gd name="connsiteX3" fmla="*/ 401 w 467136"/>
              <a:gd name="connsiteY3" fmla="*/ 276280 h 276447"/>
              <a:gd name="connsiteX4" fmla="*/ 219476 w 467136"/>
              <a:gd name="connsiteY4" fmla="*/ 155630 h 276447"/>
              <a:gd name="connsiteX5" fmla="*/ 286151 w 467136"/>
              <a:gd name="connsiteY5" fmla="*/ 114355 h 276447"/>
              <a:gd name="connsiteX6" fmla="*/ 270276 w 467136"/>
              <a:gd name="connsiteY6" fmla="*/ 146105 h 276447"/>
              <a:gd name="connsiteX7" fmla="*/ 467126 w 467136"/>
              <a:gd name="connsiteY7" fmla="*/ 55 h 276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7136" h="276447">
                <a:moveTo>
                  <a:pt x="467126" y="55"/>
                </a:moveTo>
                <a:cubicBezTo>
                  <a:pt x="465539" y="3230"/>
                  <a:pt x="291972" y="143988"/>
                  <a:pt x="260751" y="165155"/>
                </a:cubicBezTo>
                <a:cubicBezTo>
                  <a:pt x="229530" y="186322"/>
                  <a:pt x="323193" y="108534"/>
                  <a:pt x="279801" y="127055"/>
                </a:cubicBezTo>
                <a:cubicBezTo>
                  <a:pt x="236409" y="145576"/>
                  <a:pt x="10455" y="271518"/>
                  <a:pt x="401" y="276280"/>
                </a:cubicBezTo>
                <a:cubicBezTo>
                  <a:pt x="-9653" y="281043"/>
                  <a:pt x="171851" y="182617"/>
                  <a:pt x="219476" y="155630"/>
                </a:cubicBezTo>
                <a:cubicBezTo>
                  <a:pt x="267101" y="128643"/>
                  <a:pt x="277684" y="115942"/>
                  <a:pt x="286151" y="114355"/>
                </a:cubicBezTo>
                <a:cubicBezTo>
                  <a:pt x="294618" y="112768"/>
                  <a:pt x="243288" y="160393"/>
                  <a:pt x="270276" y="146105"/>
                </a:cubicBezTo>
                <a:cubicBezTo>
                  <a:pt x="297263" y="131818"/>
                  <a:pt x="468713" y="-3120"/>
                  <a:pt x="467126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13263471-C65C-DD77-D03E-0D318DE45BE2}"/>
              </a:ext>
            </a:extLst>
          </p:cNvPr>
          <p:cNvSpPr/>
          <p:nvPr/>
        </p:nvSpPr>
        <p:spPr>
          <a:xfrm>
            <a:off x="6470005" y="5673405"/>
            <a:ext cx="345328" cy="128102"/>
          </a:xfrm>
          <a:custGeom>
            <a:avLst/>
            <a:gdLst>
              <a:gd name="connsiteX0" fmla="*/ 6995 w 345328"/>
              <a:gd name="connsiteY0" fmla="*/ 124145 h 128102"/>
              <a:gd name="connsiteX1" fmla="*/ 343545 w 345328"/>
              <a:gd name="connsiteY1" fmla="*/ 320 h 128102"/>
              <a:gd name="connsiteX2" fmla="*/ 133995 w 345328"/>
              <a:gd name="connsiteY2" fmla="*/ 89220 h 128102"/>
              <a:gd name="connsiteX3" fmla="*/ 6995 w 345328"/>
              <a:gd name="connsiteY3" fmla="*/ 124145 h 128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328" h="128102">
                <a:moveTo>
                  <a:pt x="6995" y="124145"/>
                </a:moveTo>
                <a:cubicBezTo>
                  <a:pt x="41920" y="109328"/>
                  <a:pt x="322378" y="6141"/>
                  <a:pt x="343545" y="320"/>
                </a:cubicBezTo>
                <a:cubicBezTo>
                  <a:pt x="364712" y="-5501"/>
                  <a:pt x="191674" y="69641"/>
                  <a:pt x="133995" y="89220"/>
                </a:cubicBezTo>
                <a:cubicBezTo>
                  <a:pt x="76316" y="108799"/>
                  <a:pt x="-27930" y="138962"/>
                  <a:pt x="6995" y="124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EC5CF51F-F36C-588E-402D-F967BA22B6FF}"/>
              </a:ext>
            </a:extLst>
          </p:cNvPr>
          <p:cNvSpPr/>
          <p:nvPr/>
        </p:nvSpPr>
        <p:spPr>
          <a:xfrm>
            <a:off x="5929094" y="5734019"/>
            <a:ext cx="513359" cy="84817"/>
          </a:xfrm>
          <a:custGeom>
            <a:avLst/>
            <a:gdLst>
              <a:gd name="connsiteX0" fmla="*/ 1806 w 513359"/>
              <a:gd name="connsiteY0" fmla="*/ 31 h 84817"/>
              <a:gd name="connsiteX1" fmla="*/ 500281 w 513359"/>
              <a:gd name="connsiteY1" fmla="*/ 79406 h 84817"/>
              <a:gd name="connsiteX2" fmla="*/ 338356 w 513359"/>
              <a:gd name="connsiteY2" fmla="*/ 69881 h 84817"/>
              <a:gd name="connsiteX3" fmla="*/ 1806 w 513359"/>
              <a:gd name="connsiteY3" fmla="*/ 31 h 8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3359" h="84817">
                <a:moveTo>
                  <a:pt x="1806" y="31"/>
                </a:moveTo>
                <a:cubicBezTo>
                  <a:pt x="28793" y="1618"/>
                  <a:pt x="444189" y="67764"/>
                  <a:pt x="500281" y="79406"/>
                </a:cubicBezTo>
                <a:cubicBezTo>
                  <a:pt x="556373" y="91048"/>
                  <a:pt x="418789" y="82052"/>
                  <a:pt x="338356" y="69881"/>
                </a:cubicBezTo>
                <a:cubicBezTo>
                  <a:pt x="257923" y="57710"/>
                  <a:pt x="-25181" y="-1556"/>
                  <a:pt x="1806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6F5AD90A-D3BE-9389-1BE7-E38E38017ACC}"/>
              </a:ext>
            </a:extLst>
          </p:cNvPr>
          <p:cNvSpPr/>
          <p:nvPr/>
        </p:nvSpPr>
        <p:spPr>
          <a:xfrm>
            <a:off x="6603991" y="5533762"/>
            <a:ext cx="410793" cy="305106"/>
          </a:xfrm>
          <a:custGeom>
            <a:avLst/>
            <a:gdLst>
              <a:gd name="connsiteX0" fmla="*/ 409584 w 410793"/>
              <a:gd name="connsiteY0" fmla="*/ 263 h 305106"/>
              <a:gd name="connsiteX1" fmla="*/ 361959 w 410793"/>
              <a:gd name="connsiteY1" fmla="*/ 105038 h 305106"/>
              <a:gd name="connsiteX2" fmla="*/ 200034 w 410793"/>
              <a:gd name="connsiteY2" fmla="*/ 206638 h 305106"/>
              <a:gd name="connsiteX3" fmla="*/ 228609 w 410793"/>
              <a:gd name="connsiteY3" fmla="*/ 190763 h 305106"/>
              <a:gd name="connsiteX4" fmla="*/ 9 w 410793"/>
              <a:gd name="connsiteY4" fmla="*/ 305063 h 305106"/>
              <a:gd name="connsiteX5" fmla="*/ 238134 w 410793"/>
              <a:gd name="connsiteY5" fmla="*/ 203463 h 305106"/>
              <a:gd name="connsiteX6" fmla="*/ 323859 w 410793"/>
              <a:gd name="connsiteY6" fmla="*/ 136788 h 305106"/>
              <a:gd name="connsiteX7" fmla="*/ 409584 w 410793"/>
              <a:gd name="connsiteY7" fmla="*/ 263 h 30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793" h="305106">
                <a:moveTo>
                  <a:pt x="409584" y="263"/>
                </a:moveTo>
                <a:cubicBezTo>
                  <a:pt x="415934" y="-5029"/>
                  <a:pt x="396884" y="70642"/>
                  <a:pt x="361959" y="105038"/>
                </a:cubicBezTo>
                <a:cubicBezTo>
                  <a:pt x="327034" y="139434"/>
                  <a:pt x="222259" y="192350"/>
                  <a:pt x="200034" y="206638"/>
                </a:cubicBezTo>
                <a:cubicBezTo>
                  <a:pt x="177809" y="220926"/>
                  <a:pt x="228609" y="190763"/>
                  <a:pt x="228609" y="190763"/>
                </a:cubicBezTo>
                <a:cubicBezTo>
                  <a:pt x="195271" y="207167"/>
                  <a:pt x="-1579" y="302946"/>
                  <a:pt x="9" y="305063"/>
                </a:cubicBezTo>
                <a:cubicBezTo>
                  <a:pt x="1597" y="307180"/>
                  <a:pt x="184159" y="231509"/>
                  <a:pt x="238134" y="203463"/>
                </a:cubicBezTo>
                <a:cubicBezTo>
                  <a:pt x="292109" y="175417"/>
                  <a:pt x="295284" y="165363"/>
                  <a:pt x="323859" y="136788"/>
                </a:cubicBezTo>
                <a:cubicBezTo>
                  <a:pt x="352434" y="108213"/>
                  <a:pt x="403234" y="5555"/>
                  <a:pt x="409584" y="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3674DDF1-097C-DF87-C32E-254CB886C5CD}"/>
              </a:ext>
            </a:extLst>
          </p:cNvPr>
          <p:cNvSpPr/>
          <p:nvPr/>
        </p:nvSpPr>
        <p:spPr>
          <a:xfrm>
            <a:off x="5695627" y="5743351"/>
            <a:ext cx="905194" cy="173366"/>
          </a:xfrm>
          <a:custGeom>
            <a:avLst/>
            <a:gdLst>
              <a:gd name="connsiteX0" fmla="*/ 323 w 905194"/>
              <a:gd name="connsiteY0" fmla="*/ 224 h 173366"/>
              <a:gd name="connsiteX1" fmla="*/ 308298 w 905194"/>
              <a:gd name="connsiteY1" fmla="*/ 79599 h 173366"/>
              <a:gd name="connsiteX2" fmla="*/ 305123 w 905194"/>
              <a:gd name="connsiteY2" fmla="*/ 54199 h 173366"/>
              <a:gd name="connsiteX3" fmla="*/ 486098 w 905194"/>
              <a:gd name="connsiteY3" fmla="*/ 133574 h 173366"/>
              <a:gd name="connsiteX4" fmla="*/ 482923 w 905194"/>
              <a:gd name="connsiteY4" fmla="*/ 111349 h 173366"/>
              <a:gd name="connsiteX5" fmla="*/ 670248 w 905194"/>
              <a:gd name="connsiteY5" fmla="*/ 171674 h 173366"/>
              <a:gd name="connsiteX6" fmla="*/ 632148 w 905194"/>
              <a:gd name="connsiteY6" fmla="*/ 155799 h 173366"/>
              <a:gd name="connsiteX7" fmla="*/ 816298 w 905194"/>
              <a:gd name="connsiteY7" fmla="*/ 146274 h 173366"/>
              <a:gd name="connsiteX8" fmla="*/ 898848 w 905194"/>
              <a:gd name="connsiteY8" fmla="*/ 130399 h 173366"/>
              <a:gd name="connsiteX9" fmla="*/ 654373 w 905194"/>
              <a:gd name="connsiteY9" fmla="*/ 133574 h 173366"/>
              <a:gd name="connsiteX10" fmla="*/ 228923 w 905194"/>
              <a:gd name="connsiteY10" fmla="*/ 41499 h 173366"/>
              <a:gd name="connsiteX11" fmla="*/ 181298 w 905194"/>
              <a:gd name="connsiteY11" fmla="*/ 25624 h 173366"/>
              <a:gd name="connsiteX12" fmla="*/ 247973 w 905194"/>
              <a:gd name="connsiteY12" fmla="*/ 54199 h 173366"/>
              <a:gd name="connsiteX13" fmla="*/ 323 w 905194"/>
              <a:gd name="connsiteY13" fmla="*/ 224 h 17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05194" h="173366">
                <a:moveTo>
                  <a:pt x="323" y="224"/>
                </a:moveTo>
                <a:cubicBezTo>
                  <a:pt x="10377" y="4457"/>
                  <a:pt x="257498" y="70603"/>
                  <a:pt x="308298" y="79599"/>
                </a:cubicBezTo>
                <a:cubicBezTo>
                  <a:pt x="359098" y="88595"/>
                  <a:pt x="275490" y="45203"/>
                  <a:pt x="305123" y="54199"/>
                </a:cubicBezTo>
                <a:cubicBezTo>
                  <a:pt x="334756" y="63195"/>
                  <a:pt x="456465" y="124049"/>
                  <a:pt x="486098" y="133574"/>
                </a:cubicBezTo>
                <a:cubicBezTo>
                  <a:pt x="515731" y="143099"/>
                  <a:pt x="452231" y="104999"/>
                  <a:pt x="482923" y="111349"/>
                </a:cubicBezTo>
                <a:cubicBezTo>
                  <a:pt x="513615" y="117699"/>
                  <a:pt x="645377" y="164266"/>
                  <a:pt x="670248" y="171674"/>
                </a:cubicBezTo>
                <a:cubicBezTo>
                  <a:pt x="695119" y="179082"/>
                  <a:pt x="607806" y="160032"/>
                  <a:pt x="632148" y="155799"/>
                </a:cubicBezTo>
                <a:cubicBezTo>
                  <a:pt x="656490" y="151566"/>
                  <a:pt x="771848" y="150507"/>
                  <a:pt x="816298" y="146274"/>
                </a:cubicBezTo>
                <a:cubicBezTo>
                  <a:pt x="860748" y="142041"/>
                  <a:pt x="925836" y="132516"/>
                  <a:pt x="898848" y="130399"/>
                </a:cubicBezTo>
                <a:cubicBezTo>
                  <a:pt x="871861" y="128282"/>
                  <a:pt x="766027" y="148391"/>
                  <a:pt x="654373" y="133574"/>
                </a:cubicBezTo>
                <a:cubicBezTo>
                  <a:pt x="542719" y="118757"/>
                  <a:pt x="307769" y="59491"/>
                  <a:pt x="228923" y="41499"/>
                </a:cubicBezTo>
                <a:cubicBezTo>
                  <a:pt x="150077" y="23507"/>
                  <a:pt x="178123" y="23507"/>
                  <a:pt x="181298" y="25624"/>
                </a:cubicBezTo>
                <a:cubicBezTo>
                  <a:pt x="184473" y="27741"/>
                  <a:pt x="278135" y="55257"/>
                  <a:pt x="247973" y="54199"/>
                </a:cubicBezTo>
                <a:cubicBezTo>
                  <a:pt x="217811" y="53141"/>
                  <a:pt x="-9731" y="-4009"/>
                  <a:pt x="323" y="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6131CFFD-64AF-B2E4-5E83-6A8D7907FE0F}"/>
              </a:ext>
            </a:extLst>
          </p:cNvPr>
          <p:cNvSpPr/>
          <p:nvPr/>
        </p:nvSpPr>
        <p:spPr>
          <a:xfrm>
            <a:off x="5784770" y="5813413"/>
            <a:ext cx="585815" cy="206772"/>
          </a:xfrm>
          <a:custGeom>
            <a:avLst/>
            <a:gdLst>
              <a:gd name="connsiteX0" fmla="*/ 80 w 585815"/>
              <a:gd name="connsiteY0" fmla="*/ 12 h 206772"/>
              <a:gd name="connsiteX1" fmla="*/ 346155 w 585815"/>
              <a:gd name="connsiteY1" fmla="*/ 88912 h 206772"/>
              <a:gd name="connsiteX2" fmla="*/ 530305 w 585815"/>
              <a:gd name="connsiteY2" fmla="*/ 155587 h 206772"/>
              <a:gd name="connsiteX3" fmla="*/ 447755 w 585815"/>
              <a:gd name="connsiteY3" fmla="*/ 139712 h 206772"/>
              <a:gd name="connsiteX4" fmla="*/ 584280 w 585815"/>
              <a:gd name="connsiteY4" fmla="*/ 206387 h 206772"/>
              <a:gd name="connsiteX5" fmla="*/ 514430 w 585815"/>
              <a:gd name="connsiteY5" fmla="*/ 165112 h 206772"/>
              <a:gd name="connsiteX6" fmla="*/ 409655 w 585815"/>
              <a:gd name="connsiteY6" fmla="*/ 123837 h 206772"/>
              <a:gd name="connsiteX7" fmla="*/ 314405 w 585815"/>
              <a:gd name="connsiteY7" fmla="*/ 82562 h 206772"/>
              <a:gd name="connsiteX8" fmla="*/ 80 w 585815"/>
              <a:gd name="connsiteY8" fmla="*/ 12 h 20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5815" h="206772">
                <a:moveTo>
                  <a:pt x="80" y="12"/>
                </a:moveTo>
                <a:cubicBezTo>
                  <a:pt x="5371" y="1070"/>
                  <a:pt x="257784" y="62983"/>
                  <a:pt x="346155" y="88912"/>
                </a:cubicBezTo>
                <a:cubicBezTo>
                  <a:pt x="434526" y="114841"/>
                  <a:pt x="513372" y="147120"/>
                  <a:pt x="530305" y="155587"/>
                </a:cubicBezTo>
                <a:cubicBezTo>
                  <a:pt x="547238" y="164054"/>
                  <a:pt x="438759" y="131245"/>
                  <a:pt x="447755" y="139712"/>
                </a:cubicBezTo>
                <a:cubicBezTo>
                  <a:pt x="456751" y="148179"/>
                  <a:pt x="573168" y="202154"/>
                  <a:pt x="584280" y="206387"/>
                </a:cubicBezTo>
                <a:cubicBezTo>
                  <a:pt x="595393" y="210620"/>
                  <a:pt x="543534" y="178870"/>
                  <a:pt x="514430" y="165112"/>
                </a:cubicBezTo>
                <a:cubicBezTo>
                  <a:pt x="485326" y="151354"/>
                  <a:pt x="442992" y="137595"/>
                  <a:pt x="409655" y="123837"/>
                </a:cubicBezTo>
                <a:cubicBezTo>
                  <a:pt x="376318" y="110079"/>
                  <a:pt x="377376" y="101612"/>
                  <a:pt x="314405" y="82562"/>
                </a:cubicBezTo>
                <a:cubicBezTo>
                  <a:pt x="251434" y="63512"/>
                  <a:pt x="-5211" y="-1046"/>
                  <a:pt x="80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DB8D516F-48A5-5FB0-42C3-3F662B9E9E2D}"/>
              </a:ext>
            </a:extLst>
          </p:cNvPr>
          <p:cNvSpPr/>
          <p:nvPr/>
        </p:nvSpPr>
        <p:spPr>
          <a:xfrm>
            <a:off x="6612145" y="5697649"/>
            <a:ext cx="352114" cy="227523"/>
          </a:xfrm>
          <a:custGeom>
            <a:avLst/>
            <a:gdLst>
              <a:gd name="connsiteX0" fmla="*/ 350630 w 352114"/>
              <a:gd name="connsiteY0" fmla="*/ 1476 h 227523"/>
              <a:gd name="connsiteX1" fmla="*/ 7730 w 352114"/>
              <a:gd name="connsiteY1" fmla="*/ 223726 h 227523"/>
              <a:gd name="connsiteX2" fmla="*/ 128380 w 352114"/>
              <a:gd name="connsiteY2" fmla="*/ 131651 h 227523"/>
              <a:gd name="connsiteX3" fmla="*/ 350630 w 352114"/>
              <a:gd name="connsiteY3" fmla="*/ 1476 h 227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114" h="227523">
                <a:moveTo>
                  <a:pt x="350630" y="1476"/>
                </a:moveTo>
                <a:cubicBezTo>
                  <a:pt x="330522" y="16822"/>
                  <a:pt x="44772" y="202030"/>
                  <a:pt x="7730" y="223726"/>
                </a:cubicBezTo>
                <a:cubicBezTo>
                  <a:pt x="-29312" y="245422"/>
                  <a:pt x="75993" y="168693"/>
                  <a:pt x="128380" y="131651"/>
                </a:cubicBezTo>
                <a:cubicBezTo>
                  <a:pt x="180767" y="94609"/>
                  <a:pt x="370738" y="-13870"/>
                  <a:pt x="350630" y="1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864BDED9-4FE8-2AC9-4424-6A248C8EA1F8}"/>
              </a:ext>
            </a:extLst>
          </p:cNvPr>
          <p:cNvSpPr/>
          <p:nvPr/>
        </p:nvSpPr>
        <p:spPr>
          <a:xfrm>
            <a:off x="6750550" y="5879154"/>
            <a:ext cx="133458" cy="132951"/>
          </a:xfrm>
          <a:custGeom>
            <a:avLst/>
            <a:gdLst>
              <a:gd name="connsiteX0" fmla="*/ 132850 w 133458"/>
              <a:gd name="connsiteY0" fmla="*/ 946 h 132951"/>
              <a:gd name="connsiteX1" fmla="*/ 2675 w 133458"/>
              <a:gd name="connsiteY1" fmla="*/ 131121 h 132951"/>
              <a:gd name="connsiteX2" fmla="*/ 50300 w 133458"/>
              <a:gd name="connsiteY2" fmla="*/ 73971 h 132951"/>
              <a:gd name="connsiteX3" fmla="*/ 132850 w 133458"/>
              <a:gd name="connsiteY3" fmla="*/ 946 h 13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458" h="132951">
                <a:moveTo>
                  <a:pt x="132850" y="946"/>
                </a:moveTo>
                <a:cubicBezTo>
                  <a:pt x="124913" y="10471"/>
                  <a:pt x="16433" y="118950"/>
                  <a:pt x="2675" y="131121"/>
                </a:cubicBezTo>
                <a:cubicBezTo>
                  <a:pt x="-11083" y="143292"/>
                  <a:pt x="31779" y="91434"/>
                  <a:pt x="50300" y="73971"/>
                </a:cubicBezTo>
                <a:cubicBezTo>
                  <a:pt x="68821" y="56509"/>
                  <a:pt x="140787" y="-8579"/>
                  <a:pt x="132850" y="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F08E9237-FD8B-C2D5-CC21-D7448C13D1B7}"/>
              </a:ext>
            </a:extLst>
          </p:cNvPr>
          <p:cNvSpPr/>
          <p:nvPr/>
        </p:nvSpPr>
        <p:spPr>
          <a:xfrm>
            <a:off x="6000086" y="5902016"/>
            <a:ext cx="315015" cy="142475"/>
          </a:xfrm>
          <a:custGeom>
            <a:avLst/>
            <a:gdLst>
              <a:gd name="connsiteX0" fmla="*/ 664 w 315015"/>
              <a:gd name="connsiteY0" fmla="*/ 309 h 142475"/>
              <a:gd name="connsiteX1" fmla="*/ 184814 w 315015"/>
              <a:gd name="connsiteY1" fmla="*/ 70159 h 142475"/>
              <a:gd name="connsiteX2" fmla="*/ 308639 w 315015"/>
              <a:gd name="connsiteY2" fmla="*/ 140009 h 142475"/>
              <a:gd name="connsiteX3" fmla="*/ 292764 w 315015"/>
              <a:gd name="connsiteY3" fmla="*/ 124134 h 142475"/>
              <a:gd name="connsiteX4" fmla="*/ 254664 w 315015"/>
              <a:gd name="connsiteY4" fmla="*/ 98734 h 142475"/>
              <a:gd name="connsiteX5" fmla="*/ 664 w 315015"/>
              <a:gd name="connsiteY5" fmla="*/ 309 h 14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015" h="142475">
                <a:moveTo>
                  <a:pt x="664" y="309"/>
                </a:moveTo>
                <a:cubicBezTo>
                  <a:pt x="-10978" y="-4453"/>
                  <a:pt x="133485" y="46876"/>
                  <a:pt x="184814" y="70159"/>
                </a:cubicBezTo>
                <a:cubicBezTo>
                  <a:pt x="236143" y="93442"/>
                  <a:pt x="308639" y="140009"/>
                  <a:pt x="308639" y="140009"/>
                </a:cubicBezTo>
                <a:cubicBezTo>
                  <a:pt x="326631" y="149005"/>
                  <a:pt x="301760" y="131013"/>
                  <a:pt x="292764" y="124134"/>
                </a:cubicBezTo>
                <a:cubicBezTo>
                  <a:pt x="283768" y="117255"/>
                  <a:pt x="299643" y="120430"/>
                  <a:pt x="254664" y="98734"/>
                </a:cubicBezTo>
                <a:cubicBezTo>
                  <a:pt x="209685" y="77038"/>
                  <a:pt x="12306" y="5071"/>
                  <a:pt x="664" y="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526C78DC-0C22-EB56-B703-4912FD0039E4}"/>
              </a:ext>
            </a:extLst>
          </p:cNvPr>
          <p:cNvSpPr/>
          <p:nvPr/>
        </p:nvSpPr>
        <p:spPr>
          <a:xfrm>
            <a:off x="5849177" y="5588665"/>
            <a:ext cx="145356" cy="117465"/>
          </a:xfrm>
          <a:custGeom>
            <a:avLst/>
            <a:gdLst>
              <a:gd name="connsiteX0" fmla="*/ 2348 w 145356"/>
              <a:gd name="connsiteY0" fmla="*/ 24735 h 117465"/>
              <a:gd name="connsiteX1" fmla="*/ 56323 w 145356"/>
              <a:gd name="connsiteY1" fmla="*/ 59660 h 117465"/>
              <a:gd name="connsiteX2" fmla="*/ 56323 w 145356"/>
              <a:gd name="connsiteY2" fmla="*/ 116810 h 117465"/>
              <a:gd name="connsiteX3" fmla="*/ 59498 w 145356"/>
              <a:gd name="connsiteY3" fmla="*/ 85060 h 117465"/>
              <a:gd name="connsiteX4" fmla="*/ 145223 w 145356"/>
              <a:gd name="connsiteY4" fmla="*/ 2510 h 117465"/>
              <a:gd name="connsiteX5" fmla="*/ 2348 w 145356"/>
              <a:gd name="connsiteY5" fmla="*/ 24735 h 11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356" h="117465">
                <a:moveTo>
                  <a:pt x="2348" y="24735"/>
                </a:moveTo>
                <a:cubicBezTo>
                  <a:pt x="-12469" y="34260"/>
                  <a:pt x="47327" y="44314"/>
                  <a:pt x="56323" y="59660"/>
                </a:cubicBezTo>
                <a:cubicBezTo>
                  <a:pt x="65319" y="75006"/>
                  <a:pt x="55794" y="112577"/>
                  <a:pt x="56323" y="116810"/>
                </a:cubicBezTo>
                <a:cubicBezTo>
                  <a:pt x="56852" y="121043"/>
                  <a:pt x="44681" y="104110"/>
                  <a:pt x="59498" y="85060"/>
                </a:cubicBezTo>
                <a:cubicBezTo>
                  <a:pt x="74315" y="66010"/>
                  <a:pt x="148927" y="12564"/>
                  <a:pt x="145223" y="2510"/>
                </a:cubicBezTo>
                <a:cubicBezTo>
                  <a:pt x="141519" y="-7544"/>
                  <a:pt x="17165" y="15210"/>
                  <a:pt x="2348" y="24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B75FC3A9-91BE-53E6-3A8A-05A4EDD16C7F}"/>
              </a:ext>
            </a:extLst>
          </p:cNvPr>
          <p:cNvSpPr/>
          <p:nvPr/>
        </p:nvSpPr>
        <p:spPr>
          <a:xfrm>
            <a:off x="5714862" y="5572064"/>
            <a:ext cx="232025" cy="121083"/>
          </a:xfrm>
          <a:custGeom>
            <a:avLst/>
            <a:gdLst>
              <a:gd name="connsiteX0" fmla="*/ 231913 w 232025"/>
              <a:gd name="connsiteY0" fmla="*/ 61 h 121083"/>
              <a:gd name="connsiteX1" fmla="*/ 63638 w 232025"/>
              <a:gd name="connsiteY1" fmla="*/ 66736 h 121083"/>
              <a:gd name="connsiteX2" fmla="*/ 138 w 232025"/>
              <a:gd name="connsiteY2" fmla="*/ 95311 h 121083"/>
              <a:gd name="connsiteX3" fmla="*/ 47763 w 232025"/>
              <a:gd name="connsiteY3" fmla="*/ 111186 h 121083"/>
              <a:gd name="connsiteX4" fmla="*/ 85863 w 232025"/>
              <a:gd name="connsiteY4" fmla="*/ 120711 h 121083"/>
              <a:gd name="connsiteX5" fmla="*/ 76338 w 232025"/>
              <a:gd name="connsiteY5" fmla="*/ 98486 h 121083"/>
              <a:gd name="connsiteX6" fmla="*/ 89038 w 232025"/>
              <a:gd name="connsiteY6" fmla="*/ 79436 h 121083"/>
              <a:gd name="connsiteX7" fmla="*/ 231913 w 232025"/>
              <a:gd name="connsiteY7" fmla="*/ 61 h 121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025" h="121083">
                <a:moveTo>
                  <a:pt x="231913" y="61"/>
                </a:moveTo>
                <a:cubicBezTo>
                  <a:pt x="227680" y="-2056"/>
                  <a:pt x="102267" y="50861"/>
                  <a:pt x="63638" y="66736"/>
                </a:cubicBezTo>
                <a:cubicBezTo>
                  <a:pt x="25009" y="82611"/>
                  <a:pt x="2784" y="87903"/>
                  <a:pt x="138" y="95311"/>
                </a:cubicBezTo>
                <a:cubicBezTo>
                  <a:pt x="-2508" y="102719"/>
                  <a:pt x="33476" y="106953"/>
                  <a:pt x="47763" y="111186"/>
                </a:cubicBezTo>
                <a:cubicBezTo>
                  <a:pt x="62050" y="115419"/>
                  <a:pt x="81101" y="122828"/>
                  <a:pt x="85863" y="120711"/>
                </a:cubicBezTo>
                <a:cubicBezTo>
                  <a:pt x="90625" y="118594"/>
                  <a:pt x="76338" y="98486"/>
                  <a:pt x="76338" y="98486"/>
                </a:cubicBezTo>
                <a:cubicBezTo>
                  <a:pt x="76867" y="91607"/>
                  <a:pt x="58876" y="95840"/>
                  <a:pt x="89038" y="79436"/>
                </a:cubicBezTo>
                <a:cubicBezTo>
                  <a:pt x="119200" y="63032"/>
                  <a:pt x="236146" y="2178"/>
                  <a:pt x="231913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74EC7DE3-3075-827A-826C-965A9DB14D38}"/>
              </a:ext>
            </a:extLst>
          </p:cNvPr>
          <p:cNvSpPr/>
          <p:nvPr/>
        </p:nvSpPr>
        <p:spPr>
          <a:xfrm>
            <a:off x="6674613" y="5467350"/>
            <a:ext cx="391244" cy="191867"/>
          </a:xfrm>
          <a:custGeom>
            <a:avLst/>
            <a:gdLst>
              <a:gd name="connsiteX0" fmla="*/ 2412 w 391244"/>
              <a:gd name="connsiteY0" fmla="*/ 28575 h 191867"/>
              <a:gd name="connsiteX1" fmla="*/ 288162 w 391244"/>
              <a:gd name="connsiteY1" fmla="*/ 9525 h 191867"/>
              <a:gd name="connsiteX2" fmla="*/ 383412 w 391244"/>
              <a:gd name="connsiteY2" fmla="*/ 0 h 191867"/>
              <a:gd name="connsiteX3" fmla="*/ 380237 w 391244"/>
              <a:gd name="connsiteY3" fmla="*/ 12700 h 191867"/>
              <a:gd name="connsiteX4" fmla="*/ 335787 w 391244"/>
              <a:gd name="connsiteY4" fmla="*/ 22225 h 191867"/>
              <a:gd name="connsiteX5" fmla="*/ 215137 w 391244"/>
              <a:gd name="connsiteY5" fmla="*/ 146050 h 191867"/>
              <a:gd name="connsiteX6" fmla="*/ 142112 w 391244"/>
              <a:gd name="connsiteY6" fmla="*/ 190500 h 191867"/>
              <a:gd name="connsiteX7" fmla="*/ 256412 w 391244"/>
              <a:gd name="connsiteY7" fmla="*/ 101600 h 191867"/>
              <a:gd name="connsiteX8" fmla="*/ 278637 w 391244"/>
              <a:gd name="connsiteY8" fmla="*/ 50800 h 191867"/>
              <a:gd name="connsiteX9" fmla="*/ 227837 w 391244"/>
              <a:gd name="connsiteY9" fmla="*/ 92075 h 191867"/>
              <a:gd name="connsiteX10" fmla="*/ 208787 w 391244"/>
              <a:gd name="connsiteY10" fmla="*/ 88900 h 191867"/>
              <a:gd name="connsiteX11" fmla="*/ 151637 w 391244"/>
              <a:gd name="connsiteY11" fmla="*/ 57150 h 191867"/>
              <a:gd name="connsiteX12" fmla="*/ 2412 w 391244"/>
              <a:gd name="connsiteY12" fmla="*/ 28575 h 19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244" h="191867">
                <a:moveTo>
                  <a:pt x="2412" y="28575"/>
                </a:moveTo>
                <a:cubicBezTo>
                  <a:pt x="25166" y="20637"/>
                  <a:pt x="224662" y="14287"/>
                  <a:pt x="288162" y="9525"/>
                </a:cubicBezTo>
                <a:cubicBezTo>
                  <a:pt x="351662" y="4763"/>
                  <a:pt x="383412" y="0"/>
                  <a:pt x="383412" y="0"/>
                </a:cubicBezTo>
                <a:cubicBezTo>
                  <a:pt x="398758" y="529"/>
                  <a:pt x="388174" y="8996"/>
                  <a:pt x="380237" y="12700"/>
                </a:cubicBezTo>
                <a:cubicBezTo>
                  <a:pt x="372300" y="16404"/>
                  <a:pt x="363304" y="0"/>
                  <a:pt x="335787" y="22225"/>
                </a:cubicBezTo>
                <a:cubicBezTo>
                  <a:pt x="308270" y="44450"/>
                  <a:pt x="247416" y="118004"/>
                  <a:pt x="215137" y="146050"/>
                </a:cubicBezTo>
                <a:cubicBezTo>
                  <a:pt x="182858" y="174096"/>
                  <a:pt x="135233" y="197908"/>
                  <a:pt x="142112" y="190500"/>
                </a:cubicBezTo>
                <a:cubicBezTo>
                  <a:pt x="148991" y="183092"/>
                  <a:pt x="233658" y="124883"/>
                  <a:pt x="256412" y="101600"/>
                </a:cubicBezTo>
                <a:cubicBezTo>
                  <a:pt x="279166" y="78317"/>
                  <a:pt x="283399" y="52387"/>
                  <a:pt x="278637" y="50800"/>
                </a:cubicBezTo>
                <a:cubicBezTo>
                  <a:pt x="273875" y="49213"/>
                  <a:pt x="227837" y="92075"/>
                  <a:pt x="227837" y="92075"/>
                </a:cubicBezTo>
                <a:cubicBezTo>
                  <a:pt x="216195" y="98425"/>
                  <a:pt x="221487" y="94721"/>
                  <a:pt x="208787" y="88900"/>
                </a:cubicBezTo>
                <a:cubicBezTo>
                  <a:pt x="196087" y="83079"/>
                  <a:pt x="178624" y="66675"/>
                  <a:pt x="151637" y="57150"/>
                </a:cubicBezTo>
                <a:cubicBezTo>
                  <a:pt x="124650" y="47625"/>
                  <a:pt x="-20342" y="36513"/>
                  <a:pt x="2412" y="28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3CE22053-89F1-3818-6CFE-A78B2C058D94}"/>
              </a:ext>
            </a:extLst>
          </p:cNvPr>
          <p:cNvSpPr/>
          <p:nvPr/>
        </p:nvSpPr>
        <p:spPr>
          <a:xfrm>
            <a:off x="5924343" y="5613323"/>
            <a:ext cx="149493" cy="104953"/>
          </a:xfrm>
          <a:custGeom>
            <a:avLst/>
            <a:gdLst>
              <a:gd name="connsiteX0" fmla="*/ 207 w 149493"/>
              <a:gd name="connsiteY0" fmla="*/ 104852 h 104953"/>
              <a:gd name="connsiteX1" fmla="*/ 31957 w 149493"/>
              <a:gd name="connsiteY1" fmla="*/ 41352 h 104953"/>
              <a:gd name="connsiteX2" fmla="*/ 66882 w 149493"/>
              <a:gd name="connsiteY2" fmla="*/ 6427 h 104953"/>
              <a:gd name="connsiteX3" fmla="*/ 124032 w 149493"/>
              <a:gd name="connsiteY3" fmla="*/ 3252 h 104953"/>
              <a:gd name="connsiteX4" fmla="*/ 149432 w 149493"/>
              <a:gd name="connsiteY4" fmla="*/ 9602 h 104953"/>
              <a:gd name="connsiteX5" fmla="*/ 117682 w 149493"/>
              <a:gd name="connsiteY5" fmla="*/ 77 h 104953"/>
              <a:gd name="connsiteX6" fmla="*/ 89107 w 149493"/>
              <a:gd name="connsiteY6" fmla="*/ 15952 h 104953"/>
              <a:gd name="connsiteX7" fmla="*/ 47832 w 149493"/>
              <a:gd name="connsiteY7" fmla="*/ 25477 h 104953"/>
              <a:gd name="connsiteX8" fmla="*/ 207 w 149493"/>
              <a:gd name="connsiteY8" fmla="*/ 104852 h 104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493" h="104953">
                <a:moveTo>
                  <a:pt x="207" y="104852"/>
                </a:moveTo>
                <a:cubicBezTo>
                  <a:pt x="-2439" y="107498"/>
                  <a:pt x="20845" y="57756"/>
                  <a:pt x="31957" y="41352"/>
                </a:cubicBezTo>
                <a:cubicBezTo>
                  <a:pt x="43069" y="24948"/>
                  <a:pt x="51536" y="12777"/>
                  <a:pt x="66882" y="6427"/>
                </a:cubicBezTo>
                <a:cubicBezTo>
                  <a:pt x="82228" y="77"/>
                  <a:pt x="110274" y="2723"/>
                  <a:pt x="124032" y="3252"/>
                </a:cubicBezTo>
                <a:cubicBezTo>
                  <a:pt x="137790" y="3781"/>
                  <a:pt x="150490" y="10131"/>
                  <a:pt x="149432" y="9602"/>
                </a:cubicBezTo>
                <a:cubicBezTo>
                  <a:pt x="148374" y="9073"/>
                  <a:pt x="127736" y="-981"/>
                  <a:pt x="117682" y="77"/>
                </a:cubicBezTo>
                <a:cubicBezTo>
                  <a:pt x="107628" y="1135"/>
                  <a:pt x="100749" y="11719"/>
                  <a:pt x="89107" y="15952"/>
                </a:cubicBezTo>
                <a:cubicBezTo>
                  <a:pt x="77465" y="20185"/>
                  <a:pt x="58945" y="13306"/>
                  <a:pt x="47832" y="25477"/>
                </a:cubicBezTo>
                <a:cubicBezTo>
                  <a:pt x="36719" y="37648"/>
                  <a:pt x="2853" y="102206"/>
                  <a:pt x="207" y="104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B78EBDCE-A613-C856-C3D6-C991ED7E72C4}"/>
              </a:ext>
            </a:extLst>
          </p:cNvPr>
          <p:cNvSpPr/>
          <p:nvPr/>
        </p:nvSpPr>
        <p:spPr>
          <a:xfrm>
            <a:off x="6076832" y="5610221"/>
            <a:ext cx="22343" cy="135121"/>
          </a:xfrm>
          <a:custGeom>
            <a:avLst/>
            <a:gdLst>
              <a:gd name="connsiteX0" fmla="*/ 15993 w 22343"/>
              <a:gd name="connsiteY0" fmla="*/ 4 h 135121"/>
              <a:gd name="connsiteX1" fmla="*/ 15993 w 22343"/>
              <a:gd name="connsiteY1" fmla="*/ 60329 h 135121"/>
              <a:gd name="connsiteX2" fmla="*/ 22343 w 22343"/>
              <a:gd name="connsiteY2" fmla="*/ 133354 h 135121"/>
              <a:gd name="connsiteX3" fmla="*/ 15993 w 22343"/>
              <a:gd name="connsiteY3" fmla="*/ 107954 h 135121"/>
              <a:gd name="connsiteX4" fmla="*/ 118 w 22343"/>
              <a:gd name="connsiteY4" fmla="*/ 57154 h 135121"/>
              <a:gd name="connsiteX5" fmla="*/ 15993 w 22343"/>
              <a:gd name="connsiteY5" fmla="*/ 4 h 13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43" h="135121">
                <a:moveTo>
                  <a:pt x="15993" y="4"/>
                </a:moveTo>
                <a:cubicBezTo>
                  <a:pt x="18639" y="533"/>
                  <a:pt x="14935" y="38104"/>
                  <a:pt x="15993" y="60329"/>
                </a:cubicBezTo>
                <a:cubicBezTo>
                  <a:pt x="17051" y="82554"/>
                  <a:pt x="22343" y="125417"/>
                  <a:pt x="22343" y="133354"/>
                </a:cubicBezTo>
                <a:cubicBezTo>
                  <a:pt x="22343" y="141291"/>
                  <a:pt x="19697" y="120654"/>
                  <a:pt x="15993" y="107954"/>
                </a:cubicBezTo>
                <a:cubicBezTo>
                  <a:pt x="12289" y="95254"/>
                  <a:pt x="1705" y="70383"/>
                  <a:pt x="118" y="57154"/>
                </a:cubicBezTo>
                <a:cubicBezTo>
                  <a:pt x="-1469" y="43925"/>
                  <a:pt x="13347" y="-525"/>
                  <a:pt x="15993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D687CB8D-5F5C-0B57-D845-6E01B6858547}"/>
              </a:ext>
            </a:extLst>
          </p:cNvPr>
          <p:cNvSpPr/>
          <p:nvPr/>
        </p:nvSpPr>
        <p:spPr>
          <a:xfrm>
            <a:off x="6734004" y="5517939"/>
            <a:ext cx="57396" cy="118095"/>
          </a:xfrm>
          <a:custGeom>
            <a:avLst/>
            <a:gdLst>
              <a:gd name="connsiteX0" fmla="*/ 35096 w 57396"/>
              <a:gd name="connsiteY0" fmla="*/ 117686 h 118095"/>
              <a:gd name="connsiteX1" fmla="*/ 3346 w 57396"/>
              <a:gd name="connsiteY1" fmla="*/ 70061 h 118095"/>
              <a:gd name="connsiteX2" fmla="*/ 16046 w 57396"/>
              <a:gd name="connsiteY2" fmla="*/ 31961 h 118095"/>
              <a:gd name="connsiteX3" fmla="*/ 57321 w 57396"/>
              <a:gd name="connsiteY3" fmla="*/ 211 h 118095"/>
              <a:gd name="connsiteX4" fmla="*/ 25571 w 57396"/>
              <a:gd name="connsiteY4" fmla="*/ 19261 h 118095"/>
              <a:gd name="connsiteX5" fmla="*/ 171 w 57396"/>
              <a:gd name="connsiteY5" fmla="*/ 41486 h 118095"/>
              <a:gd name="connsiteX6" fmla="*/ 35096 w 57396"/>
              <a:gd name="connsiteY6" fmla="*/ 117686 h 11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396" h="118095">
                <a:moveTo>
                  <a:pt x="35096" y="117686"/>
                </a:moveTo>
                <a:cubicBezTo>
                  <a:pt x="35625" y="122449"/>
                  <a:pt x="6521" y="84348"/>
                  <a:pt x="3346" y="70061"/>
                </a:cubicBezTo>
                <a:cubicBezTo>
                  <a:pt x="171" y="55774"/>
                  <a:pt x="7050" y="43603"/>
                  <a:pt x="16046" y="31961"/>
                </a:cubicBezTo>
                <a:cubicBezTo>
                  <a:pt x="25042" y="20319"/>
                  <a:pt x="55733" y="2328"/>
                  <a:pt x="57321" y="211"/>
                </a:cubicBezTo>
                <a:cubicBezTo>
                  <a:pt x="58909" y="-1906"/>
                  <a:pt x="35096" y="12382"/>
                  <a:pt x="25571" y="19261"/>
                </a:cubicBezTo>
                <a:cubicBezTo>
                  <a:pt x="16046" y="26140"/>
                  <a:pt x="-1946" y="28257"/>
                  <a:pt x="171" y="41486"/>
                </a:cubicBezTo>
                <a:cubicBezTo>
                  <a:pt x="2288" y="54715"/>
                  <a:pt x="34567" y="112923"/>
                  <a:pt x="35096" y="1176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70C8D1D1-BDCC-AD3A-9C2E-60E15FCAC826}"/>
              </a:ext>
            </a:extLst>
          </p:cNvPr>
          <p:cNvSpPr/>
          <p:nvPr/>
        </p:nvSpPr>
        <p:spPr>
          <a:xfrm>
            <a:off x="6219133" y="5603735"/>
            <a:ext cx="57899" cy="181526"/>
          </a:xfrm>
          <a:custGeom>
            <a:avLst/>
            <a:gdLst>
              <a:gd name="connsiteX0" fmla="*/ 32442 w 57899"/>
              <a:gd name="connsiteY0" fmla="*/ 140 h 181526"/>
              <a:gd name="connsiteX1" fmla="*/ 29267 w 57899"/>
              <a:gd name="connsiteY1" fmla="*/ 95390 h 181526"/>
              <a:gd name="connsiteX2" fmla="*/ 57842 w 57899"/>
              <a:gd name="connsiteY2" fmla="*/ 171590 h 181526"/>
              <a:gd name="connsiteX3" fmla="*/ 35617 w 57899"/>
              <a:gd name="connsiteY3" fmla="*/ 146190 h 181526"/>
              <a:gd name="connsiteX4" fmla="*/ 692 w 57899"/>
              <a:gd name="connsiteY4" fmla="*/ 181115 h 181526"/>
              <a:gd name="connsiteX5" fmla="*/ 13392 w 57899"/>
              <a:gd name="connsiteY5" fmla="*/ 117615 h 181526"/>
              <a:gd name="connsiteX6" fmla="*/ 32442 w 57899"/>
              <a:gd name="connsiteY6" fmla="*/ 140 h 18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899" h="181526">
                <a:moveTo>
                  <a:pt x="32442" y="140"/>
                </a:moveTo>
                <a:cubicBezTo>
                  <a:pt x="35088" y="-3564"/>
                  <a:pt x="25034" y="66815"/>
                  <a:pt x="29267" y="95390"/>
                </a:cubicBezTo>
                <a:cubicBezTo>
                  <a:pt x="33500" y="123965"/>
                  <a:pt x="56784" y="163123"/>
                  <a:pt x="57842" y="171590"/>
                </a:cubicBezTo>
                <a:cubicBezTo>
                  <a:pt x="58900" y="180057"/>
                  <a:pt x="45142" y="144603"/>
                  <a:pt x="35617" y="146190"/>
                </a:cubicBezTo>
                <a:cubicBezTo>
                  <a:pt x="26092" y="147778"/>
                  <a:pt x="4396" y="185877"/>
                  <a:pt x="692" y="181115"/>
                </a:cubicBezTo>
                <a:cubicBezTo>
                  <a:pt x="-3012" y="176353"/>
                  <a:pt x="9159" y="142486"/>
                  <a:pt x="13392" y="117615"/>
                </a:cubicBezTo>
                <a:cubicBezTo>
                  <a:pt x="17625" y="92744"/>
                  <a:pt x="29796" y="3844"/>
                  <a:pt x="32442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CC9E2F14-DDCA-E20A-E059-D1486293C57A}"/>
              </a:ext>
            </a:extLst>
          </p:cNvPr>
          <p:cNvSpPr/>
          <p:nvPr/>
        </p:nvSpPr>
        <p:spPr>
          <a:xfrm>
            <a:off x="6041907" y="5638716"/>
            <a:ext cx="22390" cy="102703"/>
          </a:xfrm>
          <a:custGeom>
            <a:avLst/>
            <a:gdLst>
              <a:gd name="connsiteX0" fmla="*/ 22343 w 22390"/>
              <a:gd name="connsiteY0" fmla="*/ 84 h 102703"/>
              <a:gd name="connsiteX1" fmla="*/ 6468 w 22390"/>
              <a:gd name="connsiteY1" fmla="*/ 85809 h 102703"/>
              <a:gd name="connsiteX2" fmla="*/ 6468 w 22390"/>
              <a:gd name="connsiteY2" fmla="*/ 101684 h 102703"/>
              <a:gd name="connsiteX3" fmla="*/ 118 w 22390"/>
              <a:gd name="connsiteY3" fmla="*/ 69934 h 102703"/>
              <a:gd name="connsiteX4" fmla="*/ 22343 w 22390"/>
              <a:gd name="connsiteY4" fmla="*/ 84 h 10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90" h="102703">
                <a:moveTo>
                  <a:pt x="22343" y="84"/>
                </a:moveTo>
                <a:cubicBezTo>
                  <a:pt x="23401" y="2730"/>
                  <a:pt x="6468" y="85809"/>
                  <a:pt x="6468" y="85809"/>
                </a:cubicBezTo>
                <a:cubicBezTo>
                  <a:pt x="3822" y="102742"/>
                  <a:pt x="7526" y="104330"/>
                  <a:pt x="6468" y="101684"/>
                </a:cubicBezTo>
                <a:cubicBezTo>
                  <a:pt x="5410" y="99038"/>
                  <a:pt x="-940" y="82105"/>
                  <a:pt x="118" y="69934"/>
                </a:cubicBezTo>
                <a:cubicBezTo>
                  <a:pt x="1176" y="57763"/>
                  <a:pt x="21285" y="-2562"/>
                  <a:pt x="22343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9E737AAD-B48C-64C5-37FE-67FFE9134894}"/>
              </a:ext>
            </a:extLst>
          </p:cNvPr>
          <p:cNvSpPr/>
          <p:nvPr/>
        </p:nvSpPr>
        <p:spPr>
          <a:xfrm>
            <a:off x="6083300" y="5596962"/>
            <a:ext cx="296183" cy="27228"/>
          </a:xfrm>
          <a:custGeom>
            <a:avLst/>
            <a:gdLst>
              <a:gd name="connsiteX0" fmla="*/ 0 w 296183"/>
              <a:gd name="connsiteY0" fmla="*/ 6913 h 27228"/>
              <a:gd name="connsiteX1" fmla="*/ 82550 w 296183"/>
              <a:gd name="connsiteY1" fmla="*/ 16438 h 27228"/>
              <a:gd name="connsiteX2" fmla="*/ 149225 w 296183"/>
              <a:gd name="connsiteY2" fmla="*/ 13263 h 27228"/>
              <a:gd name="connsiteX3" fmla="*/ 104775 w 296183"/>
              <a:gd name="connsiteY3" fmla="*/ 16438 h 27228"/>
              <a:gd name="connsiteX4" fmla="*/ 196850 w 296183"/>
              <a:gd name="connsiteY4" fmla="*/ 19613 h 27228"/>
              <a:gd name="connsiteX5" fmla="*/ 295275 w 296183"/>
              <a:gd name="connsiteY5" fmla="*/ 563 h 27228"/>
              <a:gd name="connsiteX6" fmla="*/ 241300 w 296183"/>
              <a:gd name="connsiteY6" fmla="*/ 6913 h 27228"/>
              <a:gd name="connsiteX7" fmla="*/ 165100 w 296183"/>
              <a:gd name="connsiteY7" fmla="*/ 25963 h 27228"/>
              <a:gd name="connsiteX8" fmla="*/ 0 w 296183"/>
              <a:gd name="connsiteY8" fmla="*/ 6913 h 2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183" h="27228">
                <a:moveTo>
                  <a:pt x="0" y="6913"/>
                </a:moveTo>
                <a:cubicBezTo>
                  <a:pt x="28839" y="11146"/>
                  <a:pt x="57679" y="15380"/>
                  <a:pt x="82550" y="16438"/>
                </a:cubicBezTo>
                <a:lnTo>
                  <a:pt x="149225" y="13263"/>
                </a:lnTo>
                <a:cubicBezTo>
                  <a:pt x="152929" y="13263"/>
                  <a:pt x="96838" y="15380"/>
                  <a:pt x="104775" y="16438"/>
                </a:cubicBezTo>
                <a:cubicBezTo>
                  <a:pt x="112712" y="17496"/>
                  <a:pt x="165100" y="22259"/>
                  <a:pt x="196850" y="19613"/>
                </a:cubicBezTo>
                <a:cubicBezTo>
                  <a:pt x="228600" y="16967"/>
                  <a:pt x="287867" y="2680"/>
                  <a:pt x="295275" y="563"/>
                </a:cubicBezTo>
                <a:cubicBezTo>
                  <a:pt x="302683" y="-1554"/>
                  <a:pt x="262996" y="2680"/>
                  <a:pt x="241300" y="6913"/>
                </a:cubicBezTo>
                <a:cubicBezTo>
                  <a:pt x="219604" y="11146"/>
                  <a:pt x="202142" y="22788"/>
                  <a:pt x="165100" y="25963"/>
                </a:cubicBezTo>
                <a:cubicBezTo>
                  <a:pt x="128058" y="29138"/>
                  <a:pt x="73554" y="27550"/>
                  <a:pt x="0" y="6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C55350FA-FA92-8D48-EC52-8BF9A6D62048}"/>
              </a:ext>
            </a:extLst>
          </p:cNvPr>
          <p:cNvSpPr/>
          <p:nvPr/>
        </p:nvSpPr>
        <p:spPr>
          <a:xfrm>
            <a:off x="6362648" y="5607031"/>
            <a:ext cx="19152" cy="168894"/>
          </a:xfrm>
          <a:custGeom>
            <a:avLst/>
            <a:gdLst>
              <a:gd name="connsiteX0" fmla="*/ 15927 w 19152"/>
              <a:gd name="connsiteY0" fmla="*/ 19 h 168894"/>
              <a:gd name="connsiteX1" fmla="*/ 9577 w 19152"/>
              <a:gd name="connsiteY1" fmla="*/ 127019 h 168894"/>
              <a:gd name="connsiteX2" fmla="*/ 19102 w 19152"/>
              <a:gd name="connsiteY2" fmla="*/ 168294 h 168894"/>
              <a:gd name="connsiteX3" fmla="*/ 12752 w 19152"/>
              <a:gd name="connsiteY3" fmla="*/ 149244 h 168894"/>
              <a:gd name="connsiteX4" fmla="*/ 52 w 19152"/>
              <a:gd name="connsiteY4" fmla="*/ 117494 h 168894"/>
              <a:gd name="connsiteX5" fmla="*/ 15927 w 19152"/>
              <a:gd name="connsiteY5" fmla="*/ 19 h 168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52" h="168894">
                <a:moveTo>
                  <a:pt x="15927" y="19"/>
                </a:moveTo>
                <a:cubicBezTo>
                  <a:pt x="17514" y="1606"/>
                  <a:pt x="9048" y="98973"/>
                  <a:pt x="9577" y="127019"/>
                </a:cubicBezTo>
                <a:cubicBezTo>
                  <a:pt x="10106" y="155065"/>
                  <a:pt x="19102" y="168294"/>
                  <a:pt x="19102" y="168294"/>
                </a:cubicBezTo>
                <a:cubicBezTo>
                  <a:pt x="19631" y="171998"/>
                  <a:pt x="15927" y="157711"/>
                  <a:pt x="12752" y="149244"/>
                </a:cubicBezTo>
                <a:cubicBezTo>
                  <a:pt x="9577" y="140777"/>
                  <a:pt x="1110" y="139190"/>
                  <a:pt x="52" y="117494"/>
                </a:cubicBezTo>
                <a:cubicBezTo>
                  <a:pt x="-1006" y="95798"/>
                  <a:pt x="14340" y="-1568"/>
                  <a:pt x="15927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204F04F2-0CAC-15E6-8496-A8F7668C610D}"/>
              </a:ext>
            </a:extLst>
          </p:cNvPr>
          <p:cNvSpPr/>
          <p:nvPr/>
        </p:nvSpPr>
        <p:spPr>
          <a:xfrm>
            <a:off x="6480012" y="5584423"/>
            <a:ext cx="28863" cy="182720"/>
          </a:xfrm>
          <a:custGeom>
            <a:avLst/>
            <a:gdLst>
              <a:gd name="connsiteX0" fmla="*/ 19213 w 28863"/>
              <a:gd name="connsiteY0" fmla="*/ 402 h 182720"/>
              <a:gd name="connsiteX1" fmla="*/ 12863 w 28863"/>
              <a:gd name="connsiteY1" fmla="*/ 82952 h 182720"/>
              <a:gd name="connsiteX2" fmla="*/ 28738 w 28863"/>
              <a:gd name="connsiteY2" fmla="*/ 178202 h 182720"/>
              <a:gd name="connsiteX3" fmla="*/ 19213 w 28863"/>
              <a:gd name="connsiteY3" fmla="*/ 162327 h 182720"/>
              <a:gd name="connsiteX4" fmla="*/ 163 w 28863"/>
              <a:gd name="connsiteY4" fmla="*/ 117877 h 182720"/>
              <a:gd name="connsiteX5" fmla="*/ 19213 w 28863"/>
              <a:gd name="connsiteY5" fmla="*/ 402 h 18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63" h="182720">
                <a:moveTo>
                  <a:pt x="19213" y="402"/>
                </a:moveTo>
                <a:cubicBezTo>
                  <a:pt x="21330" y="-5419"/>
                  <a:pt x="11276" y="53319"/>
                  <a:pt x="12863" y="82952"/>
                </a:cubicBezTo>
                <a:cubicBezTo>
                  <a:pt x="14450" y="112585"/>
                  <a:pt x="28738" y="178202"/>
                  <a:pt x="28738" y="178202"/>
                </a:cubicBezTo>
                <a:cubicBezTo>
                  <a:pt x="29796" y="191431"/>
                  <a:pt x="23976" y="172381"/>
                  <a:pt x="19213" y="162327"/>
                </a:cubicBezTo>
                <a:cubicBezTo>
                  <a:pt x="14450" y="152273"/>
                  <a:pt x="2280" y="141690"/>
                  <a:pt x="163" y="117877"/>
                </a:cubicBezTo>
                <a:cubicBezTo>
                  <a:pt x="-1954" y="94064"/>
                  <a:pt x="17096" y="6223"/>
                  <a:pt x="19213" y="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23C2224E-E96B-F71A-D91D-4FB3EE719CAD}"/>
              </a:ext>
            </a:extLst>
          </p:cNvPr>
          <p:cNvSpPr/>
          <p:nvPr/>
        </p:nvSpPr>
        <p:spPr>
          <a:xfrm>
            <a:off x="6609867" y="5572102"/>
            <a:ext cx="54675" cy="149248"/>
          </a:xfrm>
          <a:custGeom>
            <a:avLst/>
            <a:gdLst>
              <a:gd name="connsiteX0" fmla="*/ 3658 w 54675"/>
              <a:gd name="connsiteY0" fmla="*/ 23 h 149248"/>
              <a:gd name="connsiteX1" fmla="*/ 483 w 54675"/>
              <a:gd name="connsiteY1" fmla="*/ 101623 h 149248"/>
              <a:gd name="connsiteX2" fmla="*/ 6833 w 54675"/>
              <a:gd name="connsiteY2" fmla="*/ 136548 h 149248"/>
              <a:gd name="connsiteX3" fmla="*/ 13183 w 54675"/>
              <a:gd name="connsiteY3" fmla="*/ 111148 h 149248"/>
              <a:gd name="connsiteX4" fmla="*/ 54458 w 54675"/>
              <a:gd name="connsiteY4" fmla="*/ 149248 h 149248"/>
              <a:gd name="connsiteX5" fmla="*/ 29058 w 54675"/>
              <a:gd name="connsiteY5" fmla="*/ 111148 h 149248"/>
              <a:gd name="connsiteX6" fmla="*/ 3658 w 54675"/>
              <a:gd name="connsiteY6" fmla="*/ 23 h 14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75" h="149248">
                <a:moveTo>
                  <a:pt x="3658" y="23"/>
                </a:moveTo>
                <a:cubicBezTo>
                  <a:pt x="-1104" y="-1564"/>
                  <a:pt x="-46" y="78869"/>
                  <a:pt x="483" y="101623"/>
                </a:cubicBezTo>
                <a:cubicBezTo>
                  <a:pt x="1012" y="124377"/>
                  <a:pt x="4716" y="134960"/>
                  <a:pt x="6833" y="136548"/>
                </a:cubicBezTo>
                <a:cubicBezTo>
                  <a:pt x="8950" y="138136"/>
                  <a:pt x="5246" y="109031"/>
                  <a:pt x="13183" y="111148"/>
                </a:cubicBezTo>
                <a:cubicBezTo>
                  <a:pt x="21120" y="113265"/>
                  <a:pt x="51812" y="149248"/>
                  <a:pt x="54458" y="149248"/>
                </a:cubicBezTo>
                <a:cubicBezTo>
                  <a:pt x="57104" y="149248"/>
                  <a:pt x="34879" y="130198"/>
                  <a:pt x="29058" y="111148"/>
                </a:cubicBezTo>
                <a:cubicBezTo>
                  <a:pt x="23237" y="92098"/>
                  <a:pt x="8420" y="1610"/>
                  <a:pt x="3658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E6EFD5A4-DA7F-15C5-BCEA-AB16382AD617}"/>
              </a:ext>
            </a:extLst>
          </p:cNvPr>
          <p:cNvSpPr/>
          <p:nvPr/>
        </p:nvSpPr>
        <p:spPr>
          <a:xfrm>
            <a:off x="6349153" y="5565775"/>
            <a:ext cx="249526" cy="41275"/>
          </a:xfrm>
          <a:custGeom>
            <a:avLst/>
            <a:gdLst>
              <a:gd name="connsiteX0" fmla="*/ 847 w 249526"/>
              <a:gd name="connsiteY0" fmla="*/ 41275 h 41275"/>
              <a:gd name="connsiteX1" fmla="*/ 105622 w 249526"/>
              <a:gd name="connsiteY1" fmla="*/ 25400 h 41275"/>
              <a:gd name="connsiteX2" fmla="*/ 248497 w 249526"/>
              <a:gd name="connsiteY2" fmla="*/ 0 h 41275"/>
              <a:gd name="connsiteX3" fmla="*/ 162772 w 249526"/>
              <a:gd name="connsiteY3" fmla="*/ 25400 h 41275"/>
              <a:gd name="connsiteX4" fmla="*/ 847 w 249526"/>
              <a:gd name="connsiteY4" fmla="*/ 41275 h 4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526" h="41275">
                <a:moveTo>
                  <a:pt x="847" y="41275"/>
                </a:moveTo>
                <a:cubicBezTo>
                  <a:pt x="-8678" y="41275"/>
                  <a:pt x="64347" y="32279"/>
                  <a:pt x="105622" y="25400"/>
                </a:cubicBezTo>
                <a:cubicBezTo>
                  <a:pt x="146897" y="18521"/>
                  <a:pt x="238972" y="0"/>
                  <a:pt x="248497" y="0"/>
                </a:cubicBezTo>
                <a:cubicBezTo>
                  <a:pt x="258022" y="0"/>
                  <a:pt x="199285" y="16933"/>
                  <a:pt x="162772" y="25400"/>
                </a:cubicBezTo>
                <a:cubicBezTo>
                  <a:pt x="126260" y="33867"/>
                  <a:pt x="10372" y="41275"/>
                  <a:pt x="847" y="41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B131BF54-8D91-9328-A349-5685048A6D94}"/>
              </a:ext>
            </a:extLst>
          </p:cNvPr>
          <p:cNvSpPr/>
          <p:nvPr/>
        </p:nvSpPr>
        <p:spPr>
          <a:xfrm>
            <a:off x="6543446" y="5537196"/>
            <a:ext cx="200175" cy="47649"/>
          </a:xfrm>
          <a:custGeom>
            <a:avLst/>
            <a:gdLst>
              <a:gd name="connsiteX0" fmla="*/ 229 w 200175"/>
              <a:gd name="connsiteY0" fmla="*/ 47629 h 47649"/>
              <a:gd name="connsiteX1" fmla="*/ 133579 w 200175"/>
              <a:gd name="connsiteY1" fmla="*/ 4 h 47649"/>
              <a:gd name="connsiteX2" fmla="*/ 197079 w 200175"/>
              <a:gd name="connsiteY2" fmla="*/ 44454 h 47649"/>
              <a:gd name="connsiteX3" fmla="*/ 168504 w 200175"/>
              <a:gd name="connsiteY3" fmla="*/ 6354 h 47649"/>
              <a:gd name="connsiteX4" fmla="*/ 229 w 200175"/>
              <a:gd name="connsiteY4" fmla="*/ 47629 h 4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5" h="47649">
                <a:moveTo>
                  <a:pt x="229" y="47629"/>
                </a:moveTo>
                <a:cubicBezTo>
                  <a:pt x="-5592" y="46571"/>
                  <a:pt x="100771" y="533"/>
                  <a:pt x="133579" y="4"/>
                </a:cubicBezTo>
                <a:cubicBezTo>
                  <a:pt x="166387" y="-525"/>
                  <a:pt x="191258" y="43396"/>
                  <a:pt x="197079" y="44454"/>
                </a:cubicBezTo>
                <a:cubicBezTo>
                  <a:pt x="202900" y="45512"/>
                  <a:pt x="203958" y="4767"/>
                  <a:pt x="168504" y="6354"/>
                </a:cubicBezTo>
                <a:cubicBezTo>
                  <a:pt x="133050" y="7941"/>
                  <a:pt x="6050" y="48687"/>
                  <a:pt x="229" y="47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22760D08-E10A-ADC4-1EF0-16819FA0BFA4}"/>
              </a:ext>
            </a:extLst>
          </p:cNvPr>
          <p:cNvSpPr/>
          <p:nvPr/>
        </p:nvSpPr>
        <p:spPr>
          <a:xfrm>
            <a:off x="5600145" y="4457156"/>
            <a:ext cx="286792" cy="160567"/>
          </a:xfrm>
          <a:custGeom>
            <a:avLst/>
            <a:gdLst>
              <a:gd name="connsiteX0" fmla="*/ 286305 w 286792"/>
              <a:gd name="connsiteY0" fmla="*/ 544 h 160567"/>
              <a:gd name="connsiteX1" fmla="*/ 3730 w 286792"/>
              <a:gd name="connsiteY1" fmla="*/ 159294 h 160567"/>
              <a:gd name="connsiteX2" fmla="*/ 121205 w 286792"/>
              <a:gd name="connsiteY2" fmla="*/ 76744 h 160567"/>
              <a:gd name="connsiteX3" fmla="*/ 73580 w 286792"/>
              <a:gd name="connsiteY3" fmla="*/ 105319 h 160567"/>
              <a:gd name="connsiteX4" fmla="*/ 286305 w 286792"/>
              <a:gd name="connsiteY4" fmla="*/ 544 h 16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792" h="160567">
                <a:moveTo>
                  <a:pt x="286305" y="544"/>
                </a:moveTo>
                <a:cubicBezTo>
                  <a:pt x="274663" y="9540"/>
                  <a:pt x="31247" y="146594"/>
                  <a:pt x="3730" y="159294"/>
                </a:cubicBezTo>
                <a:cubicBezTo>
                  <a:pt x="-23787" y="171994"/>
                  <a:pt x="109563" y="85740"/>
                  <a:pt x="121205" y="76744"/>
                </a:cubicBezTo>
                <a:cubicBezTo>
                  <a:pt x="132847" y="67748"/>
                  <a:pt x="49768" y="113786"/>
                  <a:pt x="73580" y="105319"/>
                </a:cubicBezTo>
                <a:cubicBezTo>
                  <a:pt x="97392" y="96852"/>
                  <a:pt x="297947" y="-8452"/>
                  <a:pt x="286305" y="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68503E9F-DB00-F760-1367-1E15316851D5}"/>
              </a:ext>
            </a:extLst>
          </p:cNvPr>
          <p:cNvSpPr/>
          <p:nvPr/>
        </p:nvSpPr>
        <p:spPr>
          <a:xfrm>
            <a:off x="5438725" y="4705165"/>
            <a:ext cx="181037" cy="533678"/>
          </a:xfrm>
          <a:custGeom>
            <a:avLst/>
            <a:gdLst>
              <a:gd name="connsiteX0" fmla="*/ 181025 w 181037"/>
              <a:gd name="connsiteY0" fmla="*/ 185 h 533678"/>
              <a:gd name="connsiteX1" fmla="*/ 101650 w 181037"/>
              <a:gd name="connsiteY1" fmla="*/ 241485 h 533678"/>
              <a:gd name="connsiteX2" fmla="*/ 98475 w 181037"/>
              <a:gd name="connsiteY2" fmla="*/ 219260 h 533678"/>
              <a:gd name="connsiteX3" fmla="*/ 6400 w 181037"/>
              <a:gd name="connsiteY3" fmla="*/ 454210 h 533678"/>
              <a:gd name="connsiteX4" fmla="*/ 63550 w 181037"/>
              <a:gd name="connsiteY4" fmla="*/ 384360 h 533678"/>
              <a:gd name="connsiteX5" fmla="*/ 50 w 181037"/>
              <a:gd name="connsiteY5" fmla="*/ 533585 h 533678"/>
              <a:gd name="connsiteX6" fmla="*/ 76250 w 181037"/>
              <a:gd name="connsiteY6" fmla="*/ 358960 h 533678"/>
              <a:gd name="connsiteX7" fmla="*/ 133400 w 181037"/>
              <a:gd name="connsiteY7" fmla="*/ 143060 h 533678"/>
              <a:gd name="connsiteX8" fmla="*/ 95300 w 181037"/>
              <a:gd name="connsiteY8" fmla="*/ 200210 h 533678"/>
              <a:gd name="connsiteX9" fmla="*/ 181025 w 181037"/>
              <a:gd name="connsiteY9" fmla="*/ 185 h 53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037" h="533678">
                <a:moveTo>
                  <a:pt x="181025" y="185"/>
                </a:moveTo>
                <a:cubicBezTo>
                  <a:pt x="182083" y="7064"/>
                  <a:pt x="115408" y="204973"/>
                  <a:pt x="101650" y="241485"/>
                </a:cubicBezTo>
                <a:cubicBezTo>
                  <a:pt x="87892" y="277997"/>
                  <a:pt x="114350" y="183806"/>
                  <a:pt x="98475" y="219260"/>
                </a:cubicBezTo>
                <a:cubicBezTo>
                  <a:pt x="82600" y="254714"/>
                  <a:pt x="12221" y="426693"/>
                  <a:pt x="6400" y="454210"/>
                </a:cubicBezTo>
                <a:cubicBezTo>
                  <a:pt x="579" y="481727"/>
                  <a:pt x="64608" y="371131"/>
                  <a:pt x="63550" y="384360"/>
                </a:cubicBezTo>
                <a:cubicBezTo>
                  <a:pt x="62492" y="397589"/>
                  <a:pt x="-2067" y="537818"/>
                  <a:pt x="50" y="533585"/>
                </a:cubicBezTo>
                <a:cubicBezTo>
                  <a:pt x="2167" y="529352"/>
                  <a:pt x="54025" y="424047"/>
                  <a:pt x="76250" y="358960"/>
                </a:cubicBezTo>
                <a:cubicBezTo>
                  <a:pt x="98475" y="293873"/>
                  <a:pt x="130225" y="169518"/>
                  <a:pt x="133400" y="143060"/>
                </a:cubicBezTo>
                <a:cubicBezTo>
                  <a:pt x="136575" y="116602"/>
                  <a:pt x="88421" y="220847"/>
                  <a:pt x="95300" y="200210"/>
                </a:cubicBezTo>
                <a:cubicBezTo>
                  <a:pt x="102179" y="179573"/>
                  <a:pt x="179967" y="-6694"/>
                  <a:pt x="181025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3CA262F5-4CC2-6ABB-D823-0CC588F123E3}"/>
              </a:ext>
            </a:extLst>
          </p:cNvPr>
          <p:cNvSpPr/>
          <p:nvPr/>
        </p:nvSpPr>
        <p:spPr>
          <a:xfrm>
            <a:off x="5359046" y="5238632"/>
            <a:ext cx="98822" cy="338377"/>
          </a:xfrm>
          <a:custGeom>
            <a:avLst/>
            <a:gdLst>
              <a:gd name="connsiteX0" fmla="*/ 98779 w 98822"/>
              <a:gd name="connsiteY0" fmla="*/ 118 h 338377"/>
              <a:gd name="connsiteX1" fmla="*/ 41629 w 98822"/>
              <a:gd name="connsiteY1" fmla="*/ 184268 h 338377"/>
              <a:gd name="connsiteX2" fmla="*/ 354 w 98822"/>
              <a:gd name="connsiteY2" fmla="*/ 336668 h 338377"/>
              <a:gd name="connsiteX3" fmla="*/ 22579 w 98822"/>
              <a:gd name="connsiteY3" fmla="*/ 257293 h 338377"/>
              <a:gd name="connsiteX4" fmla="*/ 38454 w 98822"/>
              <a:gd name="connsiteY4" fmla="*/ 120768 h 338377"/>
              <a:gd name="connsiteX5" fmla="*/ 32104 w 98822"/>
              <a:gd name="connsiteY5" fmla="*/ 155693 h 338377"/>
              <a:gd name="connsiteX6" fmla="*/ 98779 w 98822"/>
              <a:gd name="connsiteY6" fmla="*/ 118 h 33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822" h="338377">
                <a:moveTo>
                  <a:pt x="98779" y="118"/>
                </a:moveTo>
                <a:cubicBezTo>
                  <a:pt x="100366" y="4880"/>
                  <a:pt x="58033" y="128176"/>
                  <a:pt x="41629" y="184268"/>
                </a:cubicBezTo>
                <a:cubicBezTo>
                  <a:pt x="25225" y="240360"/>
                  <a:pt x="3529" y="324497"/>
                  <a:pt x="354" y="336668"/>
                </a:cubicBezTo>
                <a:cubicBezTo>
                  <a:pt x="-2821" y="348839"/>
                  <a:pt x="16229" y="293276"/>
                  <a:pt x="22579" y="257293"/>
                </a:cubicBezTo>
                <a:cubicBezTo>
                  <a:pt x="28929" y="221310"/>
                  <a:pt x="36866" y="137701"/>
                  <a:pt x="38454" y="120768"/>
                </a:cubicBezTo>
                <a:cubicBezTo>
                  <a:pt x="40041" y="103835"/>
                  <a:pt x="19933" y="175801"/>
                  <a:pt x="32104" y="155693"/>
                </a:cubicBezTo>
                <a:cubicBezTo>
                  <a:pt x="44275" y="135585"/>
                  <a:pt x="97192" y="-4644"/>
                  <a:pt x="98779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BF0269C4-F199-D005-881C-71878AAAB031}"/>
              </a:ext>
            </a:extLst>
          </p:cNvPr>
          <p:cNvSpPr/>
          <p:nvPr/>
        </p:nvSpPr>
        <p:spPr>
          <a:xfrm>
            <a:off x="7006411" y="4456134"/>
            <a:ext cx="274338" cy="488639"/>
          </a:xfrm>
          <a:custGeom>
            <a:avLst/>
            <a:gdLst>
              <a:gd name="connsiteX0" fmla="*/ 814 w 274338"/>
              <a:gd name="connsiteY0" fmla="*/ 1566 h 488639"/>
              <a:gd name="connsiteX1" fmla="*/ 146864 w 274338"/>
              <a:gd name="connsiteY1" fmla="*/ 214291 h 488639"/>
              <a:gd name="connsiteX2" fmla="*/ 115114 w 274338"/>
              <a:gd name="connsiteY2" fmla="*/ 185716 h 488639"/>
              <a:gd name="connsiteX3" fmla="*/ 197664 w 274338"/>
              <a:gd name="connsiteY3" fmla="*/ 360341 h 488639"/>
              <a:gd name="connsiteX4" fmla="*/ 172264 w 274338"/>
              <a:gd name="connsiteY4" fmla="*/ 303191 h 488639"/>
              <a:gd name="connsiteX5" fmla="*/ 273864 w 274338"/>
              <a:gd name="connsiteY5" fmla="*/ 487341 h 488639"/>
              <a:gd name="connsiteX6" fmla="*/ 207189 w 274338"/>
              <a:gd name="connsiteY6" fmla="*/ 376216 h 488639"/>
              <a:gd name="connsiteX7" fmla="*/ 134164 w 274338"/>
              <a:gd name="connsiteY7" fmla="*/ 204766 h 488639"/>
              <a:gd name="connsiteX8" fmla="*/ 89714 w 274338"/>
              <a:gd name="connsiteY8" fmla="*/ 122216 h 488639"/>
              <a:gd name="connsiteX9" fmla="*/ 814 w 274338"/>
              <a:gd name="connsiteY9" fmla="*/ 1566 h 488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4338" h="488639">
                <a:moveTo>
                  <a:pt x="814" y="1566"/>
                </a:moveTo>
                <a:cubicBezTo>
                  <a:pt x="10339" y="16912"/>
                  <a:pt x="127814" y="183599"/>
                  <a:pt x="146864" y="214291"/>
                </a:cubicBezTo>
                <a:cubicBezTo>
                  <a:pt x="165914" y="244983"/>
                  <a:pt x="106647" y="161374"/>
                  <a:pt x="115114" y="185716"/>
                </a:cubicBezTo>
                <a:cubicBezTo>
                  <a:pt x="123581" y="210058"/>
                  <a:pt x="188139" y="340762"/>
                  <a:pt x="197664" y="360341"/>
                </a:cubicBezTo>
                <a:cubicBezTo>
                  <a:pt x="207189" y="379920"/>
                  <a:pt x="159564" y="282024"/>
                  <a:pt x="172264" y="303191"/>
                </a:cubicBezTo>
                <a:cubicBezTo>
                  <a:pt x="184964" y="324358"/>
                  <a:pt x="268043" y="475170"/>
                  <a:pt x="273864" y="487341"/>
                </a:cubicBezTo>
                <a:cubicBezTo>
                  <a:pt x="279685" y="499512"/>
                  <a:pt x="230472" y="423312"/>
                  <a:pt x="207189" y="376216"/>
                </a:cubicBezTo>
                <a:cubicBezTo>
                  <a:pt x="183906" y="329120"/>
                  <a:pt x="153743" y="247099"/>
                  <a:pt x="134164" y="204766"/>
                </a:cubicBezTo>
                <a:cubicBezTo>
                  <a:pt x="114585" y="162433"/>
                  <a:pt x="111410" y="156612"/>
                  <a:pt x="89714" y="122216"/>
                </a:cubicBezTo>
                <a:cubicBezTo>
                  <a:pt x="68018" y="87820"/>
                  <a:pt x="-8711" y="-13780"/>
                  <a:pt x="814" y="1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C8550139-E581-AF16-B5C2-1BA36088BD10}"/>
              </a:ext>
            </a:extLst>
          </p:cNvPr>
          <p:cNvSpPr/>
          <p:nvPr/>
        </p:nvSpPr>
        <p:spPr>
          <a:xfrm>
            <a:off x="5336935" y="5603811"/>
            <a:ext cx="71942" cy="556915"/>
          </a:xfrm>
          <a:custGeom>
            <a:avLst/>
            <a:gdLst>
              <a:gd name="connsiteX0" fmla="*/ 240 w 71942"/>
              <a:gd name="connsiteY0" fmla="*/ 64 h 556915"/>
              <a:gd name="connsiteX1" fmla="*/ 44690 w 71942"/>
              <a:gd name="connsiteY1" fmla="*/ 235014 h 556915"/>
              <a:gd name="connsiteX2" fmla="*/ 47865 w 71942"/>
              <a:gd name="connsiteY2" fmla="*/ 209614 h 556915"/>
              <a:gd name="connsiteX3" fmla="*/ 63740 w 71942"/>
              <a:gd name="connsiteY3" fmla="*/ 371539 h 556915"/>
              <a:gd name="connsiteX4" fmla="*/ 70090 w 71942"/>
              <a:gd name="connsiteY4" fmla="*/ 311214 h 556915"/>
              <a:gd name="connsiteX5" fmla="*/ 66915 w 71942"/>
              <a:gd name="connsiteY5" fmla="*/ 549339 h 556915"/>
              <a:gd name="connsiteX6" fmla="*/ 66915 w 71942"/>
              <a:gd name="connsiteY6" fmla="*/ 473139 h 556915"/>
              <a:gd name="connsiteX7" fmla="*/ 70090 w 71942"/>
              <a:gd name="connsiteY7" fmla="*/ 228664 h 556915"/>
              <a:gd name="connsiteX8" fmla="*/ 66915 w 71942"/>
              <a:gd name="connsiteY8" fmla="*/ 260414 h 556915"/>
              <a:gd name="connsiteX9" fmla="*/ 240 w 71942"/>
              <a:gd name="connsiteY9" fmla="*/ 64 h 55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942" h="556915">
                <a:moveTo>
                  <a:pt x="240" y="64"/>
                </a:moveTo>
                <a:cubicBezTo>
                  <a:pt x="-3464" y="-4169"/>
                  <a:pt x="36753" y="200089"/>
                  <a:pt x="44690" y="235014"/>
                </a:cubicBezTo>
                <a:cubicBezTo>
                  <a:pt x="52627" y="269939"/>
                  <a:pt x="44690" y="186860"/>
                  <a:pt x="47865" y="209614"/>
                </a:cubicBezTo>
                <a:cubicBezTo>
                  <a:pt x="51040" y="232368"/>
                  <a:pt x="60036" y="354606"/>
                  <a:pt x="63740" y="371539"/>
                </a:cubicBezTo>
                <a:cubicBezTo>
                  <a:pt x="67444" y="388472"/>
                  <a:pt x="69561" y="281581"/>
                  <a:pt x="70090" y="311214"/>
                </a:cubicBezTo>
                <a:cubicBezTo>
                  <a:pt x="70619" y="340847"/>
                  <a:pt x="67444" y="522352"/>
                  <a:pt x="66915" y="549339"/>
                </a:cubicBezTo>
                <a:cubicBezTo>
                  <a:pt x="66386" y="576326"/>
                  <a:pt x="66386" y="526585"/>
                  <a:pt x="66915" y="473139"/>
                </a:cubicBezTo>
                <a:cubicBezTo>
                  <a:pt x="67444" y="419693"/>
                  <a:pt x="70090" y="264118"/>
                  <a:pt x="70090" y="228664"/>
                </a:cubicBezTo>
                <a:cubicBezTo>
                  <a:pt x="70090" y="193210"/>
                  <a:pt x="75911" y="293222"/>
                  <a:pt x="66915" y="260414"/>
                </a:cubicBezTo>
                <a:cubicBezTo>
                  <a:pt x="57919" y="227606"/>
                  <a:pt x="3944" y="4297"/>
                  <a:pt x="240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C1D019DE-061B-4994-F9DB-EC1C0981B3CA}"/>
              </a:ext>
            </a:extLst>
          </p:cNvPr>
          <p:cNvSpPr/>
          <p:nvPr/>
        </p:nvSpPr>
        <p:spPr>
          <a:xfrm>
            <a:off x="7305618" y="5000625"/>
            <a:ext cx="95512" cy="353146"/>
          </a:xfrm>
          <a:custGeom>
            <a:avLst/>
            <a:gdLst>
              <a:gd name="connsiteX0" fmla="*/ 57 w 95512"/>
              <a:gd name="connsiteY0" fmla="*/ 0 h 353146"/>
              <a:gd name="connsiteX1" fmla="*/ 69907 w 95512"/>
              <a:gd name="connsiteY1" fmla="*/ 174625 h 353146"/>
              <a:gd name="connsiteX2" fmla="*/ 88957 w 95512"/>
              <a:gd name="connsiteY2" fmla="*/ 352425 h 353146"/>
              <a:gd name="connsiteX3" fmla="*/ 95307 w 95512"/>
              <a:gd name="connsiteY3" fmla="*/ 234950 h 353146"/>
              <a:gd name="connsiteX4" fmla="*/ 82607 w 95512"/>
              <a:gd name="connsiteY4" fmla="*/ 174625 h 353146"/>
              <a:gd name="connsiteX5" fmla="*/ 57 w 95512"/>
              <a:gd name="connsiteY5" fmla="*/ 0 h 35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512" h="353146">
                <a:moveTo>
                  <a:pt x="57" y="0"/>
                </a:moveTo>
                <a:cubicBezTo>
                  <a:pt x="-2060" y="0"/>
                  <a:pt x="55090" y="115887"/>
                  <a:pt x="69907" y="174625"/>
                </a:cubicBezTo>
                <a:cubicBezTo>
                  <a:pt x="84724" y="233363"/>
                  <a:pt x="84724" y="342371"/>
                  <a:pt x="88957" y="352425"/>
                </a:cubicBezTo>
                <a:cubicBezTo>
                  <a:pt x="93190" y="362479"/>
                  <a:pt x="96365" y="264583"/>
                  <a:pt x="95307" y="234950"/>
                </a:cubicBezTo>
                <a:cubicBezTo>
                  <a:pt x="94249" y="205317"/>
                  <a:pt x="95836" y="209021"/>
                  <a:pt x="82607" y="174625"/>
                </a:cubicBezTo>
                <a:cubicBezTo>
                  <a:pt x="69378" y="140229"/>
                  <a:pt x="2174" y="0"/>
                  <a:pt x="5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722FF33B-EE93-17F9-5039-726E8B3D048D}"/>
              </a:ext>
            </a:extLst>
          </p:cNvPr>
          <p:cNvSpPr/>
          <p:nvPr/>
        </p:nvSpPr>
        <p:spPr>
          <a:xfrm>
            <a:off x="7259251" y="5411026"/>
            <a:ext cx="142893" cy="551525"/>
          </a:xfrm>
          <a:custGeom>
            <a:avLst/>
            <a:gdLst>
              <a:gd name="connsiteX0" fmla="*/ 141674 w 142893"/>
              <a:gd name="connsiteY0" fmla="*/ 8699 h 551525"/>
              <a:gd name="connsiteX1" fmla="*/ 8324 w 142893"/>
              <a:gd name="connsiteY1" fmla="*/ 526224 h 551525"/>
              <a:gd name="connsiteX2" fmla="*/ 21024 w 142893"/>
              <a:gd name="connsiteY2" fmla="*/ 440499 h 551525"/>
              <a:gd name="connsiteX3" fmla="*/ 78174 w 142893"/>
              <a:gd name="connsiteY3" fmla="*/ 170624 h 551525"/>
              <a:gd name="connsiteX4" fmla="*/ 74999 w 142893"/>
              <a:gd name="connsiteY4" fmla="*/ 196024 h 551525"/>
              <a:gd name="connsiteX5" fmla="*/ 141674 w 142893"/>
              <a:gd name="connsiteY5" fmla="*/ 8699 h 55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893" h="551525">
                <a:moveTo>
                  <a:pt x="141674" y="8699"/>
                </a:moveTo>
                <a:cubicBezTo>
                  <a:pt x="130562" y="63732"/>
                  <a:pt x="28432" y="454257"/>
                  <a:pt x="8324" y="526224"/>
                </a:cubicBezTo>
                <a:cubicBezTo>
                  <a:pt x="-11784" y="598191"/>
                  <a:pt x="9382" y="499766"/>
                  <a:pt x="21024" y="440499"/>
                </a:cubicBezTo>
                <a:cubicBezTo>
                  <a:pt x="32666" y="381232"/>
                  <a:pt x="69178" y="211370"/>
                  <a:pt x="78174" y="170624"/>
                </a:cubicBezTo>
                <a:cubicBezTo>
                  <a:pt x="87170" y="129878"/>
                  <a:pt x="65474" y="215074"/>
                  <a:pt x="74999" y="196024"/>
                </a:cubicBezTo>
                <a:cubicBezTo>
                  <a:pt x="84524" y="176974"/>
                  <a:pt x="152786" y="-46334"/>
                  <a:pt x="141674" y="8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E7A99F1F-65A5-DFF3-B614-46B963C670BD}"/>
              </a:ext>
            </a:extLst>
          </p:cNvPr>
          <p:cNvSpPr/>
          <p:nvPr/>
        </p:nvSpPr>
        <p:spPr>
          <a:xfrm>
            <a:off x="5364551" y="4771972"/>
            <a:ext cx="102845" cy="314495"/>
          </a:xfrm>
          <a:custGeom>
            <a:avLst/>
            <a:gdLst>
              <a:gd name="connsiteX0" fmla="*/ 102799 w 102845"/>
              <a:gd name="connsiteY0" fmla="*/ 53 h 314495"/>
              <a:gd name="connsiteX1" fmla="*/ 7549 w 102845"/>
              <a:gd name="connsiteY1" fmla="*/ 203253 h 314495"/>
              <a:gd name="connsiteX2" fmla="*/ 7549 w 102845"/>
              <a:gd name="connsiteY2" fmla="*/ 314378 h 314495"/>
              <a:gd name="connsiteX3" fmla="*/ 20249 w 102845"/>
              <a:gd name="connsiteY3" fmla="*/ 184203 h 314495"/>
              <a:gd name="connsiteX4" fmla="*/ 102799 w 102845"/>
              <a:gd name="connsiteY4" fmla="*/ 53 h 31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45" h="314495">
                <a:moveTo>
                  <a:pt x="102799" y="53"/>
                </a:moveTo>
                <a:cubicBezTo>
                  <a:pt x="100682" y="3228"/>
                  <a:pt x="23424" y="150866"/>
                  <a:pt x="7549" y="203253"/>
                </a:cubicBezTo>
                <a:cubicBezTo>
                  <a:pt x="-8326" y="255640"/>
                  <a:pt x="5432" y="317553"/>
                  <a:pt x="7549" y="314378"/>
                </a:cubicBezTo>
                <a:cubicBezTo>
                  <a:pt x="9666" y="311203"/>
                  <a:pt x="5962" y="231828"/>
                  <a:pt x="20249" y="184203"/>
                </a:cubicBezTo>
                <a:cubicBezTo>
                  <a:pt x="34536" y="136578"/>
                  <a:pt x="104916" y="-3122"/>
                  <a:pt x="102799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B40C96C3-4568-7260-A88D-DA927169806C}"/>
              </a:ext>
            </a:extLst>
          </p:cNvPr>
          <p:cNvSpPr/>
          <p:nvPr/>
        </p:nvSpPr>
        <p:spPr>
          <a:xfrm>
            <a:off x="5127040" y="4863405"/>
            <a:ext cx="38685" cy="353703"/>
          </a:xfrm>
          <a:custGeom>
            <a:avLst/>
            <a:gdLst>
              <a:gd name="connsiteX0" fmla="*/ 16460 w 38685"/>
              <a:gd name="connsiteY0" fmla="*/ 695 h 353703"/>
              <a:gd name="connsiteX1" fmla="*/ 585 w 38685"/>
              <a:gd name="connsiteY1" fmla="*/ 140395 h 353703"/>
              <a:gd name="connsiteX2" fmla="*/ 38685 w 38685"/>
              <a:gd name="connsiteY2" fmla="*/ 353120 h 353703"/>
              <a:gd name="connsiteX3" fmla="*/ 585 w 38685"/>
              <a:gd name="connsiteY3" fmla="*/ 197545 h 353703"/>
              <a:gd name="connsiteX4" fmla="*/ 16460 w 38685"/>
              <a:gd name="connsiteY4" fmla="*/ 695 h 35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5" h="353703">
                <a:moveTo>
                  <a:pt x="16460" y="695"/>
                </a:moveTo>
                <a:cubicBezTo>
                  <a:pt x="16460" y="-8830"/>
                  <a:pt x="-3119" y="81658"/>
                  <a:pt x="585" y="140395"/>
                </a:cubicBezTo>
                <a:cubicBezTo>
                  <a:pt x="4289" y="199132"/>
                  <a:pt x="38685" y="343595"/>
                  <a:pt x="38685" y="353120"/>
                </a:cubicBezTo>
                <a:cubicBezTo>
                  <a:pt x="38685" y="362645"/>
                  <a:pt x="4818" y="253108"/>
                  <a:pt x="585" y="197545"/>
                </a:cubicBezTo>
                <a:cubicBezTo>
                  <a:pt x="-3648" y="141982"/>
                  <a:pt x="16460" y="10220"/>
                  <a:pt x="16460" y="6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BCE42FE6-D4A0-0802-7C02-BF635094D0B1}"/>
              </a:ext>
            </a:extLst>
          </p:cNvPr>
          <p:cNvSpPr/>
          <p:nvPr/>
        </p:nvSpPr>
        <p:spPr>
          <a:xfrm>
            <a:off x="4622594" y="4819356"/>
            <a:ext cx="122992" cy="527345"/>
          </a:xfrm>
          <a:custGeom>
            <a:avLst/>
            <a:gdLst>
              <a:gd name="connsiteX0" fmla="*/ 206 w 122992"/>
              <a:gd name="connsiteY0" fmla="*/ 294 h 527345"/>
              <a:gd name="connsiteX1" fmla="*/ 101806 w 122992"/>
              <a:gd name="connsiteY1" fmla="*/ 320969 h 527345"/>
              <a:gd name="connsiteX2" fmla="*/ 114506 w 122992"/>
              <a:gd name="connsiteY2" fmla="*/ 527344 h 527345"/>
              <a:gd name="connsiteX3" fmla="*/ 120856 w 122992"/>
              <a:gd name="connsiteY3" fmla="*/ 317794 h 527345"/>
              <a:gd name="connsiteX4" fmla="*/ 76406 w 122992"/>
              <a:gd name="connsiteY4" fmla="*/ 263819 h 527345"/>
              <a:gd name="connsiteX5" fmla="*/ 206 w 122992"/>
              <a:gd name="connsiteY5" fmla="*/ 294 h 52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992" h="527345">
                <a:moveTo>
                  <a:pt x="206" y="294"/>
                </a:moveTo>
                <a:cubicBezTo>
                  <a:pt x="4439" y="9819"/>
                  <a:pt x="82756" y="233127"/>
                  <a:pt x="101806" y="320969"/>
                </a:cubicBezTo>
                <a:cubicBezTo>
                  <a:pt x="120856" y="408811"/>
                  <a:pt x="111331" y="527873"/>
                  <a:pt x="114506" y="527344"/>
                </a:cubicBezTo>
                <a:cubicBezTo>
                  <a:pt x="117681" y="526815"/>
                  <a:pt x="127206" y="361715"/>
                  <a:pt x="120856" y="317794"/>
                </a:cubicBezTo>
                <a:cubicBezTo>
                  <a:pt x="114506" y="273873"/>
                  <a:pt x="94927" y="312502"/>
                  <a:pt x="76406" y="263819"/>
                </a:cubicBezTo>
                <a:cubicBezTo>
                  <a:pt x="57885" y="215136"/>
                  <a:pt x="-4027" y="-9231"/>
                  <a:pt x="206" y="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FEA59875-3A92-82E9-C2D1-5B02B322FD74}"/>
              </a:ext>
            </a:extLst>
          </p:cNvPr>
          <p:cNvSpPr/>
          <p:nvPr/>
        </p:nvSpPr>
        <p:spPr>
          <a:xfrm>
            <a:off x="5022631" y="5587569"/>
            <a:ext cx="113210" cy="515209"/>
          </a:xfrm>
          <a:custGeom>
            <a:avLst/>
            <a:gdLst>
              <a:gd name="connsiteX0" fmla="*/ 31969 w 113210"/>
              <a:gd name="connsiteY0" fmla="*/ 431 h 515209"/>
              <a:gd name="connsiteX1" fmla="*/ 16094 w 113210"/>
              <a:gd name="connsiteY1" fmla="*/ 244906 h 515209"/>
              <a:gd name="connsiteX2" fmla="*/ 111344 w 113210"/>
              <a:gd name="connsiteY2" fmla="*/ 508431 h 515209"/>
              <a:gd name="connsiteX3" fmla="*/ 73244 w 113210"/>
              <a:gd name="connsiteY3" fmla="*/ 416356 h 515209"/>
              <a:gd name="connsiteX4" fmla="*/ 219 w 113210"/>
              <a:gd name="connsiteY4" fmla="*/ 190931 h 515209"/>
              <a:gd name="connsiteX5" fmla="*/ 31969 w 113210"/>
              <a:gd name="connsiteY5" fmla="*/ 431 h 515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10" h="515209">
                <a:moveTo>
                  <a:pt x="31969" y="431"/>
                </a:moveTo>
                <a:cubicBezTo>
                  <a:pt x="34615" y="9427"/>
                  <a:pt x="2865" y="160239"/>
                  <a:pt x="16094" y="244906"/>
                </a:cubicBezTo>
                <a:cubicBezTo>
                  <a:pt x="29323" y="329573"/>
                  <a:pt x="101819" y="479856"/>
                  <a:pt x="111344" y="508431"/>
                </a:cubicBezTo>
                <a:cubicBezTo>
                  <a:pt x="120869" y="537006"/>
                  <a:pt x="91765" y="469272"/>
                  <a:pt x="73244" y="416356"/>
                </a:cubicBezTo>
                <a:cubicBezTo>
                  <a:pt x="54723" y="363440"/>
                  <a:pt x="3394" y="256548"/>
                  <a:pt x="219" y="190931"/>
                </a:cubicBezTo>
                <a:cubicBezTo>
                  <a:pt x="-2956" y="125314"/>
                  <a:pt x="29323" y="-8565"/>
                  <a:pt x="31969" y="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DBB33891-1BE5-7E0B-1B8F-9741DDFE7B75}"/>
              </a:ext>
            </a:extLst>
          </p:cNvPr>
          <p:cNvSpPr/>
          <p:nvPr/>
        </p:nvSpPr>
        <p:spPr>
          <a:xfrm>
            <a:off x="5289960" y="5937234"/>
            <a:ext cx="73616" cy="489801"/>
          </a:xfrm>
          <a:custGeom>
            <a:avLst/>
            <a:gdLst>
              <a:gd name="connsiteX0" fmla="*/ 12290 w 73616"/>
              <a:gd name="connsiteY0" fmla="*/ 16 h 489801"/>
              <a:gd name="connsiteX1" fmla="*/ 18640 w 73616"/>
              <a:gd name="connsiteY1" fmla="*/ 241316 h 489801"/>
              <a:gd name="connsiteX2" fmla="*/ 69440 w 73616"/>
              <a:gd name="connsiteY2" fmla="*/ 482616 h 489801"/>
              <a:gd name="connsiteX3" fmla="*/ 63090 w 73616"/>
              <a:gd name="connsiteY3" fmla="*/ 406416 h 489801"/>
              <a:gd name="connsiteX4" fmla="*/ 2765 w 73616"/>
              <a:gd name="connsiteY4" fmla="*/ 203216 h 489801"/>
              <a:gd name="connsiteX5" fmla="*/ 9115 w 73616"/>
              <a:gd name="connsiteY5" fmla="*/ 228616 h 489801"/>
              <a:gd name="connsiteX6" fmla="*/ 12290 w 73616"/>
              <a:gd name="connsiteY6" fmla="*/ 16 h 48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616" h="489801">
                <a:moveTo>
                  <a:pt x="12290" y="16"/>
                </a:moveTo>
                <a:cubicBezTo>
                  <a:pt x="13878" y="2133"/>
                  <a:pt x="9115" y="160883"/>
                  <a:pt x="18640" y="241316"/>
                </a:cubicBezTo>
                <a:cubicBezTo>
                  <a:pt x="28165" y="321749"/>
                  <a:pt x="62032" y="455099"/>
                  <a:pt x="69440" y="482616"/>
                </a:cubicBezTo>
                <a:cubicBezTo>
                  <a:pt x="76848" y="510133"/>
                  <a:pt x="74202" y="452983"/>
                  <a:pt x="63090" y="406416"/>
                </a:cubicBezTo>
                <a:cubicBezTo>
                  <a:pt x="51978" y="359849"/>
                  <a:pt x="11761" y="232849"/>
                  <a:pt x="2765" y="203216"/>
                </a:cubicBezTo>
                <a:cubicBezTo>
                  <a:pt x="-6231" y="173583"/>
                  <a:pt x="9644" y="257191"/>
                  <a:pt x="9115" y="228616"/>
                </a:cubicBezTo>
                <a:cubicBezTo>
                  <a:pt x="8586" y="200041"/>
                  <a:pt x="10702" y="-2101"/>
                  <a:pt x="12290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C2020D27-0E1A-7F6E-4F8E-38112DFCC6B4}"/>
              </a:ext>
            </a:extLst>
          </p:cNvPr>
          <p:cNvSpPr/>
          <p:nvPr/>
        </p:nvSpPr>
        <p:spPr>
          <a:xfrm>
            <a:off x="4737094" y="4584685"/>
            <a:ext cx="317515" cy="216000"/>
          </a:xfrm>
          <a:custGeom>
            <a:avLst/>
            <a:gdLst>
              <a:gd name="connsiteX0" fmla="*/ 6 w 317515"/>
              <a:gd name="connsiteY0" fmla="*/ 15 h 216000"/>
              <a:gd name="connsiteX1" fmla="*/ 177806 w 317515"/>
              <a:gd name="connsiteY1" fmla="*/ 155590 h 216000"/>
              <a:gd name="connsiteX2" fmla="*/ 317506 w 317515"/>
              <a:gd name="connsiteY2" fmla="*/ 215915 h 216000"/>
              <a:gd name="connsiteX3" fmla="*/ 171456 w 317515"/>
              <a:gd name="connsiteY3" fmla="*/ 165115 h 216000"/>
              <a:gd name="connsiteX4" fmla="*/ 6 w 317515"/>
              <a:gd name="connsiteY4" fmla="*/ 15 h 2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515" h="216000">
                <a:moveTo>
                  <a:pt x="6" y="15"/>
                </a:moveTo>
                <a:cubicBezTo>
                  <a:pt x="1064" y="-1573"/>
                  <a:pt x="124889" y="119607"/>
                  <a:pt x="177806" y="155590"/>
                </a:cubicBezTo>
                <a:cubicBezTo>
                  <a:pt x="230723" y="191573"/>
                  <a:pt x="318564" y="214327"/>
                  <a:pt x="317506" y="215915"/>
                </a:cubicBezTo>
                <a:cubicBezTo>
                  <a:pt x="316448" y="217503"/>
                  <a:pt x="223843" y="196865"/>
                  <a:pt x="171456" y="165115"/>
                </a:cubicBezTo>
                <a:cubicBezTo>
                  <a:pt x="119069" y="133365"/>
                  <a:pt x="-1052" y="1603"/>
                  <a:pt x="6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62B11713-11FC-5204-3FFF-9FF21FCEFCBE}"/>
              </a:ext>
            </a:extLst>
          </p:cNvPr>
          <p:cNvSpPr/>
          <p:nvPr/>
        </p:nvSpPr>
        <p:spPr>
          <a:xfrm>
            <a:off x="7522524" y="4647267"/>
            <a:ext cx="133009" cy="437770"/>
          </a:xfrm>
          <a:custGeom>
            <a:avLst/>
            <a:gdLst>
              <a:gd name="connsiteX0" fmla="*/ 126051 w 133009"/>
              <a:gd name="connsiteY0" fmla="*/ 4108 h 437770"/>
              <a:gd name="connsiteX1" fmla="*/ 113351 w 133009"/>
              <a:gd name="connsiteY1" fmla="*/ 178733 h 437770"/>
              <a:gd name="connsiteX2" fmla="*/ 2226 w 133009"/>
              <a:gd name="connsiteY2" fmla="*/ 432733 h 437770"/>
              <a:gd name="connsiteX3" fmla="*/ 43501 w 133009"/>
              <a:gd name="connsiteY3" fmla="*/ 334308 h 437770"/>
              <a:gd name="connsiteX4" fmla="*/ 97476 w 133009"/>
              <a:gd name="connsiteY4" fmla="*/ 169208 h 437770"/>
              <a:gd name="connsiteX5" fmla="*/ 75251 w 133009"/>
              <a:gd name="connsiteY5" fmla="*/ 220008 h 437770"/>
              <a:gd name="connsiteX6" fmla="*/ 129226 w 133009"/>
              <a:gd name="connsiteY6" fmla="*/ 67608 h 437770"/>
              <a:gd name="connsiteX7" fmla="*/ 126051 w 133009"/>
              <a:gd name="connsiteY7" fmla="*/ 4108 h 43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009" h="437770">
                <a:moveTo>
                  <a:pt x="126051" y="4108"/>
                </a:moveTo>
                <a:cubicBezTo>
                  <a:pt x="123405" y="22629"/>
                  <a:pt x="133988" y="107296"/>
                  <a:pt x="113351" y="178733"/>
                </a:cubicBezTo>
                <a:cubicBezTo>
                  <a:pt x="92714" y="250170"/>
                  <a:pt x="13868" y="406804"/>
                  <a:pt x="2226" y="432733"/>
                </a:cubicBezTo>
                <a:cubicBezTo>
                  <a:pt x="-9416" y="458662"/>
                  <a:pt x="27626" y="378229"/>
                  <a:pt x="43501" y="334308"/>
                </a:cubicBezTo>
                <a:cubicBezTo>
                  <a:pt x="59376" y="290387"/>
                  <a:pt x="92184" y="188258"/>
                  <a:pt x="97476" y="169208"/>
                </a:cubicBezTo>
                <a:cubicBezTo>
                  <a:pt x="102768" y="150158"/>
                  <a:pt x="69959" y="236941"/>
                  <a:pt x="75251" y="220008"/>
                </a:cubicBezTo>
                <a:cubicBezTo>
                  <a:pt x="80543" y="203075"/>
                  <a:pt x="120230" y="101475"/>
                  <a:pt x="129226" y="67608"/>
                </a:cubicBezTo>
                <a:cubicBezTo>
                  <a:pt x="138222" y="33741"/>
                  <a:pt x="128697" y="-14413"/>
                  <a:pt x="126051" y="4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45AB065C-BFE7-2535-4068-B4FAB0A3E20C}"/>
              </a:ext>
            </a:extLst>
          </p:cNvPr>
          <p:cNvSpPr/>
          <p:nvPr/>
        </p:nvSpPr>
        <p:spPr>
          <a:xfrm>
            <a:off x="7293453" y="5280025"/>
            <a:ext cx="221858" cy="905184"/>
          </a:xfrm>
          <a:custGeom>
            <a:avLst/>
            <a:gdLst>
              <a:gd name="connsiteX0" fmla="*/ 221772 w 221858"/>
              <a:gd name="connsiteY0" fmla="*/ 0 h 905184"/>
              <a:gd name="connsiteX1" fmla="*/ 123347 w 221858"/>
              <a:gd name="connsiteY1" fmla="*/ 542925 h 905184"/>
              <a:gd name="connsiteX2" fmla="*/ 123347 w 221858"/>
              <a:gd name="connsiteY2" fmla="*/ 492125 h 905184"/>
              <a:gd name="connsiteX3" fmla="*/ 5872 w 221858"/>
              <a:gd name="connsiteY3" fmla="*/ 895350 h 905184"/>
              <a:gd name="connsiteX4" fmla="*/ 31272 w 221858"/>
              <a:gd name="connsiteY4" fmla="*/ 746125 h 905184"/>
              <a:gd name="connsiteX5" fmla="*/ 148747 w 221858"/>
              <a:gd name="connsiteY5" fmla="*/ 361950 h 905184"/>
              <a:gd name="connsiteX6" fmla="*/ 104297 w 221858"/>
              <a:gd name="connsiteY6" fmla="*/ 539750 h 905184"/>
              <a:gd name="connsiteX7" fmla="*/ 221772 w 221858"/>
              <a:gd name="connsiteY7" fmla="*/ 0 h 90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858" h="905184">
                <a:moveTo>
                  <a:pt x="221772" y="0"/>
                </a:moveTo>
                <a:cubicBezTo>
                  <a:pt x="224947" y="529"/>
                  <a:pt x="139751" y="460904"/>
                  <a:pt x="123347" y="542925"/>
                </a:cubicBezTo>
                <a:cubicBezTo>
                  <a:pt x="106943" y="624946"/>
                  <a:pt x="142926" y="433388"/>
                  <a:pt x="123347" y="492125"/>
                </a:cubicBezTo>
                <a:cubicBezTo>
                  <a:pt x="103768" y="550862"/>
                  <a:pt x="21218" y="853017"/>
                  <a:pt x="5872" y="895350"/>
                </a:cubicBezTo>
                <a:cubicBezTo>
                  <a:pt x="-9474" y="937683"/>
                  <a:pt x="7459" y="835025"/>
                  <a:pt x="31272" y="746125"/>
                </a:cubicBezTo>
                <a:cubicBezTo>
                  <a:pt x="55084" y="657225"/>
                  <a:pt x="136576" y="396346"/>
                  <a:pt x="148747" y="361950"/>
                </a:cubicBezTo>
                <a:cubicBezTo>
                  <a:pt x="160918" y="327554"/>
                  <a:pt x="92126" y="600075"/>
                  <a:pt x="104297" y="539750"/>
                </a:cubicBezTo>
                <a:cubicBezTo>
                  <a:pt x="116468" y="479425"/>
                  <a:pt x="218597" y="-529"/>
                  <a:pt x="22177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E78EF1C1-893C-EF82-795E-363DFB2F4C0A}"/>
              </a:ext>
            </a:extLst>
          </p:cNvPr>
          <p:cNvSpPr/>
          <p:nvPr/>
        </p:nvSpPr>
        <p:spPr>
          <a:xfrm>
            <a:off x="7074783" y="6063069"/>
            <a:ext cx="183449" cy="326253"/>
          </a:xfrm>
          <a:custGeom>
            <a:avLst/>
            <a:gdLst>
              <a:gd name="connsiteX0" fmla="*/ 183267 w 183449"/>
              <a:gd name="connsiteY0" fmla="*/ 1181 h 326253"/>
              <a:gd name="connsiteX1" fmla="*/ 2292 w 183449"/>
              <a:gd name="connsiteY1" fmla="*/ 325031 h 326253"/>
              <a:gd name="connsiteX2" fmla="*/ 78492 w 183449"/>
              <a:gd name="connsiteY2" fmla="*/ 115481 h 326253"/>
              <a:gd name="connsiteX3" fmla="*/ 37217 w 183449"/>
              <a:gd name="connsiteY3" fmla="*/ 210731 h 326253"/>
              <a:gd name="connsiteX4" fmla="*/ 183267 w 183449"/>
              <a:gd name="connsiteY4" fmla="*/ 1181 h 326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449" h="326253">
                <a:moveTo>
                  <a:pt x="183267" y="1181"/>
                </a:moveTo>
                <a:cubicBezTo>
                  <a:pt x="177446" y="20231"/>
                  <a:pt x="19754" y="305981"/>
                  <a:pt x="2292" y="325031"/>
                </a:cubicBezTo>
                <a:cubicBezTo>
                  <a:pt x="-15170" y="344081"/>
                  <a:pt x="72671" y="134531"/>
                  <a:pt x="78492" y="115481"/>
                </a:cubicBezTo>
                <a:cubicBezTo>
                  <a:pt x="84313" y="96431"/>
                  <a:pt x="20813" y="221843"/>
                  <a:pt x="37217" y="210731"/>
                </a:cubicBezTo>
                <a:cubicBezTo>
                  <a:pt x="53621" y="199619"/>
                  <a:pt x="189088" y="-17869"/>
                  <a:pt x="183267" y="1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0FB3BCE1-DD8A-2B77-201F-7B2ECECC124C}"/>
              </a:ext>
            </a:extLst>
          </p:cNvPr>
          <p:cNvSpPr/>
          <p:nvPr/>
        </p:nvSpPr>
        <p:spPr>
          <a:xfrm>
            <a:off x="5168705" y="4651320"/>
            <a:ext cx="260656" cy="936680"/>
          </a:xfrm>
          <a:custGeom>
            <a:avLst/>
            <a:gdLst>
              <a:gd name="connsiteX0" fmla="*/ 260545 w 260656"/>
              <a:gd name="connsiteY0" fmla="*/ 55 h 936680"/>
              <a:gd name="connsiteX1" fmla="*/ 146245 w 260656"/>
              <a:gd name="connsiteY1" fmla="*/ 374705 h 936680"/>
              <a:gd name="connsiteX2" fmla="*/ 89095 w 260656"/>
              <a:gd name="connsiteY2" fmla="*/ 787455 h 936680"/>
              <a:gd name="connsiteX3" fmla="*/ 98620 w 260656"/>
              <a:gd name="connsiteY3" fmla="*/ 682680 h 936680"/>
              <a:gd name="connsiteX4" fmla="*/ 195 w 260656"/>
              <a:gd name="connsiteY4" fmla="*/ 936680 h 936680"/>
              <a:gd name="connsiteX5" fmla="*/ 73220 w 260656"/>
              <a:gd name="connsiteY5" fmla="*/ 682680 h 936680"/>
              <a:gd name="connsiteX6" fmla="*/ 70045 w 260656"/>
              <a:gd name="connsiteY6" fmla="*/ 711255 h 936680"/>
              <a:gd name="connsiteX7" fmla="*/ 158945 w 260656"/>
              <a:gd name="connsiteY7" fmla="*/ 288980 h 936680"/>
              <a:gd name="connsiteX8" fmla="*/ 124020 w 260656"/>
              <a:gd name="connsiteY8" fmla="*/ 346130 h 936680"/>
              <a:gd name="connsiteX9" fmla="*/ 260545 w 260656"/>
              <a:gd name="connsiteY9" fmla="*/ 55 h 93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0656" h="936680">
                <a:moveTo>
                  <a:pt x="260545" y="55"/>
                </a:moveTo>
                <a:cubicBezTo>
                  <a:pt x="264249" y="4817"/>
                  <a:pt x="174820" y="243472"/>
                  <a:pt x="146245" y="374705"/>
                </a:cubicBezTo>
                <a:cubicBezTo>
                  <a:pt x="117670" y="505938"/>
                  <a:pt x="97032" y="736126"/>
                  <a:pt x="89095" y="787455"/>
                </a:cubicBezTo>
                <a:cubicBezTo>
                  <a:pt x="81157" y="838784"/>
                  <a:pt x="113437" y="657809"/>
                  <a:pt x="98620" y="682680"/>
                </a:cubicBezTo>
                <a:cubicBezTo>
                  <a:pt x="83803" y="707551"/>
                  <a:pt x="4428" y="936680"/>
                  <a:pt x="195" y="936680"/>
                </a:cubicBezTo>
                <a:cubicBezTo>
                  <a:pt x="-4038" y="936680"/>
                  <a:pt x="61578" y="720251"/>
                  <a:pt x="73220" y="682680"/>
                </a:cubicBezTo>
                <a:cubicBezTo>
                  <a:pt x="84862" y="645109"/>
                  <a:pt x="55758" y="776872"/>
                  <a:pt x="70045" y="711255"/>
                </a:cubicBezTo>
                <a:cubicBezTo>
                  <a:pt x="84332" y="645638"/>
                  <a:pt x="149949" y="349834"/>
                  <a:pt x="158945" y="288980"/>
                </a:cubicBezTo>
                <a:cubicBezTo>
                  <a:pt x="167941" y="228126"/>
                  <a:pt x="106028" y="394284"/>
                  <a:pt x="124020" y="346130"/>
                </a:cubicBezTo>
                <a:cubicBezTo>
                  <a:pt x="142012" y="297976"/>
                  <a:pt x="256841" y="-4707"/>
                  <a:pt x="260545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A96E2160-B440-17BE-CBB6-4EAD391AC5FA}"/>
              </a:ext>
            </a:extLst>
          </p:cNvPr>
          <p:cNvSpPr/>
          <p:nvPr/>
        </p:nvSpPr>
        <p:spPr>
          <a:xfrm>
            <a:off x="5626030" y="6121076"/>
            <a:ext cx="231921" cy="400387"/>
          </a:xfrm>
          <a:custGeom>
            <a:avLst/>
            <a:gdLst>
              <a:gd name="connsiteX0" fmla="*/ 70 w 231921"/>
              <a:gd name="connsiteY0" fmla="*/ 324 h 400387"/>
              <a:gd name="connsiteX1" fmla="*/ 139770 w 231921"/>
              <a:gd name="connsiteY1" fmla="*/ 241624 h 400387"/>
              <a:gd name="connsiteX2" fmla="*/ 231845 w 231921"/>
              <a:gd name="connsiteY2" fmla="*/ 400374 h 400387"/>
              <a:gd name="connsiteX3" fmla="*/ 155645 w 231921"/>
              <a:gd name="connsiteY3" fmla="*/ 251149 h 400387"/>
              <a:gd name="connsiteX4" fmla="*/ 161995 w 231921"/>
              <a:gd name="connsiteY4" fmla="*/ 305124 h 400387"/>
              <a:gd name="connsiteX5" fmla="*/ 70 w 231921"/>
              <a:gd name="connsiteY5" fmla="*/ 324 h 400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921" h="400387">
                <a:moveTo>
                  <a:pt x="70" y="324"/>
                </a:moveTo>
                <a:cubicBezTo>
                  <a:pt x="-3634" y="-10259"/>
                  <a:pt x="139770" y="241624"/>
                  <a:pt x="139770" y="241624"/>
                </a:cubicBezTo>
                <a:cubicBezTo>
                  <a:pt x="178399" y="308299"/>
                  <a:pt x="229199" y="398787"/>
                  <a:pt x="231845" y="400374"/>
                </a:cubicBezTo>
                <a:cubicBezTo>
                  <a:pt x="234491" y="401962"/>
                  <a:pt x="167287" y="267024"/>
                  <a:pt x="155645" y="251149"/>
                </a:cubicBezTo>
                <a:cubicBezTo>
                  <a:pt x="144003" y="235274"/>
                  <a:pt x="183162" y="344812"/>
                  <a:pt x="161995" y="305124"/>
                </a:cubicBezTo>
                <a:cubicBezTo>
                  <a:pt x="140828" y="265436"/>
                  <a:pt x="3774" y="10907"/>
                  <a:pt x="70" y="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5FEBBAEA-42E5-2960-8382-734DA2B760BF}"/>
              </a:ext>
            </a:extLst>
          </p:cNvPr>
          <p:cNvSpPr/>
          <p:nvPr/>
        </p:nvSpPr>
        <p:spPr>
          <a:xfrm>
            <a:off x="6788087" y="6124569"/>
            <a:ext cx="200236" cy="456208"/>
          </a:xfrm>
          <a:custGeom>
            <a:avLst/>
            <a:gdLst>
              <a:gd name="connsiteX0" fmla="*/ 200088 w 200236"/>
              <a:gd name="connsiteY0" fmla="*/ 6 h 456208"/>
              <a:gd name="connsiteX1" fmla="*/ 60388 w 200236"/>
              <a:gd name="connsiteY1" fmla="*/ 304806 h 456208"/>
              <a:gd name="connsiteX2" fmla="*/ 63 w 200236"/>
              <a:gd name="connsiteY2" fmla="*/ 454031 h 456208"/>
              <a:gd name="connsiteX3" fmla="*/ 69913 w 200236"/>
              <a:gd name="connsiteY3" fmla="*/ 200031 h 456208"/>
              <a:gd name="connsiteX4" fmla="*/ 31813 w 200236"/>
              <a:gd name="connsiteY4" fmla="*/ 295281 h 456208"/>
              <a:gd name="connsiteX5" fmla="*/ 200088 w 200236"/>
              <a:gd name="connsiteY5" fmla="*/ 6 h 45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236" h="456208">
                <a:moveTo>
                  <a:pt x="200088" y="6"/>
                </a:moveTo>
                <a:cubicBezTo>
                  <a:pt x="204850" y="1593"/>
                  <a:pt x="93725" y="229135"/>
                  <a:pt x="60388" y="304806"/>
                </a:cubicBezTo>
                <a:cubicBezTo>
                  <a:pt x="27050" y="380477"/>
                  <a:pt x="-1524" y="471493"/>
                  <a:pt x="63" y="454031"/>
                </a:cubicBezTo>
                <a:cubicBezTo>
                  <a:pt x="1650" y="436569"/>
                  <a:pt x="64621" y="226489"/>
                  <a:pt x="69913" y="200031"/>
                </a:cubicBezTo>
                <a:cubicBezTo>
                  <a:pt x="75205" y="173573"/>
                  <a:pt x="7471" y="323327"/>
                  <a:pt x="31813" y="295281"/>
                </a:cubicBezTo>
                <a:cubicBezTo>
                  <a:pt x="56155" y="267235"/>
                  <a:pt x="195326" y="-1581"/>
                  <a:pt x="200088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F3776194-15B1-5BDE-F6F3-BE1FCAA17DEB}"/>
              </a:ext>
            </a:extLst>
          </p:cNvPr>
          <p:cNvSpPr/>
          <p:nvPr/>
        </p:nvSpPr>
        <p:spPr>
          <a:xfrm>
            <a:off x="7737424" y="4051068"/>
            <a:ext cx="44578" cy="378248"/>
          </a:xfrm>
          <a:custGeom>
            <a:avLst/>
            <a:gdLst>
              <a:gd name="connsiteX0" fmla="*/ 3226 w 44578"/>
              <a:gd name="connsiteY0" fmla="*/ 232 h 378248"/>
              <a:gd name="connsiteX1" fmla="*/ 34976 w 44578"/>
              <a:gd name="connsiteY1" fmla="*/ 162157 h 378248"/>
              <a:gd name="connsiteX2" fmla="*/ 51 w 44578"/>
              <a:gd name="connsiteY2" fmla="*/ 378057 h 378248"/>
              <a:gd name="connsiteX3" fmla="*/ 44501 w 44578"/>
              <a:gd name="connsiteY3" fmla="*/ 197082 h 378248"/>
              <a:gd name="connsiteX4" fmla="*/ 3226 w 44578"/>
              <a:gd name="connsiteY4" fmla="*/ 232 h 37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78" h="378248">
                <a:moveTo>
                  <a:pt x="3226" y="232"/>
                </a:moveTo>
                <a:cubicBezTo>
                  <a:pt x="1638" y="-5589"/>
                  <a:pt x="35505" y="99186"/>
                  <a:pt x="34976" y="162157"/>
                </a:cubicBezTo>
                <a:cubicBezTo>
                  <a:pt x="34447" y="225128"/>
                  <a:pt x="-1537" y="372236"/>
                  <a:pt x="51" y="378057"/>
                </a:cubicBezTo>
                <a:cubicBezTo>
                  <a:pt x="1638" y="383878"/>
                  <a:pt x="42384" y="255819"/>
                  <a:pt x="44501" y="197082"/>
                </a:cubicBezTo>
                <a:cubicBezTo>
                  <a:pt x="46618" y="138345"/>
                  <a:pt x="4814" y="6053"/>
                  <a:pt x="3226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32D749A5-5B0B-F5CE-AF78-D1BCC35FD02F}"/>
              </a:ext>
            </a:extLst>
          </p:cNvPr>
          <p:cNvSpPr/>
          <p:nvPr/>
        </p:nvSpPr>
        <p:spPr>
          <a:xfrm>
            <a:off x="7686440" y="4453613"/>
            <a:ext cx="85973" cy="676457"/>
          </a:xfrm>
          <a:custGeom>
            <a:avLst/>
            <a:gdLst>
              <a:gd name="connsiteX0" fmla="*/ 85960 w 85973"/>
              <a:gd name="connsiteY0" fmla="*/ 912 h 676457"/>
              <a:gd name="connsiteX1" fmla="*/ 12935 w 85973"/>
              <a:gd name="connsiteY1" fmla="*/ 248562 h 676457"/>
              <a:gd name="connsiteX2" fmla="*/ 6585 w 85973"/>
              <a:gd name="connsiteY2" fmla="*/ 664487 h 676457"/>
              <a:gd name="connsiteX3" fmla="*/ 6585 w 85973"/>
              <a:gd name="connsiteY3" fmla="*/ 572412 h 676457"/>
              <a:gd name="connsiteX4" fmla="*/ 6585 w 85973"/>
              <a:gd name="connsiteY4" fmla="*/ 181887 h 676457"/>
              <a:gd name="connsiteX5" fmla="*/ 85960 w 85973"/>
              <a:gd name="connsiteY5" fmla="*/ 912 h 67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73" h="676457">
                <a:moveTo>
                  <a:pt x="85960" y="912"/>
                </a:moveTo>
                <a:cubicBezTo>
                  <a:pt x="87018" y="12024"/>
                  <a:pt x="26164" y="137966"/>
                  <a:pt x="12935" y="248562"/>
                </a:cubicBezTo>
                <a:cubicBezTo>
                  <a:pt x="-294" y="359158"/>
                  <a:pt x="7643" y="610512"/>
                  <a:pt x="6585" y="664487"/>
                </a:cubicBezTo>
                <a:cubicBezTo>
                  <a:pt x="5527" y="718462"/>
                  <a:pt x="6585" y="572412"/>
                  <a:pt x="6585" y="572412"/>
                </a:cubicBezTo>
                <a:cubicBezTo>
                  <a:pt x="6585" y="491979"/>
                  <a:pt x="-8232" y="281899"/>
                  <a:pt x="6585" y="181887"/>
                </a:cubicBezTo>
                <a:cubicBezTo>
                  <a:pt x="21402" y="81875"/>
                  <a:pt x="84902" y="-10200"/>
                  <a:pt x="85960" y="9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846502C7-553A-A620-CF94-1B501E88BAC9}"/>
              </a:ext>
            </a:extLst>
          </p:cNvPr>
          <p:cNvSpPr/>
          <p:nvPr/>
        </p:nvSpPr>
        <p:spPr>
          <a:xfrm>
            <a:off x="7676931" y="5000312"/>
            <a:ext cx="22627" cy="411647"/>
          </a:xfrm>
          <a:custGeom>
            <a:avLst/>
            <a:gdLst>
              <a:gd name="connsiteX0" fmla="*/ 9744 w 22627"/>
              <a:gd name="connsiteY0" fmla="*/ 3488 h 411647"/>
              <a:gd name="connsiteX1" fmla="*/ 22444 w 22627"/>
              <a:gd name="connsiteY1" fmla="*/ 390838 h 411647"/>
              <a:gd name="connsiteX2" fmla="*/ 16094 w 22627"/>
              <a:gd name="connsiteY2" fmla="*/ 343213 h 411647"/>
              <a:gd name="connsiteX3" fmla="*/ 219 w 22627"/>
              <a:gd name="connsiteY3" fmla="*/ 206688 h 411647"/>
              <a:gd name="connsiteX4" fmla="*/ 9744 w 22627"/>
              <a:gd name="connsiteY4" fmla="*/ 3488 h 41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7" h="411647">
                <a:moveTo>
                  <a:pt x="9744" y="3488"/>
                </a:moveTo>
                <a:cubicBezTo>
                  <a:pt x="13448" y="34180"/>
                  <a:pt x="21386" y="334217"/>
                  <a:pt x="22444" y="390838"/>
                </a:cubicBezTo>
                <a:cubicBezTo>
                  <a:pt x="23502" y="447459"/>
                  <a:pt x="19798" y="373905"/>
                  <a:pt x="16094" y="343213"/>
                </a:cubicBezTo>
                <a:cubicBezTo>
                  <a:pt x="12390" y="312521"/>
                  <a:pt x="1806" y="260134"/>
                  <a:pt x="219" y="206688"/>
                </a:cubicBezTo>
                <a:cubicBezTo>
                  <a:pt x="-1368" y="153242"/>
                  <a:pt x="6040" y="-27204"/>
                  <a:pt x="9744" y="3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AE3BF06C-D7DC-B6D7-F7DE-ED45FDFFA68A}"/>
              </a:ext>
            </a:extLst>
          </p:cNvPr>
          <p:cNvSpPr/>
          <p:nvPr/>
        </p:nvSpPr>
        <p:spPr>
          <a:xfrm>
            <a:off x="7540538" y="5451288"/>
            <a:ext cx="143039" cy="411731"/>
          </a:xfrm>
          <a:custGeom>
            <a:avLst/>
            <a:gdLst>
              <a:gd name="connsiteX0" fmla="*/ 142962 w 143039"/>
              <a:gd name="connsiteY0" fmla="*/ 187 h 411731"/>
              <a:gd name="connsiteX1" fmla="*/ 79462 w 143039"/>
              <a:gd name="connsiteY1" fmla="*/ 279587 h 411731"/>
              <a:gd name="connsiteX2" fmla="*/ 87 w 143039"/>
              <a:gd name="connsiteY2" fmla="*/ 409762 h 411731"/>
              <a:gd name="connsiteX3" fmla="*/ 95337 w 143039"/>
              <a:gd name="connsiteY3" fmla="*/ 187512 h 411731"/>
              <a:gd name="connsiteX4" fmla="*/ 66762 w 143039"/>
              <a:gd name="connsiteY4" fmla="*/ 235137 h 411731"/>
              <a:gd name="connsiteX5" fmla="*/ 142962 w 143039"/>
              <a:gd name="connsiteY5" fmla="*/ 187 h 41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039" h="411731">
                <a:moveTo>
                  <a:pt x="142962" y="187"/>
                </a:moveTo>
                <a:cubicBezTo>
                  <a:pt x="145079" y="7595"/>
                  <a:pt x="103274" y="211325"/>
                  <a:pt x="79462" y="279587"/>
                </a:cubicBezTo>
                <a:cubicBezTo>
                  <a:pt x="55649" y="347850"/>
                  <a:pt x="-2559" y="425108"/>
                  <a:pt x="87" y="409762"/>
                </a:cubicBezTo>
                <a:cubicBezTo>
                  <a:pt x="2733" y="394416"/>
                  <a:pt x="84224" y="216616"/>
                  <a:pt x="95337" y="187512"/>
                </a:cubicBezTo>
                <a:cubicBezTo>
                  <a:pt x="106449" y="158408"/>
                  <a:pt x="61470" y="263183"/>
                  <a:pt x="66762" y="235137"/>
                </a:cubicBezTo>
                <a:cubicBezTo>
                  <a:pt x="72054" y="207091"/>
                  <a:pt x="140845" y="-7221"/>
                  <a:pt x="142962" y="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EBBF75D5-9290-CE4C-F196-B140437BD96F}"/>
              </a:ext>
            </a:extLst>
          </p:cNvPr>
          <p:cNvSpPr/>
          <p:nvPr/>
        </p:nvSpPr>
        <p:spPr>
          <a:xfrm>
            <a:off x="7211981" y="5887135"/>
            <a:ext cx="341861" cy="567452"/>
          </a:xfrm>
          <a:custGeom>
            <a:avLst/>
            <a:gdLst>
              <a:gd name="connsiteX0" fmla="*/ 341344 w 341861"/>
              <a:gd name="connsiteY0" fmla="*/ 2490 h 567452"/>
              <a:gd name="connsiteX1" fmla="*/ 173069 w 341861"/>
              <a:gd name="connsiteY1" fmla="*/ 272365 h 567452"/>
              <a:gd name="connsiteX2" fmla="*/ 211169 w 341861"/>
              <a:gd name="connsiteY2" fmla="*/ 237440 h 567452"/>
              <a:gd name="connsiteX3" fmla="*/ 4794 w 341861"/>
              <a:gd name="connsiteY3" fmla="*/ 561290 h 567452"/>
              <a:gd name="connsiteX4" fmla="*/ 80994 w 341861"/>
              <a:gd name="connsiteY4" fmla="*/ 431115 h 567452"/>
              <a:gd name="connsiteX5" fmla="*/ 252444 w 341861"/>
              <a:gd name="connsiteY5" fmla="*/ 199340 h 567452"/>
              <a:gd name="connsiteX6" fmla="*/ 188944 w 341861"/>
              <a:gd name="connsiteY6" fmla="*/ 256490 h 567452"/>
              <a:gd name="connsiteX7" fmla="*/ 274669 w 341861"/>
              <a:gd name="connsiteY7" fmla="*/ 91390 h 567452"/>
              <a:gd name="connsiteX8" fmla="*/ 227044 w 341861"/>
              <a:gd name="connsiteY8" fmla="*/ 135840 h 567452"/>
              <a:gd name="connsiteX9" fmla="*/ 341344 w 341861"/>
              <a:gd name="connsiteY9" fmla="*/ 2490 h 567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1861" h="567452">
                <a:moveTo>
                  <a:pt x="341344" y="2490"/>
                </a:moveTo>
                <a:cubicBezTo>
                  <a:pt x="332348" y="25244"/>
                  <a:pt x="194765" y="233207"/>
                  <a:pt x="173069" y="272365"/>
                </a:cubicBezTo>
                <a:cubicBezTo>
                  <a:pt x="151373" y="311523"/>
                  <a:pt x="239215" y="189286"/>
                  <a:pt x="211169" y="237440"/>
                </a:cubicBezTo>
                <a:cubicBezTo>
                  <a:pt x="183123" y="285594"/>
                  <a:pt x="26490" y="529011"/>
                  <a:pt x="4794" y="561290"/>
                </a:cubicBezTo>
                <a:cubicBezTo>
                  <a:pt x="-16902" y="593569"/>
                  <a:pt x="39719" y="491440"/>
                  <a:pt x="80994" y="431115"/>
                </a:cubicBezTo>
                <a:cubicBezTo>
                  <a:pt x="122269" y="370790"/>
                  <a:pt x="234452" y="228444"/>
                  <a:pt x="252444" y="199340"/>
                </a:cubicBezTo>
                <a:cubicBezTo>
                  <a:pt x="270436" y="170236"/>
                  <a:pt x="185240" y="274482"/>
                  <a:pt x="188944" y="256490"/>
                </a:cubicBezTo>
                <a:cubicBezTo>
                  <a:pt x="192648" y="238498"/>
                  <a:pt x="268319" y="111498"/>
                  <a:pt x="274669" y="91390"/>
                </a:cubicBezTo>
                <a:cubicBezTo>
                  <a:pt x="281019" y="71282"/>
                  <a:pt x="214873" y="151715"/>
                  <a:pt x="227044" y="135840"/>
                </a:cubicBezTo>
                <a:cubicBezTo>
                  <a:pt x="239215" y="119965"/>
                  <a:pt x="350340" y="-20264"/>
                  <a:pt x="341344" y="2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1DA43CA1-DEE0-EAF5-701B-E6119EB6697D}"/>
              </a:ext>
            </a:extLst>
          </p:cNvPr>
          <p:cNvSpPr/>
          <p:nvPr/>
        </p:nvSpPr>
        <p:spPr>
          <a:xfrm>
            <a:off x="4552817" y="4012257"/>
            <a:ext cx="209411" cy="582827"/>
          </a:xfrm>
          <a:custGeom>
            <a:avLst/>
            <a:gdLst>
              <a:gd name="connsiteX0" fmla="*/ 50933 w 209411"/>
              <a:gd name="connsiteY0" fmla="*/ 943 h 582827"/>
              <a:gd name="connsiteX1" fmla="*/ 50933 w 209411"/>
              <a:gd name="connsiteY1" fmla="*/ 159693 h 582827"/>
              <a:gd name="connsiteX2" fmla="*/ 85858 w 209411"/>
              <a:gd name="connsiteY2" fmla="*/ 375593 h 582827"/>
              <a:gd name="connsiteX3" fmla="*/ 69983 w 209411"/>
              <a:gd name="connsiteY3" fmla="*/ 296218 h 582827"/>
              <a:gd name="connsiteX4" fmla="*/ 203333 w 209411"/>
              <a:gd name="connsiteY4" fmla="*/ 575618 h 582827"/>
              <a:gd name="connsiteX5" fmla="*/ 168408 w 209411"/>
              <a:gd name="connsiteY5" fmla="*/ 474018 h 582827"/>
              <a:gd name="connsiteX6" fmla="*/ 6483 w 209411"/>
              <a:gd name="connsiteY6" fmla="*/ 191443 h 582827"/>
              <a:gd name="connsiteX7" fmla="*/ 35058 w 209411"/>
              <a:gd name="connsiteY7" fmla="*/ 232718 h 582827"/>
              <a:gd name="connsiteX8" fmla="*/ 50933 w 209411"/>
              <a:gd name="connsiteY8" fmla="*/ 943 h 58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411" h="582827">
                <a:moveTo>
                  <a:pt x="50933" y="943"/>
                </a:moveTo>
                <a:cubicBezTo>
                  <a:pt x="53579" y="-11228"/>
                  <a:pt x="45112" y="97251"/>
                  <a:pt x="50933" y="159693"/>
                </a:cubicBezTo>
                <a:cubicBezTo>
                  <a:pt x="56754" y="222135"/>
                  <a:pt x="82683" y="352839"/>
                  <a:pt x="85858" y="375593"/>
                </a:cubicBezTo>
                <a:cubicBezTo>
                  <a:pt x="89033" y="398347"/>
                  <a:pt x="50404" y="262881"/>
                  <a:pt x="69983" y="296218"/>
                </a:cubicBezTo>
                <a:cubicBezTo>
                  <a:pt x="89562" y="329556"/>
                  <a:pt x="186929" y="545985"/>
                  <a:pt x="203333" y="575618"/>
                </a:cubicBezTo>
                <a:cubicBezTo>
                  <a:pt x="219737" y="605251"/>
                  <a:pt x="201216" y="538047"/>
                  <a:pt x="168408" y="474018"/>
                </a:cubicBezTo>
                <a:cubicBezTo>
                  <a:pt x="135600" y="409989"/>
                  <a:pt x="28708" y="231660"/>
                  <a:pt x="6483" y="191443"/>
                </a:cubicBezTo>
                <a:cubicBezTo>
                  <a:pt x="-15742" y="151226"/>
                  <a:pt x="25533" y="262351"/>
                  <a:pt x="35058" y="232718"/>
                </a:cubicBezTo>
                <a:cubicBezTo>
                  <a:pt x="44583" y="203085"/>
                  <a:pt x="48287" y="13114"/>
                  <a:pt x="50933" y="9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FAB01B89-E8E2-3FDF-C24D-5329890876F9}"/>
              </a:ext>
            </a:extLst>
          </p:cNvPr>
          <p:cNvSpPr/>
          <p:nvPr/>
        </p:nvSpPr>
        <p:spPr>
          <a:xfrm>
            <a:off x="4308306" y="4365597"/>
            <a:ext cx="228600" cy="440447"/>
          </a:xfrm>
          <a:custGeom>
            <a:avLst/>
            <a:gdLst>
              <a:gd name="connsiteX0" fmla="*/ 169 w 228600"/>
              <a:gd name="connsiteY0" fmla="*/ 28 h 440447"/>
              <a:gd name="connsiteX1" fmla="*/ 50969 w 228600"/>
              <a:gd name="connsiteY1" fmla="*/ 254028 h 440447"/>
              <a:gd name="connsiteX2" fmla="*/ 225594 w 228600"/>
              <a:gd name="connsiteY2" fmla="*/ 438178 h 440447"/>
              <a:gd name="connsiteX3" fmla="*/ 152569 w 228600"/>
              <a:gd name="connsiteY3" fmla="*/ 349278 h 440447"/>
              <a:gd name="connsiteX4" fmla="*/ 38269 w 228600"/>
              <a:gd name="connsiteY4" fmla="*/ 238153 h 440447"/>
              <a:gd name="connsiteX5" fmla="*/ 169 w 228600"/>
              <a:gd name="connsiteY5" fmla="*/ 28 h 440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600" h="440447">
                <a:moveTo>
                  <a:pt x="169" y="28"/>
                </a:moveTo>
                <a:cubicBezTo>
                  <a:pt x="2286" y="2674"/>
                  <a:pt x="13398" y="181003"/>
                  <a:pt x="50969" y="254028"/>
                </a:cubicBezTo>
                <a:cubicBezTo>
                  <a:pt x="88540" y="327053"/>
                  <a:pt x="208661" y="422303"/>
                  <a:pt x="225594" y="438178"/>
                </a:cubicBezTo>
                <a:cubicBezTo>
                  <a:pt x="242527" y="454053"/>
                  <a:pt x="183790" y="382615"/>
                  <a:pt x="152569" y="349278"/>
                </a:cubicBezTo>
                <a:cubicBezTo>
                  <a:pt x="121348" y="315941"/>
                  <a:pt x="60494" y="294774"/>
                  <a:pt x="38269" y="238153"/>
                </a:cubicBezTo>
                <a:cubicBezTo>
                  <a:pt x="16044" y="181532"/>
                  <a:pt x="-1948" y="-2618"/>
                  <a:pt x="169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0C619954-B5DD-883F-EE0A-79A014F79FCB}"/>
              </a:ext>
            </a:extLst>
          </p:cNvPr>
          <p:cNvSpPr/>
          <p:nvPr/>
        </p:nvSpPr>
        <p:spPr>
          <a:xfrm>
            <a:off x="4655723" y="5686041"/>
            <a:ext cx="281149" cy="592636"/>
          </a:xfrm>
          <a:custGeom>
            <a:avLst/>
            <a:gdLst>
              <a:gd name="connsiteX0" fmla="*/ 5177 w 281149"/>
              <a:gd name="connsiteY0" fmla="*/ 6734 h 592636"/>
              <a:gd name="connsiteX1" fmla="*/ 246477 w 281149"/>
              <a:gd name="connsiteY1" fmla="*/ 536959 h 592636"/>
              <a:gd name="connsiteX2" fmla="*/ 275052 w 281149"/>
              <a:gd name="connsiteY2" fmla="*/ 565534 h 592636"/>
              <a:gd name="connsiteX3" fmla="*/ 202027 w 281149"/>
              <a:gd name="connsiteY3" fmla="*/ 438534 h 592636"/>
              <a:gd name="connsiteX4" fmla="*/ 90902 w 281149"/>
              <a:gd name="connsiteY4" fmla="*/ 235334 h 592636"/>
              <a:gd name="connsiteX5" fmla="*/ 81377 w 281149"/>
              <a:gd name="connsiteY5" fmla="*/ 235334 h 592636"/>
              <a:gd name="connsiteX6" fmla="*/ 5177 w 281149"/>
              <a:gd name="connsiteY6" fmla="*/ 6734 h 59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149" h="592636">
                <a:moveTo>
                  <a:pt x="5177" y="6734"/>
                </a:moveTo>
                <a:cubicBezTo>
                  <a:pt x="32694" y="57005"/>
                  <a:pt x="201498" y="443826"/>
                  <a:pt x="246477" y="536959"/>
                </a:cubicBezTo>
                <a:cubicBezTo>
                  <a:pt x="291456" y="630092"/>
                  <a:pt x="282460" y="581938"/>
                  <a:pt x="275052" y="565534"/>
                </a:cubicBezTo>
                <a:cubicBezTo>
                  <a:pt x="267644" y="549130"/>
                  <a:pt x="232719" y="493567"/>
                  <a:pt x="202027" y="438534"/>
                </a:cubicBezTo>
                <a:cubicBezTo>
                  <a:pt x="171335" y="383501"/>
                  <a:pt x="111010" y="269201"/>
                  <a:pt x="90902" y="235334"/>
                </a:cubicBezTo>
                <a:cubicBezTo>
                  <a:pt x="70794" y="201467"/>
                  <a:pt x="94606" y="267613"/>
                  <a:pt x="81377" y="235334"/>
                </a:cubicBezTo>
                <a:cubicBezTo>
                  <a:pt x="68148" y="203055"/>
                  <a:pt x="-22340" y="-43537"/>
                  <a:pt x="5177" y="6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0C6030F0-0F53-38D3-B6BA-03ED0E7D58EF}"/>
              </a:ext>
            </a:extLst>
          </p:cNvPr>
          <p:cNvSpPr/>
          <p:nvPr/>
        </p:nvSpPr>
        <p:spPr>
          <a:xfrm>
            <a:off x="4146468" y="4650703"/>
            <a:ext cx="191218" cy="785980"/>
          </a:xfrm>
          <a:custGeom>
            <a:avLst/>
            <a:gdLst>
              <a:gd name="connsiteX0" fmla="*/ 82 w 191218"/>
              <a:gd name="connsiteY0" fmla="*/ 672 h 785980"/>
              <a:gd name="connsiteX1" fmla="*/ 111207 w 191218"/>
              <a:gd name="connsiteY1" fmla="*/ 349922 h 785980"/>
              <a:gd name="connsiteX2" fmla="*/ 149307 w 191218"/>
              <a:gd name="connsiteY2" fmla="*/ 680122 h 785980"/>
              <a:gd name="connsiteX3" fmla="*/ 165182 w 191218"/>
              <a:gd name="connsiteY3" fmla="*/ 492797 h 785980"/>
              <a:gd name="connsiteX4" fmla="*/ 190582 w 191218"/>
              <a:gd name="connsiteY4" fmla="*/ 784897 h 785980"/>
              <a:gd name="connsiteX5" fmla="*/ 136607 w 191218"/>
              <a:gd name="connsiteY5" fmla="*/ 365797 h 785980"/>
              <a:gd name="connsiteX6" fmla="*/ 130257 w 191218"/>
              <a:gd name="connsiteY6" fmla="*/ 441997 h 785980"/>
              <a:gd name="connsiteX7" fmla="*/ 82 w 191218"/>
              <a:gd name="connsiteY7" fmla="*/ 672 h 78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218" h="785980">
                <a:moveTo>
                  <a:pt x="82" y="672"/>
                </a:moveTo>
                <a:cubicBezTo>
                  <a:pt x="-3093" y="-14674"/>
                  <a:pt x="86336" y="236680"/>
                  <a:pt x="111207" y="349922"/>
                </a:cubicBezTo>
                <a:cubicBezTo>
                  <a:pt x="136078" y="463164"/>
                  <a:pt x="140311" y="656310"/>
                  <a:pt x="149307" y="680122"/>
                </a:cubicBezTo>
                <a:cubicBezTo>
                  <a:pt x="158303" y="703934"/>
                  <a:pt x="158303" y="475335"/>
                  <a:pt x="165182" y="492797"/>
                </a:cubicBezTo>
                <a:cubicBezTo>
                  <a:pt x="172061" y="510259"/>
                  <a:pt x="195344" y="806064"/>
                  <a:pt x="190582" y="784897"/>
                </a:cubicBezTo>
                <a:cubicBezTo>
                  <a:pt x="185820" y="763730"/>
                  <a:pt x="146661" y="422947"/>
                  <a:pt x="136607" y="365797"/>
                </a:cubicBezTo>
                <a:cubicBezTo>
                  <a:pt x="126553" y="308647"/>
                  <a:pt x="150894" y="498618"/>
                  <a:pt x="130257" y="441997"/>
                </a:cubicBezTo>
                <a:cubicBezTo>
                  <a:pt x="109620" y="385376"/>
                  <a:pt x="3257" y="16018"/>
                  <a:pt x="82" y="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BC0FFFB7-5D86-DB19-1EE6-2B39E8720B5B}"/>
              </a:ext>
            </a:extLst>
          </p:cNvPr>
          <p:cNvSpPr/>
          <p:nvPr/>
        </p:nvSpPr>
        <p:spPr>
          <a:xfrm>
            <a:off x="4381360" y="5159323"/>
            <a:ext cx="337902" cy="715960"/>
          </a:xfrm>
          <a:custGeom>
            <a:avLst/>
            <a:gdLst>
              <a:gd name="connsiteX0" fmla="*/ 140 w 337902"/>
              <a:gd name="connsiteY0" fmla="*/ 52 h 715960"/>
              <a:gd name="connsiteX1" fmla="*/ 41415 w 337902"/>
              <a:gd name="connsiteY1" fmla="*/ 374702 h 715960"/>
              <a:gd name="connsiteX2" fmla="*/ 50940 w 337902"/>
              <a:gd name="connsiteY2" fmla="*/ 342952 h 715960"/>
              <a:gd name="connsiteX3" fmla="*/ 158890 w 337902"/>
              <a:gd name="connsiteY3" fmla="*/ 574727 h 715960"/>
              <a:gd name="connsiteX4" fmla="*/ 168415 w 337902"/>
              <a:gd name="connsiteY4" fmla="*/ 530277 h 715960"/>
              <a:gd name="connsiteX5" fmla="*/ 333515 w 337902"/>
              <a:gd name="connsiteY5" fmla="*/ 714427 h 715960"/>
              <a:gd name="connsiteX6" fmla="*/ 270015 w 337902"/>
              <a:gd name="connsiteY6" fmla="*/ 603302 h 715960"/>
              <a:gd name="connsiteX7" fmla="*/ 57290 w 337902"/>
              <a:gd name="connsiteY7" fmla="*/ 349302 h 715960"/>
              <a:gd name="connsiteX8" fmla="*/ 140 w 337902"/>
              <a:gd name="connsiteY8" fmla="*/ 52 h 71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902" h="715960">
                <a:moveTo>
                  <a:pt x="140" y="52"/>
                </a:moveTo>
                <a:cubicBezTo>
                  <a:pt x="-2506" y="4285"/>
                  <a:pt x="32948" y="317552"/>
                  <a:pt x="41415" y="374702"/>
                </a:cubicBezTo>
                <a:cubicBezTo>
                  <a:pt x="49882" y="431852"/>
                  <a:pt x="31361" y="309615"/>
                  <a:pt x="50940" y="342952"/>
                </a:cubicBezTo>
                <a:cubicBezTo>
                  <a:pt x="70519" y="376290"/>
                  <a:pt x="139311" y="543506"/>
                  <a:pt x="158890" y="574727"/>
                </a:cubicBezTo>
                <a:cubicBezTo>
                  <a:pt x="178469" y="605948"/>
                  <a:pt x="139311" y="506994"/>
                  <a:pt x="168415" y="530277"/>
                </a:cubicBezTo>
                <a:cubicBezTo>
                  <a:pt x="197519" y="553560"/>
                  <a:pt x="316582" y="702256"/>
                  <a:pt x="333515" y="714427"/>
                </a:cubicBezTo>
                <a:cubicBezTo>
                  <a:pt x="350448" y="726598"/>
                  <a:pt x="316052" y="664156"/>
                  <a:pt x="270015" y="603302"/>
                </a:cubicBezTo>
                <a:cubicBezTo>
                  <a:pt x="223978" y="542448"/>
                  <a:pt x="100682" y="447727"/>
                  <a:pt x="57290" y="349302"/>
                </a:cubicBezTo>
                <a:cubicBezTo>
                  <a:pt x="13898" y="250877"/>
                  <a:pt x="2786" y="-4181"/>
                  <a:pt x="140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E40C6E29-0706-F533-671C-62A6EE76E9D7}"/>
              </a:ext>
            </a:extLst>
          </p:cNvPr>
          <p:cNvSpPr/>
          <p:nvPr/>
        </p:nvSpPr>
        <p:spPr>
          <a:xfrm>
            <a:off x="6667883" y="6392957"/>
            <a:ext cx="496390" cy="425129"/>
          </a:xfrm>
          <a:custGeom>
            <a:avLst/>
            <a:gdLst>
              <a:gd name="connsiteX0" fmla="*/ 494917 w 496390"/>
              <a:gd name="connsiteY0" fmla="*/ 1493 h 425129"/>
              <a:gd name="connsiteX1" fmla="*/ 2792 w 496390"/>
              <a:gd name="connsiteY1" fmla="*/ 420593 h 425129"/>
              <a:gd name="connsiteX2" fmla="*/ 288542 w 496390"/>
              <a:gd name="connsiteY2" fmla="*/ 226918 h 425129"/>
              <a:gd name="connsiteX3" fmla="*/ 158367 w 496390"/>
              <a:gd name="connsiteY3" fmla="*/ 277718 h 425129"/>
              <a:gd name="connsiteX4" fmla="*/ 494917 w 496390"/>
              <a:gd name="connsiteY4" fmla="*/ 1493 h 42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390" h="425129">
                <a:moveTo>
                  <a:pt x="494917" y="1493"/>
                </a:moveTo>
                <a:cubicBezTo>
                  <a:pt x="468988" y="25305"/>
                  <a:pt x="37188" y="383022"/>
                  <a:pt x="2792" y="420593"/>
                </a:cubicBezTo>
                <a:cubicBezTo>
                  <a:pt x="-31604" y="458164"/>
                  <a:pt x="262613" y="250730"/>
                  <a:pt x="288542" y="226918"/>
                </a:cubicBezTo>
                <a:cubicBezTo>
                  <a:pt x="314471" y="203106"/>
                  <a:pt x="120267" y="309468"/>
                  <a:pt x="158367" y="277718"/>
                </a:cubicBezTo>
                <a:cubicBezTo>
                  <a:pt x="196467" y="245968"/>
                  <a:pt x="520846" y="-22319"/>
                  <a:pt x="494917" y="1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DBB5AD6F-B1B8-F695-3355-72A5C627C05F}"/>
              </a:ext>
            </a:extLst>
          </p:cNvPr>
          <p:cNvSpPr/>
          <p:nvPr/>
        </p:nvSpPr>
        <p:spPr>
          <a:xfrm>
            <a:off x="5381625" y="6289659"/>
            <a:ext cx="672155" cy="537193"/>
          </a:xfrm>
          <a:custGeom>
            <a:avLst/>
            <a:gdLst>
              <a:gd name="connsiteX0" fmla="*/ 0 w 672155"/>
              <a:gd name="connsiteY0" fmla="*/ 16 h 537193"/>
              <a:gd name="connsiteX1" fmla="*/ 390525 w 672155"/>
              <a:gd name="connsiteY1" fmla="*/ 365141 h 537193"/>
              <a:gd name="connsiteX2" fmla="*/ 368300 w 672155"/>
              <a:gd name="connsiteY2" fmla="*/ 346091 h 537193"/>
              <a:gd name="connsiteX3" fmla="*/ 666750 w 672155"/>
              <a:gd name="connsiteY3" fmla="*/ 533416 h 537193"/>
              <a:gd name="connsiteX4" fmla="*/ 568325 w 672155"/>
              <a:gd name="connsiteY4" fmla="*/ 476266 h 537193"/>
              <a:gd name="connsiteX5" fmla="*/ 273050 w 672155"/>
              <a:gd name="connsiteY5" fmla="*/ 301641 h 537193"/>
              <a:gd name="connsiteX6" fmla="*/ 387350 w 672155"/>
              <a:gd name="connsiteY6" fmla="*/ 381016 h 537193"/>
              <a:gd name="connsiteX7" fmla="*/ 0 w 672155"/>
              <a:gd name="connsiteY7" fmla="*/ 16 h 537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2155" h="537193">
                <a:moveTo>
                  <a:pt x="0" y="16"/>
                </a:moveTo>
                <a:cubicBezTo>
                  <a:pt x="529" y="-2630"/>
                  <a:pt x="329142" y="307462"/>
                  <a:pt x="390525" y="365141"/>
                </a:cubicBezTo>
                <a:cubicBezTo>
                  <a:pt x="451908" y="422820"/>
                  <a:pt x="322262" y="318045"/>
                  <a:pt x="368300" y="346091"/>
                </a:cubicBezTo>
                <a:cubicBezTo>
                  <a:pt x="414338" y="374137"/>
                  <a:pt x="633413" y="511720"/>
                  <a:pt x="666750" y="533416"/>
                </a:cubicBezTo>
                <a:cubicBezTo>
                  <a:pt x="700088" y="555112"/>
                  <a:pt x="568325" y="476266"/>
                  <a:pt x="568325" y="476266"/>
                </a:cubicBezTo>
                <a:lnTo>
                  <a:pt x="273050" y="301641"/>
                </a:lnTo>
                <a:cubicBezTo>
                  <a:pt x="242888" y="285766"/>
                  <a:pt x="436033" y="433403"/>
                  <a:pt x="387350" y="381016"/>
                </a:cubicBezTo>
                <a:cubicBezTo>
                  <a:pt x="338667" y="328629"/>
                  <a:pt x="-529" y="2662"/>
                  <a:pt x="0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258D7D35-265C-45B8-CAEB-24981857944B}"/>
              </a:ext>
            </a:extLst>
          </p:cNvPr>
          <p:cNvSpPr/>
          <p:nvPr/>
        </p:nvSpPr>
        <p:spPr>
          <a:xfrm>
            <a:off x="6285890" y="6711251"/>
            <a:ext cx="461274" cy="188333"/>
          </a:xfrm>
          <a:custGeom>
            <a:avLst/>
            <a:gdLst>
              <a:gd name="connsiteX0" fmla="*/ 460985 w 461274"/>
              <a:gd name="connsiteY0" fmla="*/ 699 h 188333"/>
              <a:gd name="connsiteX1" fmla="*/ 6960 w 461274"/>
              <a:gd name="connsiteY1" fmla="*/ 184849 h 188333"/>
              <a:gd name="connsiteX2" fmla="*/ 178410 w 461274"/>
              <a:gd name="connsiteY2" fmla="*/ 121349 h 188333"/>
              <a:gd name="connsiteX3" fmla="*/ 76810 w 461274"/>
              <a:gd name="connsiteY3" fmla="*/ 121349 h 188333"/>
              <a:gd name="connsiteX4" fmla="*/ 460985 w 461274"/>
              <a:gd name="connsiteY4" fmla="*/ 699 h 18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274" h="188333">
                <a:moveTo>
                  <a:pt x="460985" y="699"/>
                </a:moveTo>
                <a:cubicBezTo>
                  <a:pt x="449343" y="11282"/>
                  <a:pt x="54056" y="164741"/>
                  <a:pt x="6960" y="184849"/>
                </a:cubicBezTo>
                <a:cubicBezTo>
                  <a:pt x="-40136" y="204957"/>
                  <a:pt x="166768" y="131932"/>
                  <a:pt x="178410" y="121349"/>
                </a:cubicBezTo>
                <a:cubicBezTo>
                  <a:pt x="190052" y="110766"/>
                  <a:pt x="24423" y="139870"/>
                  <a:pt x="76810" y="121349"/>
                </a:cubicBezTo>
                <a:cubicBezTo>
                  <a:pt x="129197" y="102828"/>
                  <a:pt x="472627" y="-9884"/>
                  <a:pt x="460985" y="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A39A56C6-3B3E-3D38-921E-43C7A27D1680}"/>
              </a:ext>
            </a:extLst>
          </p:cNvPr>
          <p:cNvSpPr/>
          <p:nvPr/>
        </p:nvSpPr>
        <p:spPr>
          <a:xfrm>
            <a:off x="3504883" y="3545487"/>
            <a:ext cx="371736" cy="240599"/>
          </a:xfrm>
          <a:custGeom>
            <a:avLst/>
            <a:gdLst>
              <a:gd name="connsiteX0" fmla="*/ 317 w 371736"/>
              <a:gd name="connsiteY0" fmla="*/ 988 h 240599"/>
              <a:gd name="connsiteX1" fmla="*/ 206692 w 371736"/>
              <a:gd name="connsiteY1" fmla="*/ 159738 h 240599"/>
              <a:gd name="connsiteX2" fmla="*/ 206692 w 371736"/>
              <a:gd name="connsiteY2" fmla="*/ 121638 h 240599"/>
              <a:gd name="connsiteX3" fmla="*/ 368617 w 371736"/>
              <a:gd name="connsiteY3" fmla="*/ 239113 h 240599"/>
              <a:gd name="connsiteX4" fmla="*/ 301942 w 371736"/>
              <a:gd name="connsiteY4" fmla="*/ 181963 h 240599"/>
              <a:gd name="connsiteX5" fmla="*/ 162242 w 371736"/>
              <a:gd name="connsiteY5" fmla="*/ 96238 h 240599"/>
              <a:gd name="connsiteX6" fmla="*/ 317 w 371736"/>
              <a:gd name="connsiteY6" fmla="*/ 988 h 240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736" h="240599">
                <a:moveTo>
                  <a:pt x="317" y="988"/>
                </a:moveTo>
                <a:cubicBezTo>
                  <a:pt x="7725" y="11571"/>
                  <a:pt x="172296" y="139630"/>
                  <a:pt x="206692" y="159738"/>
                </a:cubicBezTo>
                <a:cubicBezTo>
                  <a:pt x="241088" y="179846"/>
                  <a:pt x="179705" y="108409"/>
                  <a:pt x="206692" y="121638"/>
                </a:cubicBezTo>
                <a:cubicBezTo>
                  <a:pt x="233680" y="134867"/>
                  <a:pt x="352742" y="229059"/>
                  <a:pt x="368617" y="239113"/>
                </a:cubicBezTo>
                <a:cubicBezTo>
                  <a:pt x="384492" y="249167"/>
                  <a:pt x="336338" y="205776"/>
                  <a:pt x="301942" y="181963"/>
                </a:cubicBezTo>
                <a:cubicBezTo>
                  <a:pt x="267546" y="158151"/>
                  <a:pt x="207221" y="124813"/>
                  <a:pt x="162242" y="96238"/>
                </a:cubicBezTo>
                <a:cubicBezTo>
                  <a:pt x="117263" y="67663"/>
                  <a:pt x="-7091" y="-9595"/>
                  <a:pt x="317" y="9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56956F7A-0D6F-F3ED-0E42-27E5F6A6AE49}"/>
              </a:ext>
            </a:extLst>
          </p:cNvPr>
          <p:cNvSpPr/>
          <p:nvPr/>
        </p:nvSpPr>
        <p:spPr>
          <a:xfrm>
            <a:off x="3467087" y="3651248"/>
            <a:ext cx="210040" cy="161944"/>
          </a:xfrm>
          <a:custGeom>
            <a:avLst/>
            <a:gdLst>
              <a:gd name="connsiteX0" fmla="*/ 13 w 210040"/>
              <a:gd name="connsiteY0" fmla="*/ 2 h 161944"/>
              <a:gd name="connsiteX1" fmla="*/ 168288 w 210040"/>
              <a:gd name="connsiteY1" fmla="*/ 123827 h 161944"/>
              <a:gd name="connsiteX2" fmla="*/ 209563 w 210040"/>
              <a:gd name="connsiteY2" fmla="*/ 161927 h 161944"/>
              <a:gd name="connsiteX3" fmla="*/ 177813 w 210040"/>
              <a:gd name="connsiteY3" fmla="*/ 120652 h 161944"/>
              <a:gd name="connsiteX4" fmla="*/ 13 w 210040"/>
              <a:gd name="connsiteY4" fmla="*/ 2 h 16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040" h="161944">
                <a:moveTo>
                  <a:pt x="13" y="2"/>
                </a:moveTo>
                <a:cubicBezTo>
                  <a:pt x="-1574" y="531"/>
                  <a:pt x="133363" y="96840"/>
                  <a:pt x="168288" y="123827"/>
                </a:cubicBezTo>
                <a:cubicBezTo>
                  <a:pt x="203213" y="150815"/>
                  <a:pt x="207976" y="162456"/>
                  <a:pt x="209563" y="161927"/>
                </a:cubicBezTo>
                <a:cubicBezTo>
                  <a:pt x="211150" y="161398"/>
                  <a:pt x="210621" y="148169"/>
                  <a:pt x="177813" y="120652"/>
                </a:cubicBezTo>
                <a:cubicBezTo>
                  <a:pt x="145005" y="93135"/>
                  <a:pt x="1600" y="-527"/>
                  <a:pt x="1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C1AF8184-B24E-95D3-D1A6-B4C4C39C6EB5}"/>
              </a:ext>
            </a:extLst>
          </p:cNvPr>
          <p:cNvSpPr/>
          <p:nvPr/>
        </p:nvSpPr>
        <p:spPr>
          <a:xfrm>
            <a:off x="3314700" y="3597257"/>
            <a:ext cx="60685" cy="619769"/>
          </a:xfrm>
          <a:custGeom>
            <a:avLst/>
            <a:gdLst>
              <a:gd name="connsiteX0" fmla="*/ 60325 w 60685"/>
              <a:gd name="connsiteY0" fmla="*/ 18 h 619769"/>
              <a:gd name="connsiteX1" fmla="*/ 9525 w 60685"/>
              <a:gd name="connsiteY1" fmla="*/ 327043 h 619769"/>
              <a:gd name="connsiteX2" fmla="*/ 3175 w 60685"/>
              <a:gd name="connsiteY2" fmla="*/ 555643 h 619769"/>
              <a:gd name="connsiteX3" fmla="*/ 0 w 60685"/>
              <a:gd name="connsiteY3" fmla="*/ 479443 h 619769"/>
              <a:gd name="connsiteX4" fmla="*/ 3175 w 60685"/>
              <a:gd name="connsiteY4" fmla="*/ 619143 h 619769"/>
              <a:gd name="connsiteX5" fmla="*/ 15875 w 60685"/>
              <a:gd name="connsiteY5" fmla="*/ 412768 h 619769"/>
              <a:gd name="connsiteX6" fmla="*/ 38100 w 60685"/>
              <a:gd name="connsiteY6" fmla="*/ 244493 h 619769"/>
              <a:gd name="connsiteX7" fmla="*/ 31750 w 60685"/>
              <a:gd name="connsiteY7" fmla="*/ 311168 h 619769"/>
              <a:gd name="connsiteX8" fmla="*/ 60325 w 60685"/>
              <a:gd name="connsiteY8" fmla="*/ 18 h 61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685" h="619769">
                <a:moveTo>
                  <a:pt x="60325" y="18"/>
                </a:moveTo>
                <a:cubicBezTo>
                  <a:pt x="56621" y="2664"/>
                  <a:pt x="19050" y="234439"/>
                  <a:pt x="9525" y="327043"/>
                </a:cubicBezTo>
                <a:cubicBezTo>
                  <a:pt x="0" y="419647"/>
                  <a:pt x="4762" y="530243"/>
                  <a:pt x="3175" y="555643"/>
                </a:cubicBezTo>
                <a:cubicBezTo>
                  <a:pt x="1587" y="581043"/>
                  <a:pt x="0" y="468860"/>
                  <a:pt x="0" y="479443"/>
                </a:cubicBezTo>
                <a:cubicBezTo>
                  <a:pt x="0" y="490026"/>
                  <a:pt x="529" y="630256"/>
                  <a:pt x="3175" y="619143"/>
                </a:cubicBezTo>
                <a:cubicBezTo>
                  <a:pt x="5821" y="608030"/>
                  <a:pt x="10054" y="475210"/>
                  <a:pt x="15875" y="412768"/>
                </a:cubicBezTo>
                <a:cubicBezTo>
                  <a:pt x="21696" y="350326"/>
                  <a:pt x="35454" y="261426"/>
                  <a:pt x="38100" y="244493"/>
                </a:cubicBezTo>
                <a:cubicBezTo>
                  <a:pt x="40746" y="227560"/>
                  <a:pt x="25400" y="347680"/>
                  <a:pt x="31750" y="311168"/>
                </a:cubicBezTo>
                <a:cubicBezTo>
                  <a:pt x="38100" y="274656"/>
                  <a:pt x="64029" y="-2628"/>
                  <a:pt x="60325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F5693210-6DBE-3A8F-DE90-C8C674118830}"/>
              </a:ext>
            </a:extLst>
          </p:cNvPr>
          <p:cNvSpPr/>
          <p:nvPr/>
        </p:nvSpPr>
        <p:spPr>
          <a:xfrm>
            <a:off x="3284014" y="4057049"/>
            <a:ext cx="494279" cy="1089887"/>
          </a:xfrm>
          <a:custGeom>
            <a:avLst/>
            <a:gdLst>
              <a:gd name="connsiteX0" fmla="*/ 5286 w 494279"/>
              <a:gd name="connsiteY0" fmla="*/ 3776 h 1089887"/>
              <a:gd name="connsiteX1" fmla="*/ 183086 w 494279"/>
              <a:gd name="connsiteY1" fmla="*/ 445101 h 1089887"/>
              <a:gd name="connsiteX2" fmla="*/ 132286 w 494279"/>
              <a:gd name="connsiteY2" fmla="*/ 378426 h 1089887"/>
              <a:gd name="connsiteX3" fmla="*/ 303736 w 494279"/>
              <a:gd name="connsiteY3" fmla="*/ 788001 h 1089887"/>
              <a:gd name="connsiteX4" fmla="*/ 300561 w 494279"/>
              <a:gd name="connsiteY4" fmla="*/ 753076 h 1089887"/>
              <a:gd name="connsiteX5" fmla="*/ 421211 w 494279"/>
              <a:gd name="connsiteY5" fmla="*/ 962626 h 1089887"/>
              <a:gd name="connsiteX6" fmla="*/ 494236 w 494279"/>
              <a:gd name="connsiteY6" fmla="*/ 1089626 h 1089887"/>
              <a:gd name="connsiteX7" fmla="*/ 411686 w 494279"/>
              <a:gd name="connsiteY7" fmla="*/ 930876 h 1089887"/>
              <a:gd name="connsiteX8" fmla="*/ 46561 w 494279"/>
              <a:gd name="connsiteY8" fmla="*/ 187926 h 1089887"/>
              <a:gd name="connsiteX9" fmla="*/ 46561 w 494279"/>
              <a:gd name="connsiteY9" fmla="*/ 229201 h 1089887"/>
              <a:gd name="connsiteX10" fmla="*/ 5286 w 494279"/>
              <a:gd name="connsiteY10" fmla="*/ 3776 h 1089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4279" h="1089887">
                <a:moveTo>
                  <a:pt x="5286" y="3776"/>
                </a:moveTo>
                <a:cubicBezTo>
                  <a:pt x="28040" y="39759"/>
                  <a:pt x="161919" y="382659"/>
                  <a:pt x="183086" y="445101"/>
                </a:cubicBezTo>
                <a:cubicBezTo>
                  <a:pt x="204253" y="507543"/>
                  <a:pt x="112178" y="321276"/>
                  <a:pt x="132286" y="378426"/>
                </a:cubicBezTo>
                <a:cubicBezTo>
                  <a:pt x="152394" y="435576"/>
                  <a:pt x="275690" y="725559"/>
                  <a:pt x="303736" y="788001"/>
                </a:cubicBezTo>
                <a:cubicBezTo>
                  <a:pt x="331782" y="850443"/>
                  <a:pt x="280982" y="723972"/>
                  <a:pt x="300561" y="753076"/>
                </a:cubicBezTo>
                <a:cubicBezTo>
                  <a:pt x="320140" y="782180"/>
                  <a:pt x="421211" y="962626"/>
                  <a:pt x="421211" y="962626"/>
                </a:cubicBezTo>
                <a:cubicBezTo>
                  <a:pt x="453490" y="1018718"/>
                  <a:pt x="495823" y="1094918"/>
                  <a:pt x="494236" y="1089626"/>
                </a:cubicBezTo>
                <a:cubicBezTo>
                  <a:pt x="492649" y="1084334"/>
                  <a:pt x="486298" y="1081159"/>
                  <a:pt x="411686" y="930876"/>
                </a:cubicBezTo>
                <a:cubicBezTo>
                  <a:pt x="337074" y="780593"/>
                  <a:pt x="107415" y="304872"/>
                  <a:pt x="46561" y="187926"/>
                </a:cubicBezTo>
                <a:cubicBezTo>
                  <a:pt x="-14293" y="70980"/>
                  <a:pt x="52911" y="258305"/>
                  <a:pt x="46561" y="229201"/>
                </a:cubicBezTo>
                <a:cubicBezTo>
                  <a:pt x="40211" y="200097"/>
                  <a:pt x="-17468" y="-32207"/>
                  <a:pt x="5286" y="3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ED649D1F-BFD2-5BA9-FF42-E9494D866172}"/>
              </a:ext>
            </a:extLst>
          </p:cNvPr>
          <p:cNvSpPr/>
          <p:nvPr/>
        </p:nvSpPr>
        <p:spPr>
          <a:xfrm>
            <a:off x="3803645" y="5175245"/>
            <a:ext cx="226843" cy="235973"/>
          </a:xfrm>
          <a:custGeom>
            <a:avLst/>
            <a:gdLst>
              <a:gd name="connsiteX0" fmla="*/ 5 w 226843"/>
              <a:gd name="connsiteY0" fmla="*/ 5 h 235973"/>
              <a:gd name="connsiteX1" fmla="*/ 196855 w 226843"/>
              <a:gd name="connsiteY1" fmla="*/ 203205 h 235973"/>
              <a:gd name="connsiteX2" fmla="*/ 225430 w 226843"/>
              <a:gd name="connsiteY2" fmla="*/ 234955 h 235973"/>
              <a:gd name="connsiteX3" fmla="*/ 190505 w 226843"/>
              <a:gd name="connsiteY3" fmla="*/ 196855 h 235973"/>
              <a:gd name="connsiteX4" fmla="*/ 5 w 226843"/>
              <a:gd name="connsiteY4" fmla="*/ 5 h 23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843" h="235973">
                <a:moveTo>
                  <a:pt x="5" y="5"/>
                </a:moveTo>
                <a:cubicBezTo>
                  <a:pt x="1063" y="1063"/>
                  <a:pt x="159284" y="164047"/>
                  <a:pt x="196855" y="203205"/>
                </a:cubicBezTo>
                <a:cubicBezTo>
                  <a:pt x="234426" y="242363"/>
                  <a:pt x="226488" y="236013"/>
                  <a:pt x="225430" y="234955"/>
                </a:cubicBezTo>
                <a:cubicBezTo>
                  <a:pt x="224372" y="233897"/>
                  <a:pt x="231251" y="230722"/>
                  <a:pt x="190505" y="196855"/>
                </a:cubicBezTo>
                <a:cubicBezTo>
                  <a:pt x="149759" y="162988"/>
                  <a:pt x="-1053" y="-1053"/>
                  <a:pt x="5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66170F53-101B-FBC6-FC51-DC0F18A3DF8E}"/>
              </a:ext>
            </a:extLst>
          </p:cNvPr>
          <p:cNvSpPr/>
          <p:nvPr/>
        </p:nvSpPr>
        <p:spPr>
          <a:xfrm>
            <a:off x="3730583" y="5070426"/>
            <a:ext cx="290663" cy="336116"/>
          </a:xfrm>
          <a:custGeom>
            <a:avLst/>
            <a:gdLst>
              <a:gd name="connsiteX0" fmla="*/ 42 w 290663"/>
              <a:gd name="connsiteY0" fmla="*/ 49 h 336116"/>
              <a:gd name="connsiteX1" fmla="*/ 92117 w 290663"/>
              <a:gd name="connsiteY1" fmla="*/ 171499 h 336116"/>
              <a:gd name="connsiteX2" fmla="*/ 101642 w 290663"/>
              <a:gd name="connsiteY2" fmla="*/ 149274 h 336116"/>
              <a:gd name="connsiteX3" fmla="*/ 285792 w 290663"/>
              <a:gd name="connsiteY3" fmla="*/ 330249 h 336116"/>
              <a:gd name="connsiteX4" fmla="*/ 241342 w 290663"/>
              <a:gd name="connsiteY4" fmla="*/ 295324 h 336116"/>
              <a:gd name="connsiteX5" fmla="*/ 104817 w 290663"/>
              <a:gd name="connsiteY5" fmla="*/ 190549 h 336116"/>
              <a:gd name="connsiteX6" fmla="*/ 42 w 290663"/>
              <a:gd name="connsiteY6" fmla="*/ 49 h 33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663" h="336116">
                <a:moveTo>
                  <a:pt x="42" y="49"/>
                </a:moveTo>
                <a:cubicBezTo>
                  <a:pt x="-2075" y="-3126"/>
                  <a:pt x="75184" y="146628"/>
                  <a:pt x="92117" y="171499"/>
                </a:cubicBezTo>
                <a:cubicBezTo>
                  <a:pt x="109050" y="196370"/>
                  <a:pt x="69363" y="122816"/>
                  <a:pt x="101642" y="149274"/>
                </a:cubicBezTo>
                <a:cubicBezTo>
                  <a:pt x="133921" y="175732"/>
                  <a:pt x="262509" y="305907"/>
                  <a:pt x="285792" y="330249"/>
                </a:cubicBezTo>
                <a:cubicBezTo>
                  <a:pt x="309075" y="354591"/>
                  <a:pt x="241342" y="295324"/>
                  <a:pt x="241342" y="295324"/>
                </a:cubicBezTo>
                <a:cubicBezTo>
                  <a:pt x="211180" y="272041"/>
                  <a:pt x="138155" y="235528"/>
                  <a:pt x="104817" y="190549"/>
                </a:cubicBezTo>
                <a:cubicBezTo>
                  <a:pt x="71480" y="145570"/>
                  <a:pt x="2159" y="3224"/>
                  <a:pt x="42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1BB5390A-5CED-FA54-F117-AE79E85C3FD3}"/>
              </a:ext>
            </a:extLst>
          </p:cNvPr>
          <p:cNvSpPr/>
          <p:nvPr/>
        </p:nvSpPr>
        <p:spPr>
          <a:xfrm>
            <a:off x="3701832" y="4926340"/>
            <a:ext cx="118556" cy="260246"/>
          </a:xfrm>
          <a:custGeom>
            <a:avLst/>
            <a:gdLst>
              <a:gd name="connsiteX0" fmla="*/ 218 w 118556"/>
              <a:gd name="connsiteY0" fmla="*/ 1260 h 260246"/>
              <a:gd name="connsiteX1" fmla="*/ 114518 w 118556"/>
              <a:gd name="connsiteY1" fmla="*/ 255260 h 260246"/>
              <a:gd name="connsiteX2" fmla="*/ 85943 w 118556"/>
              <a:gd name="connsiteY2" fmla="*/ 160010 h 260246"/>
              <a:gd name="connsiteX3" fmla="*/ 218 w 118556"/>
              <a:gd name="connsiteY3" fmla="*/ 1260 h 26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556" h="260246">
                <a:moveTo>
                  <a:pt x="218" y="1260"/>
                </a:moveTo>
                <a:cubicBezTo>
                  <a:pt x="4980" y="17135"/>
                  <a:pt x="100231" y="228802"/>
                  <a:pt x="114518" y="255260"/>
                </a:cubicBezTo>
                <a:cubicBezTo>
                  <a:pt x="128805" y="281718"/>
                  <a:pt x="101818" y="195993"/>
                  <a:pt x="85943" y="160010"/>
                </a:cubicBezTo>
                <a:cubicBezTo>
                  <a:pt x="70068" y="124027"/>
                  <a:pt x="-4544" y="-14615"/>
                  <a:pt x="218" y="1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910ECAF1-080F-8CAA-FBDD-83E6F53DF2D5}"/>
              </a:ext>
            </a:extLst>
          </p:cNvPr>
          <p:cNvSpPr/>
          <p:nvPr/>
        </p:nvSpPr>
        <p:spPr>
          <a:xfrm>
            <a:off x="4000319" y="5076800"/>
            <a:ext cx="274624" cy="327121"/>
          </a:xfrm>
          <a:custGeom>
            <a:avLst/>
            <a:gdLst>
              <a:gd name="connsiteX0" fmla="*/ 216081 w 274624"/>
              <a:gd name="connsiteY0" fmla="*/ 25 h 327121"/>
              <a:gd name="connsiteX1" fmla="*/ 273231 w 274624"/>
              <a:gd name="connsiteY1" fmla="*/ 165125 h 327121"/>
              <a:gd name="connsiteX2" fmla="*/ 254181 w 274624"/>
              <a:gd name="connsiteY2" fmla="*/ 231800 h 327121"/>
              <a:gd name="connsiteX3" fmla="*/ 222431 w 274624"/>
              <a:gd name="connsiteY3" fmla="*/ 266725 h 327121"/>
              <a:gd name="connsiteX4" fmla="*/ 270056 w 274624"/>
              <a:gd name="connsiteY4" fmla="*/ 260375 h 327121"/>
              <a:gd name="connsiteX5" fmla="*/ 174806 w 274624"/>
              <a:gd name="connsiteY5" fmla="*/ 292125 h 327121"/>
              <a:gd name="connsiteX6" fmla="*/ 181 w 274624"/>
              <a:gd name="connsiteY6" fmla="*/ 327050 h 327121"/>
              <a:gd name="connsiteX7" fmla="*/ 209731 w 274624"/>
              <a:gd name="connsiteY7" fmla="*/ 282600 h 327121"/>
              <a:gd name="connsiteX8" fmla="*/ 216081 w 274624"/>
              <a:gd name="connsiteY8" fmla="*/ 276250 h 327121"/>
              <a:gd name="connsiteX9" fmla="*/ 203381 w 274624"/>
              <a:gd name="connsiteY9" fmla="*/ 107975 h 327121"/>
              <a:gd name="connsiteX10" fmla="*/ 228781 w 274624"/>
              <a:gd name="connsiteY10" fmla="*/ 177825 h 327121"/>
              <a:gd name="connsiteX11" fmla="*/ 216081 w 274624"/>
              <a:gd name="connsiteY11" fmla="*/ 25 h 32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4624" h="327121">
                <a:moveTo>
                  <a:pt x="216081" y="25"/>
                </a:moveTo>
                <a:cubicBezTo>
                  <a:pt x="223489" y="-2092"/>
                  <a:pt x="266881" y="126496"/>
                  <a:pt x="273231" y="165125"/>
                </a:cubicBezTo>
                <a:cubicBezTo>
                  <a:pt x="279581" y="203754"/>
                  <a:pt x="262648" y="214867"/>
                  <a:pt x="254181" y="231800"/>
                </a:cubicBezTo>
                <a:cubicBezTo>
                  <a:pt x="245714" y="248733"/>
                  <a:pt x="219785" y="261963"/>
                  <a:pt x="222431" y="266725"/>
                </a:cubicBezTo>
                <a:cubicBezTo>
                  <a:pt x="225077" y="271487"/>
                  <a:pt x="277993" y="256142"/>
                  <a:pt x="270056" y="260375"/>
                </a:cubicBezTo>
                <a:cubicBezTo>
                  <a:pt x="262119" y="264608"/>
                  <a:pt x="219785" y="281013"/>
                  <a:pt x="174806" y="292125"/>
                </a:cubicBezTo>
                <a:cubicBezTo>
                  <a:pt x="129827" y="303237"/>
                  <a:pt x="-5640" y="328638"/>
                  <a:pt x="181" y="327050"/>
                </a:cubicBezTo>
                <a:cubicBezTo>
                  <a:pt x="6002" y="325463"/>
                  <a:pt x="173748" y="291067"/>
                  <a:pt x="209731" y="282600"/>
                </a:cubicBezTo>
                <a:cubicBezTo>
                  <a:pt x="245714" y="274133"/>
                  <a:pt x="217139" y="305354"/>
                  <a:pt x="216081" y="276250"/>
                </a:cubicBezTo>
                <a:cubicBezTo>
                  <a:pt x="215023" y="247146"/>
                  <a:pt x="201264" y="124379"/>
                  <a:pt x="203381" y="107975"/>
                </a:cubicBezTo>
                <a:cubicBezTo>
                  <a:pt x="205498" y="91571"/>
                  <a:pt x="221902" y="191583"/>
                  <a:pt x="228781" y="177825"/>
                </a:cubicBezTo>
                <a:cubicBezTo>
                  <a:pt x="235660" y="164067"/>
                  <a:pt x="208673" y="2142"/>
                  <a:pt x="216081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BD47DEE1-C84C-B81D-4D93-15191E295FCE}"/>
              </a:ext>
            </a:extLst>
          </p:cNvPr>
          <p:cNvSpPr/>
          <p:nvPr/>
        </p:nvSpPr>
        <p:spPr>
          <a:xfrm>
            <a:off x="3362193" y="3612914"/>
            <a:ext cx="365811" cy="1229968"/>
          </a:xfrm>
          <a:custGeom>
            <a:avLst/>
            <a:gdLst>
              <a:gd name="connsiteX0" fmla="*/ 50932 w 365811"/>
              <a:gd name="connsiteY0" fmla="*/ 236 h 1229968"/>
              <a:gd name="connsiteX1" fmla="*/ 25532 w 365811"/>
              <a:gd name="connsiteY1" fmla="*/ 432036 h 1229968"/>
              <a:gd name="connsiteX2" fmla="*/ 44582 w 365811"/>
              <a:gd name="connsiteY2" fmla="*/ 571736 h 1229968"/>
              <a:gd name="connsiteX3" fmla="*/ 31882 w 365811"/>
              <a:gd name="connsiteY3" fmla="*/ 536811 h 1229968"/>
              <a:gd name="connsiteX4" fmla="*/ 111257 w 365811"/>
              <a:gd name="connsiteY4" fmla="*/ 752711 h 1229968"/>
              <a:gd name="connsiteX5" fmla="*/ 85857 w 365811"/>
              <a:gd name="connsiteY5" fmla="*/ 695561 h 1229968"/>
              <a:gd name="connsiteX6" fmla="*/ 200157 w 365811"/>
              <a:gd name="connsiteY6" fmla="*/ 981311 h 1229968"/>
              <a:gd name="connsiteX7" fmla="*/ 365257 w 365811"/>
              <a:gd name="connsiteY7" fmla="*/ 1225786 h 1229968"/>
              <a:gd name="connsiteX8" fmla="*/ 244607 w 365811"/>
              <a:gd name="connsiteY8" fmla="*/ 1086086 h 1229968"/>
              <a:gd name="connsiteX9" fmla="*/ 6482 w 365811"/>
              <a:gd name="connsiteY9" fmla="*/ 495536 h 1229968"/>
              <a:gd name="connsiteX10" fmla="*/ 50932 w 365811"/>
              <a:gd name="connsiteY10" fmla="*/ 236 h 12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5811" h="1229968">
                <a:moveTo>
                  <a:pt x="50932" y="236"/>
                </a:moveTo>
                <a:cubicBezTo>
                  <a:pt x="54107" y="-10347"/>
                  <a:pt x="26590" y="336786"/>
                  <a:pt x="25532" y="432036"/>
                </a:cubicBezTo>
                <a:cubicBezTo>
                  <a:pt x="24474" y="527286"/>
                  <a:pt x="43524" y="554274"/>
                  <a:pt x="44582" y="571736"/>
                </a:cubicBezTo>
                <a:cubicBezTo>
                  <a:pt x="45640" y="589198"/>
                  <a:pt x="31882" y="536811"/>
                  <a:pt x="31882" y="536811"/>
                </a:cubicBezTo>
                <a:cubicBezTo>
                  <a:pt x="42994" y="566973"/>
                  <a:pt x="102261" y="726253"/>
                  <a:pt x="111257" y="752711"/>
                </a:cubicBezTo>
                <a:cubicBezTo>
                  <a:pt x="120253" y="779169"/>
                  <a:pt x="71040" y="657461"/>
                  <a:pt x="85857" y="695561"/>
                </a:cubicBezTo>
                <a:cubicBezTo>
                  <a:pt x="100674" y="733661"/>
                  <a:pt x="153590" y="892940"/>
                  <a:pt x="200157" y="981311"/>
                </a:cubicBezTo>
                <a:cubicBezTo>
                  <a:pt x="246724" y="1069682"/>
                  <a:pt x="357849" y="1208324"/>
                  <a:pt x="365257" y="1225786"/>
                </a:cubicBezTo>
                <a:cubicBezTo>
                  <a:pt x="372665" y="1243248"/>
                  <a:pt x="304403" y="1207794"/>
                  <a:pt x="244607" y="1086086"/>
                </a:cubicBezTo>
                <a:cubicBezTo>
                  <a:pt x="184811" y="964378"/>
                  <a:pt x="33999" y="680215"/>
                  <a:pt x="6482" y="495536"/>
                </a:cubicBezTo>
                <a:cubicBezTo>
                  <a:pt x="-21035" y="310857"/>
                  <a:pt x="47757" y="10819"/>
                  <a:pt x="50932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0A7C23AA-752E-8468-A119-BE5394CAB8AB}"/>
              </a:ext>
            </a:extLst>
          </p:cNvPr>
          <p:cNvSpPr/>
          <p:nvPr/>
        </p:nvSpPr>
        <p:spPr>
          <a:xfrm>
            <a:off x="3420464" y="3889375"/>
            <a:ext cx="75982" cy="471439"/>
          </a:xfrm>
          <a:custGeom>
            <a:avLst/>
            <a:gdLst>
              <a:gd name="connsiteX0" fmla="*/ 40286 w 75982"/>
              <a:gd name="connsiteY0" fmla="*/ 0 h 471439"/>
              <a:gd name="connsiteX1" fmla="*/ 40286 w 75982"/>
              <a:gd name="connsiteY1" fmla="*/ 263525 h 471439"/>
              <a:gd name="connsiteX2" fmla="*/ 75211 w 75982"/>
              <a:gd name="connsiteY2" fmla="*/ 466725 h 471439"/>
              <a:gd name="connsiteX3" fmla="*/ 59336 w 75982"/>
              <a:gd name="connsiteY3" fmla="*/ 390525 h 471439"/>
              <a:gd name="connsiteX4" fmla="*/ 2186 w 75982"/>
              <a:gd name="connsiteY4" fmla="*/ 209550 h 471439"/>
              <a:gd name="connsiteX5" fmla="*/ 14886 w 75982"/>
              <a:gd name="connsiteY5" fmla="*/ 263525 h 471439"/>
              <a:gd name="connsiteX6" fmla="*/ 40286 w 75982"/>
              <a:gd name="connsiteY6" fmla="*/ 0 h 47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982" h="471439">
                <a:moveTo>
                  <a:pt x="40286" y="0"/>
                </a:moveTo>
                <a:cubicBezTo>
                  <a:pt x="44519" y="0"/>
                  <a:pt x="34465" y="185737"/>
                  <a:pt x="40286" y="263525"/>
                </a:cubicBezTo>
                <a:cubicBezTo>
                  <a:pt x="46107" y="341313"/>
                  <a:pt x="72036" y="445558"/>
                  <a:pt x="75211" y="466725"/>
                </a:cubicBezTo>
                <a:cubicBezTo>
                  <a:pt x="78386" y="487892"/>
                  <a:pt x="71507" y="433387"/>
                  <a:pt x="59336" y="390525"/>
                </a:cubicBezTo>
                <a:cubicBezTo>
                  <a:pt x="47165" y="347663"/>
                  <a:pt x="9594" y="230717"/>
                  <a:pt x="2186" y="209550"/>
                </a:cubicBezTo>
                <a:cubicBezTo>
                  <a:pt x="-5222" y="188383"/>
                  <a:pt x="8007" y="290512"/>
                  <a:pt x="14886" y="263525"/>
                </a:cubicBezTo>
                <a:cubicBezTo>
                  <a:pt x="21765" y="236538"/>
                  <a:pt x="36053" y="0"/>
                  <a:pt x="4028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F8670976-8669-48BC-CBD9-8329FF9E09F4}"/>
              </a:ext>
            </a:extLst>
          </p:cNvPr>
          <p:cNvSpPr/>
          <p:nvPr/>
        </p:nvSpPr>
        <p:spPr>
          <a:xfrm>
            <a:off x="3514507" y="3828704"/>
            <a:ext cx="261173" cy="1005003"/>
          </a:xfrm>
          <a:custGeom>
            <a:avLst/>
            <a:gdLst>
              <a:gd name="connsiteX0" fmla="*/ 218 w 261173"/>
              <a:gd name="connsiteY0" fmla="*/ 346 h 1005003"/>
              <a:gd name="connsiteX1" fmla="*/ 38318 w 261173"/>
              <a:gd name="connsiteY1" fmla="*/ 333721 h 1005003"/>
              <a:gd name="connsiteX2" fmla="*/ 38318 w 261173"/>
              <a:gd name="connsiteY2" fmla="*/ 308321 h 1005003"/>
              <a:gd name="connsiteX3" fmla="*/ 41493 w 261173"/>
              <a:gd name="connsiteY3" fmla="*/ 419446 h 1005003"/>
              <a:gd name="connsiteX4" fmla="*/ 38318 w 261173"/>
              <a:gd name="connsiteY4" fmla="*/ 514696 h 1005003"/>
              <a:gd name="connsiteX5" fmla="*/ 38318 w 261173"/>
              <a:gd name="connsiteY5" fmla="*/ 536921 h 1005003"/>
              <a:gd name="connsiteX6" fmla="*/ 139918 w 261173"/>
              <a:gd name="connsiteY6" fmla="*/ 781396 h 1005003"/>
              <a:gd name="connsiteX7" fmla="*/ 82768 w 261173"/>
              <a:gd name="connsiteY7" fmla="*/ 736946 h 1005003"/>
              <a:gd name="connsiteX8" fmla="*/ 260568 w 261173"/>
              <a:gd name="connsiteY8" fmla="*/ 1003646 h 1005003"/>
              <a:gd name="connsiteX9" fmla="*/ 136743 w 261173"/>
              <a:gd name="connsiteY9" fmla="*/ 822671 h 1005003"/>
              <a:gd name="connsiteX10" fmla="*/ 25618 w 261173"/>
              <a:gd name="connsiteY10" fmla="*/ 438496 h 1005003"/>
              <a:gd name="connsiteX11" fmla="*/ 22443 w 261173"/>
              <a:gd name="connsiteY11" fmla="*/ 273396 h 1005003"/>
              <a:gd name="connsiteX12" fmla="*/ 218 w 261173"/>
              <a:gd name="connsiteY12" fmla="*/ 346 h 1005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1173" h="1005003">
                <a:moveTo>
                  <a:pt x="218" y="346"/>
                </a:moveTo>
                <a:cubicBezTo>
                  <a:pt x="2864" y="10400"/>
                  <a:pt x="31968" y="282392"/>
                  <a:pt x="38318" y="333721"/>
                </a:cubicBezTo>
                <a:cubicBezTo>
                  <a:pt x="44668" y="385050"/>
                  <a:pt x="37789" y="294034"/>
                  <a:pt x="38318" y="308321"/>
                </a:cubicBezTo>
                <a:cubicBezTo>
                  <a:pt x="38847" y="322609"/>
                  <a:pt x="41493" y="385050"/>
                  <a:pt x="41493" y="419446"/>
                </a:cubicBezTo>
                <a:cubicBezTo>
                  <a:pt x="41493" y="453842"/>
                  <a:pt x="38847" y="495117"/>
                  <a:pt x="38318" y="514696"/>
                </a:cubicBezTo>
                <a:cubicBezTo>
                  <a:pt x="37789" y="534275"/>
                  <a:pt x="21385" y="492471"/>
                  <a:pt x="38318" y="536921"/>
                </a:cubicBezTo>
                <a:cubicBezTo>
                  <a:pt x="55251" y="581371"/>
                  <a:pt x="132510" y="748059"/>
                  <a:pt x="139918" y="781396"/>
                </a:cubicBezTo>
                <a:cubicBezTo>
                  <a:pt x="147326" y="814733"/>
                  <a:pt x="62660" y="699904"/>
                  <a:pt x="82768" y="736946"/>
                </a:cubicBezTo>
                <a:cubicBezTo>
                  <a:pt x="102876" y="773988"/>
                  <a:pt x="251572" y="989359"/>
                  <a:pt x="260568" y="1003646"/>
                </a:cubicBezTo>
                <a:cubicBezTo>
                  <a:pt x="269564" y="1017933"/>
                  <a:pt x="175901" y="916863"/>
                  <a:pt x="136743" y="822671"/>
                </a:cubicBezTo>
                <a:cubicBezTo>
                  <a:pt x="97585" y="728479"/>
                  <a:pt x="44668" y="530042"/>
                  <a:pt x="25618" y="438496"/>
                </a:cubicBezTo>
                <a:cubicBezTo>
                  <a:pt x="6568" y="346950"/>
                  <a:pt x="25089" y="344833"/>
                  <a:pt x="22443" y="273396"/>
                </a:cubicBezTo>
                <a:cubicBezTo>
                  <a:pt x="19797" y="201959"/>
                  <a:pt x="-2428" y="-9708"/>
                  <a:pt x="218" y="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C059BCA3-53FE-A700-A522-90C51265630C}"/>
              </a:ext>
            </a:extLst>
          </p:cNvPr>
          <p:cNvSpPr/>
          <p:nvPr/>
        </p:nvSpPr>
        <p:spPr>
          <a:xfrm>
            <a:off x="3561742" y="3733283"/>
            <a:ext cx="310427" cy="467413"/>
          </a:xfrm>
          <a:custGeom>
            <a:avLst/>
            <a:gdLst>
              <a:gd name="connsiteX0" fmla="*/ 13308 w 310427"/>
              <a:gd name="connsiteY0" fmla="*/ 517 h 467413"/>
              <a:gd name="connsiteX1" fmla="*/ 3783 w 310427"/>
              <a:gd name="connsiteY1" fmla="*/ 365642 h 467413"/>
              <a:gd name="connsiteX2" fmla="*/ 16483 w 310427"/>
              <a:gd name="connsiteY2" fmla="*/ 362467 h 467413"/>
              <a:gd name="connsiteX3" fmla="*/ 111733 w 310427"/>
              <a:gd name="connsiteY3" fmla="*/ 441842 h 467413"/>
              <a:gd name="connsiteX4" fmla="*/ 140308 w 310427"/>
              <a:gd name="connsiteY4" fmla="*/ 467242 h 467413"/>
              <a:gd name="connsiteX5" fmla="*/ 308583 w 310427"/>
              <a:gd name="connsiteY5" fmla="*/ 432317 h 467413"/>
              <a:gd name="connsiteX6" fmla="*/ 219683 w 310427"/>
              <a:gd name="connsiteY6" fmla="*/ 454542 h 467413"/>
              <a:gd name="connsiteX7" fmla="*/ 60933 w 310427"/>
              <a:gd name="connsiteY7" fmla="*/ 403742 h 467413"/>
              <a:gd name="connsiteX8" fmla="*/ 3783 w 310427"/>
              <a:gd name="connsiteY8" fmla="*/ 229117 h 467413"/>
              <a:gd name="connsiteX9" fmla="*/ 6958 w 310427"/>
              <a:gd name="connsiteY9" fmla="*/ 283092 h 467413"/>
              <a:gd name="connsiteX10" fmla="*/ 13308 w 310427"/>
              <a:gd name="connsiteY10" fmla="*/ 517 h 46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0427" h="467413">
                <a:moveTo>
                  <a:pt x="13308" y="517"/>
                </a:moveTo>
                <a:cubicBezTo>
                  <a:pt x="12779" y="14275"/>
                  <a:pt x="3254" y="305317"/>
                  <a:pt x="3783" y="365642"/>
                </a:cubicBezTo>
                <a:cubicBezTo>
                  <a:pt x="4312" y="425967"/>
                  <a:pt x="-1509" y="349767"/>
                  <a:pt x="16483" y="362467"/>
                </a:cubicBezTo>
                <a:cubicBezTo>
                  <a:pt x="34475" y="375167"/>
                  <a:pt x="91096" y="424380"/>
                  <a:pt x="111733" y="441842"/>
                </a:cubicBezTo>
                <a:cubicBezTo>
                  <a:pt x="132370" y="459304"/>
                  <a:pt x="107500" y="468830"/>
                  <a:pt x="140308" y="467242"/>
                </a:cubicBezTo>
                <a:cubicBezTo>
                  <a:pt x="173116" y="465655"/>
                  <a:pt x="295354" y="434434"/>
                  <a:pt x="308583" y="432317"/>
                </a:cubicBezTo>
                <a:cubicBezTo>
                  <a:pt x="321812" y="430200"/>
                  <a:pt x="260958" y="459304"/>
                  <a:pt x="219683" y="454542"/>
                </a:cubicBezTo>
                <a:cubicBezTo>
                  <a:pt x="178408" y="449780"/>
                  <a:pt x="96916" y="441313"/>
                  <a:pt x="60933" y="403742"/>
                </a:cubicBezTo>
                <a:cubicBezTo>
                  <a:pt x="24950" y="366171"/>
                  <a:pt x="12779" y="249225"/>
                  <a:pt x="3783" y="229117"/>
                </a:cubicBezTo>
                <a:cubicBezTo>
                  <a:pt x="-5213" y="209009"/>
                  <a:pt x="4312" y="314313"/>
                  <a:pt x="6958" y="283092"/>
                </a:cubicBezTo>
                <a:cubicBezTo>
                  <a:pt x="9604" y="251871"/>
                  <a:pt x="13837" y="-13241"/>
                  <a:pt x="13308" y="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0AC23A29-7767-4C5D-2894-9DC76C312829}"/>
              </a:ext>
            </a:extLst>
          </p:cNvPr>
          <p:cNvSpPr/>
          <p:nvPr/>
        </p:nvSpPr>
        <p:spPr>
          <a:xfrm>
            <a:off x="3559260" y="4217275"/>
            <a:ext cx="260150" cy="778537"/>
          </a:xfrm>
          <a:custGeom>
            <a:avLst/>
            <a:gdLst>
              <a:gd name="connsiteX0" fmla="*/ 3090 w 260150"/>
              <a:gd name="connsiteY0" fmla="*/ 5475 h 778537"/>
              <a:gd name="connsiteX1" fmla="*/ 136440 w 260150"/>
              <a:gd name="connsiteY1" fmla="*/ 402350 h 778537"/>
              <a:gd name="connsiteX2" fmla="*/ 123740 w 260150"/>
              <a:gd name="connsiteY2" fmla="*/ 329325 h 778537"/>
              <a:gd name="connsiteX3" fmla="*/ 168190 w 260150"/>
              <a:gd name="connsiteY3" fmla="*/ 437275 h 778537"/>
              <a:gd name="connsiteX4" fmla="*/ 215815 w 260150"/>
              <a:gd name="connsiteY4" fmla="*/ 497600 h 778537"/>
              <a:gd name="connsiteX5" fmla="*/ 257090 w 260150"/>
              <a:gd name="connsiteY5" fmla="*/ 453150 h 778537"/>
              <a:gd name="connsiteX6" fmla="*/ 253915 w 260150"/>
              <a:gd name="connsiteY6" fmla="*/ 535700 h 778537"/>
              <a:gd name="connsiteX7" fmla="*/ 228515 w 260150"/>
              <a:gd name="connsiteY7" fmla="*/ 777000 h 778537"/>
              <a:gd name="connsiteX8" fmla="*/ 234865 w 260150"/>
              <a:gd name="connsiteY8" fmla="*/ 630950 h 778537"/>
              <a:gd name="connsiteX9" fmla="*/ 238040 w 260150"/>
              <a:gd name="connsiteY9" fmla="*/ 472200 h 778537"/>
              <a:gd name="connsiteX10" fmla="*/ 168190 w 260150"/>
              <a:gd name="connsiteY10" fmla="*/ 408700 h 778537"/>
              <a:gd name="connsiteX11" fmla="*/ 38015 w 260150"/>
              <a:gd name="connsiteY11" fmla="*/ 157875 h 778537"/>
              <a:gd name="connsiteX12" fmla="*/ 41190 w 260150"/>
              <a:gd name="connsiteY12" fmla="*/ 167400 h 778537"/>
              <a:gd name="connsiteX13" fmla="*/ 3090 w 260150"/>
              <a:gd name="connsiteY13" fmla="*/ 5475 h 7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0150" h="778537">
                <a:moveTo>
                  <a:pt x="3090" y="5475"/>
                </a:moveTo>
                <a:cubicBezTo>
                  <a:pt x="18965" y="44633"/>
                  <a:pt x="116332" y="348375"/>
                  <a:pt x="136440" y="402350"/>
                </a:cubicBezTo>
                <a:cubicBezTo>
                  <a:pt x="156548" y="456325"/>
                  <a:pt x="118448" y="323504"/>
                  <a:pt x="123740" y="329325"/>
                </a:cubicBezTo>
                <a:cubicBezTo>
                  <a:pt x="129032" y="335146"/>
                  <a:pt x="152844" y="409229"/>
                  <a:pt x="168190" y="437275"/>
                </a:cubicBezTo>
                <a:cubicBezTo>
                  <a:pt x="183536" y="465321"/>
                  <a:pt x="200998" y="494954"/>
                  <a:pt x="215815" y="497600"/>
                </a:cubicBezTo>
                <a:cubicBezTo>
                  <a:pt x="230632" y="500246"/>
                  <a:pt x="250740" y="446800"/>
                  <a:pt x="257090" y="453150"/>
                </a:cubicBezTo>
                <a:cubicBezTo>
                  <a:pt x="263440" y="459500"/>
                  <a:pt x="258678" y="481725"/>
                  <a:pt x="253915" y="535700"/>
                </a:cubicBezTo>
                <a:cubicBezTo>
                  <a:pt x="249152" y="589675"/>
                  <a:pt x="231690" y="761125"/>
                  <a:pt x="228515" y="777000"/>
                </a:cubicBezTo>
                <a:cubicBezTo>
                  <a:pt x="225340" y="792875"/>
                  <a:pt x="233278" y="681750"/>
                  <a:pt x="234865" y="630950"/>
                </a:cubicBezTo>
                <a:cubicBezTo>
                  <a:pt x="236453" y="580150"/>
                  <a:pt x="249152" y="509242"/>
                  <a:pt x="238040" y="472200"/>
                </a:cubicBezTo>
                <a:cubicBezTo>
                  <a:pt x="226928" y="435158"/>
                  <a:pt x="201528" y="461088"/>
                  <a:pt x="168190" y="408700"/>
                </a:cubicBezTo>
                <a:cubicBezTo>
                  <a:pt x="134852" y="356312"/>
                  <a:pt x="59182" y="198092"/>
                  <a:pt x="38015" y="157875"/>
                </a:cubicBezTo>
                <a:cubicBezTo>
                  <a:pt x="16848" y="117658"/>
                  <a:pt x="44894" y="185392"/>
                  <a:pt x="41190" y="167400"/>
                </a:cubicBezTo>
                <a:cubicBezTo>
                  <a:pt x="37486" y="149408"/>
                  <a:pt x="-12785" y="-33683"/>
                  <a:pt x="3090" y="5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4794A54F-3FC0-8E2C-CDFB-84FE665BFB01}"/>
              </a:ext>
            </a:extLst>
          </p:cNvPr>
          <p:cNvSpPr/>
          <p:nvPr/>
        </p:nvSpPr>
        <p:spPr>
          <a:xfrm>
            <a:off x="3628977" y="3843371"/>
            <a:ext cx="159071" cy="259267"/>
          </a:xfrm>
          <a:custGeom>
            <a:avLst/>
            <a:gdLst>
              <a:gd name="connsiteX0" fmla="*/ 92123 w 159071"/>
              <a:gd name="connsiteY0" fmla="*/ 1554 h 259267"/>
              <a:gd name="connsiteX1" fmla="*/ 82598 w 159071"/>
              <a:gd name="connsiteY1" fmla="*/ 90454 h 259267"/>
              <a:gd name="connsiteX2" fmla="*/ 48 w 159071"/>
              <a:gd name="connsiteY2" fmla="*/ 128554 h 259267"/>
              <a:gd name="connsiteX3" fmla="*/ 69898 w 159071"/>
              <a:gd name="connsiteY3" fmla="*/ 144429 h 259267"/>
              <a:gd name="connsiteX4" fmla="*/ 25448 w 159071"/>
              <a:gd name="connsiteY4" fmla="*/ 201579 h 259267"/>
              <a:gd name="connsiteX5" fmla="*/ 142923 w 159071"/>
              <a:gd name="connsiteY5" fmla="*/ 258729 h 259267"/>
              <a:gd name="connsiteX6" fmla="*/ 92123 w 159071"/>
              <a:gd name="connsiteY6" fmla="*/ 226979 h 259267"/>
              <a:gd name="connsiteX7" fmla="*/ 158798 w 159071"/>
              <a:gd name="connsiteY7" fmla="*/ 173004 h 259267"/>
              <a:gd name="connsiteX8" fmla="*/ 92123 w 159071"/>
              <a:gd name="connsiteY8" fmla="*/ 1554 h 25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071" h="259267">
                <a:moveTo>
                  <a:pt x="92123" y="1554"/>
                </a:moveTo>
                <a:cubicBezTo>
                  <a:pt x="79423" y="-12204"/>
                  <a:pt x="97944" y="69287"/>
                  <a:pt x="82598" y="90454"/>
                </a:cubicBezTo>
                <a:cubicBezTo>
                  <a:pt x="67252" y="111621"/>
                  <a:pt x="2165" y="119558"/>
                  <a:pt x="48" y="128554"/>
                </a:cubicBezTo>
                <a:cubicBezTo>
                  <a:pt x="-2069" y="137550"/>
                  <a:pt x="65665" y="132258"/>
                  <a:pt x="69898" y="144429"/>
                </a:cubicBezTo>
                <a:cubicBezTo>
                  <a:pt x="74131" y="156600"/>
                  <a:pt x="13277" y="182529"/>
                  <a:pt x="25448" y="201579"/>
                </a:cubicBezTo>
                <a:cubicBezTo>
                  <a:pt x="37619" y="220629"/>
                  <a:pt x="131811" y="254496"/>
                  <a:pt x="142923" y="258729"/>
                </a:cubicBezTo>
                <a:cubicBezTo>
                  <a:pt x="154036" y="262962"/>
                  <a:pt x="89477" y="241266"/>
                  <a:pt x="92123" y="226979"/>
                </a:cubicBezTo>
                <a:cubicBezTo>
                  <a:pt x="94769" y="212692"/>
                  <a:pt x="154036" y="206341"/>
                  <a:pt x="158798" y="173004"/>
                </a:cubicBezTo>
                <a:cubicBezTo>
                  <a:pt x="163560" y="139667"/>
                  <a:pt x="104823" y="15312"/>
                  <a:pt x="92123" y="1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42C4ADE3-C9D6-FCDD-C404-684EC5A3032D}"/>
              </a:ext>
            </a:extLst>
          </p:cNvPr>
          <p:cNvSpPr/>
          <p:nvPr/>
        </p:nvSpPr>
        <p:spPr>
          <a:xfrm>
            <a:off x="3657095" y="4079859"/>
            <a:ext cx="189956" cy="64037"/>
          </a:xfrm>
          <a:custGeom>
            <a:avLst/>
            <a:gdLst>
              <a:gd name="connsiteX0" fmla="*/ 505 w 189956"/>
              <a:gd name="connsiteY0" fmla="*/ 16 h 64037"/>
              <a:gd name="connsiteX1" fmla="*/ 184655 w 189956"/>
              <a:gd name="connsiteY1" fmla="*/ 60341 h 64037"/>
              <a:gd name="connsiteX2" fmla="*/ 130680 w 189956"/>
              <a:gd name="connsiteY2" fmla="*/ 53991 h 64037"/>
              <a:gd name="connsiteX3" fmla="*/ 505 w 189956"/>
              <a:gd name="connsiteY3" fmla="*/ 16 h 6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956" h="64037">
                <a:moveTo>
                  <a:pt x="505" y="16"/>
                </a:moveTo>
                <a:cubicBezTo>
                  <a:pt x="9501" y="1074"/>
                  <a:pt x="162959" y="51345"/>
                  <a:pt x="184655" y="60341"/>
                </a:cubicBezTo>
                <a:cubicBezTo>
                  <a:pt x="206351" y="69337"/>
                  <a:pt x="156080" y="59812"/>
                  <a:pt x="130680" y="53991"/>
                </a:cubicBezTo>
                <a:cubicBezTo>
                  <a:pt x="105280" y="48170"/>
                  <a:pt x="-8491" y="-1042"/>
                  <a:pt x="505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268BEAE9-7D20-2838-8F12-E881482BD3CE}"/>
              </a:ext>
            </a:extLst>
          </p:cNvPr>
          <p:cNvSpPr/>
          <p:nvPr/>
        </p:nvSpPr>
        <p:spPr>
          <a:xfrm>
            <a:off x="3740102" y="4054041"/>
            <a:ext cx="247517" cy="422713"/>
          </a:xfrm>
          <a:custGeom>
            <a:avLst/>
            <a:gdLst>
              <a:gd name="connsiteX0" fmla="*/ 101648 w 247517"/>
              <a:gd name="connsiteY0" fmla="*/ 6784 h 422713"/>
              <a:gd name="connsiteX1" fmla="*/ 95298 w 247517"/>
              <a:gd name="connsiteY1" fmla="*/ 117909 h 422713"/>
              <a:gd name="connsiteX2" fmla="*/ 120698 w 247517"/>
              <a:gd name="connsiteY2" fmla="*/ 305234 h 422713"/>
              <a:gd name="connsiteX3" fmla="*/ 48 w 247517"/>
              <a:gd name="connsiteY3" fmla="*/ 321109 h 422713"/>
              <a:gd name="connsiteX4" fmla="*/ 136573 w 247517"/>
              <a:gd name="connsiteY4" fmla="*/ 311584 h 422713"/>
              <a:gd name="connsiteX5" fmla="*/ 222298 w 247517"/>
              <a:gd name="connsiteY5" fmla="*/ 422709 h 422713"/>
              <a:gd name="connsiteX6" fmla="*/ 238173 w 247517"/>
              <a:gd name="connsiteY6" fmla="*/ 314759 h 422713"/>
              <a:gd name="connsiteX7" fmla="*/ 101648 w 247517"/>
              <a:gd name="connsiteY7" fmla="*/ 6784 h 42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517" h="422713">
                <a:moveTo>
                  <a:pt x="101648" y="6784"/>
                </a:moveTo>
                <a:cubicBezTo>
                  <a:pt x="77835" y="-26024"/>
                  <a:pt x="92123" y="68167"/>
                  <a:pt x="95298" y="117909"/>
                </a:cubicBezTo>
                <a:cubicBezTo>
                  <a:pt x="98473" y="167651"/>
                  <a:pt x="136573" y="271367"/>
                  <a:pt x="120698" y="305234"/>
                </a:cubicBezTo>
                <a:cubicBezTo>
                  <a:pt x="104823" y="339101"/>
                  <a:pt x="-2598" y="320051"/>
                  <a:pt x="48" y="321109"/>
                </a:cubicBezTo>
                <a:cubicBezTo>
                  <a:pt x="2694" y="322167"/>
                  <a:pt x="99531" y="294651"/>
                  <a:pt x="136573" y="311584"/>
                </a:cubicBezTo>
                <a:cubicBezTo>
                  <a:pt x="173615" y="328517"/>
                  <a:pt x="205365" y="422180"/>
                  <a:pt x="222298" y="422709"/>
                </a:cubicBezTo>
                <a:cubicBezTo>
                  <a:pt x="239231" y="423238"/>
                  <a:pt x="259869" y="380905"/>
                  <a:pt x="238173" y="314759"/>
                </a:cubicBezTo>
                <a:cubicBezTo>
                  <a:pt x="216477" y="248613"/>
                  <a:pt x="125461" y="39592"/>
                  <a:pt x="101648" y="6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92699CD9-4663-2BA5-DA28-1858BBEED8A2}"/>
              </a:ext>
            </a:extLst>
          </p:cNvPr>
          <p:cNvSpPr/>
          <p:nvPr/>
        </p:nvSpPr>
        <p:spPr>
          <a:xfrm>
            <a:off x="3755913" y="3803270"/>
            <a:ext cx="263912" cy="585430"/>
          </a:xfrm>
          <a:custGeom>
            <a:avLst/>
            <a:gdLst>
              <a:gd name="connsiteX0" fmla="*/ 112 w 263912"/>
              <a:gd name="connsiteY0" fmla="*/ 380 h 585430"/>
              <a:gd name="connsiteX1" fmla="*/ 247762 w 263912"/>
              <a:gd name="connsiteY1" fmla="*/ 552830 h 585430"/>
              <a:gd name="connsiteX2" fmla="*/ 216012 w 263912"/>
              <a:gd name="connsiteY2" fmla="*/ 467105 h 585430"/>
              <a:gd name="connsiteX3" fmla="*/ 112 w 263912"/>
              <a:gd name="connsiteY3" fmla="*/ 380 h 58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912" h="585430">
                <a:moveTo>
                  <a:pt x="112" y="380"/>
                </a:moveTo>
                <a:cubicBezTo>
                  <a:pt x="5404" y="14667"/>
                  <a:pt x="211779" y="475042"/>
                  <a:pt x="247762" y="552830"/>
                </a:cubicBezTo>
                <a:cubicBezTo>
                  <a:pt x="283745" y="630618"/>
                  <a:pt x="253583" y="556005"/>
                  <a:pt x="216012" y="467105"/>
                </a:cubicBezTo>
                <a:cubicBezTo>
                  <a:pt x="178441" y="378205"/>
                  <a:pt x="-5180" y="-13907"/>
                  <a:pt x="112" y="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4763BD87-EBF3-1466-5852-32B5FB2FC9CD}"/>
              </a:ext>
            </a:extLst>
          </p:cNvPr>
          <p:cNvSpPr/>
          <p:nvPr/>
        </p:nvSpPr>
        <p:spPr>
          <a:xfrm>
            <a:off x="3965241" y="4438629"/>
            <a:ext cx="146805" cy="442292"/>
          </a:xfrm>
          <a:custGeom>
            <a:avLst/>
            <a:gdLst>
              <a:gd name="connsiteX0" fmla="*/ 3509 w 146805"/>
              <a:gd name="connsiteY0" fmla="*/ 21 h 442292"/>
              <a:gd name="connsiteX1" fmla="*/ 6684 w 146805"/>
              <a:gd name="connsiteY1" fmla="*/ 174646 h 442292"/>
              <a:gd name="connsiteX2" fmla="*/ 82884 w 146805"/>
              <a:gd name="connsiteY2" fmla="*/ 339746 h 442292"/>
              <a:gd name="connsiteX3" fmla="*/ 76534 w 146805"/>
              <a:gd name="connsiteY3" fmla="*/ 288946 h 442292"/>
              <a:gd name="connsiteX4" fmla="*/ 146384 w 146805"/>
              <a:gd name="connsiteY4" fmla="*/ 441346 h 442292"/>
              <a:gd name="connsiteX5" fmla="*/ 101934 w 146805"/>
              <a:gd name="connsiteY5" fmla="*/ 346096 h 442292"/>
              <a:gd name="connsiteX6" fmla="*/ 25734 w 146805"/>
              <a:gd name="connsiteY6" fmla="*/ 200046 h 442292"/>
              <a:gd name="connsiteX7" fmla="*/ 28909 w 146805"/>
              <a:gd name="connsiteY7" fmla="*/ 88921 h 442292"/>
              <a:gd name="connsiteX8" fmla="*/ 3509 w 146805"/>
              <a:gd name="connsiteY8" fmla="*/ 161946 h 442292"/>
              <a:gd name="connsiteX9" fmla="*/ 3509 w 146805"/>
              <a:gd name="connsiteY9" fmla="*/ 21 h 4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805" h="442292">
                <a:moveTo>
                  <a:pt x="3509" y="21"/>
                </a:moveTo>
                <a:cubicBezTo>
                  <a:pt x="4038" y="2138"/>
                  <a:pt x="-6545" y="118025"/>
                  <a:pt x="6684" y="174646"/>
                </a:cubicBezTo>
                <a:cubicBezTo>
                  <a:pt x="19913" y="231267"/>
                  <a:pt x="71242" y="320696"/>
                  <a:pt x="82884" y="339746"/>
                </a:cubicBezTo>
                <a:cubicBezTo>
                  <a:pt x="94526" y="358796"/>
                  <a:pt x="65951" y="272013"/>
                  <a:pt x="76534" y="288946"/>
                </a:cubicBezTo>
                <a:cubicBezTo>
                  <a:pt x="87117" y="305879"/>
                  <a:pt x="142151" y="431821"/>
                  <a:pt x="146384" y="441346"/>
                </a:cubicBezTo>
                <a:cubicBezTo>
                  <a:pt x="150617" y="450871"/>
                  <a:pt x="122042" y="386313"/>
                  <a:pt x="101934" y="346096"/>
                </a:cubicBezTo>
                <a:cubicBezTo>
                  <a:pt x="81826" y="305879"/>
                  <a:pt x="37905" y="242908"/>
                  <a:pt x="25734" y="200046"/>
                </a:cubicBezTo>
                <a:cubicBezTo>
                  <a:pt x="13563" y="157184"/>
                  <a:pt x="32613" y="95271"/>
                  <a:pt x="28909" y="88921"/>
                </a:cubicBezTo>
                <a:cubicBezTo>
                  <a:pt x="25205" y="82571"/>
                  <a:pt x="7213" y="172000"/>
                  <a:pt x="3509" y="161946"/>
                </a:cubicBezTo>
                <a:cubicBezTo>
                  <a:pt x="-195" y="151892"/>
                  <a:pt x="2980" y="-2096"/>
                  <a:pt x="3509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AF47097F-00D6-5EFA-1A53-33B320DC0AE2}"/>
              </a:ext>
            </a:extLst>
          </p:cNvPr>
          <p:cNvSpPr/>
          <p:nvPr/>
        </p:nvSpPr>
        <p:spPr>
          <a:xfrm>
            <a:off x="3845392" y="4702042"/>
            <a:ext cx="381368" cy="442149"/>
          </a:xfrm>
          <a:custGeom>
            <a:avLst/>
            <a:gdLst>
              <a:gd name="connsiteX0" fmla="*/ 34458 w 381368"/>
              <a:gd name="connsiteY0" fmla="*/ 133 h 442149"/>
              <a:gd name="connsiteX1" fmla="*/ 31283 w 381368"/>
              <a:gd name="connsiteY1" fmla="*/ 127133 h 442149"/>
              <a:gd name="connsiteX2" fmla="*/ 59858 w 381368"/>
              <a:gd name="connsiteY2" fmla="*/ 200158 h 442149"/>
              <a:gd name="connsiteX3" fmla="*/ 56683 w 381368"/>
              <a:gd name="connsiteY3" fmla="*/ 187458 h 442149"/>
              <a:gd name="connsiteX4" fmla="*/ 253533 w 381368"/>
              <a:gd name="connsiteY4" fmla="*/ 273183 h 442149"/>
              <a:gd name="connsiteX5" fmla="*/ 380533 w 381368"/>
              <a:gd name="connsiteY5" fmla="*/ 441458 h 442149"/>
              <a:gd name="connsiteX6" fmla="*/ 301158 w 381368"/>
              <a:gd name="connsiteY6" fmla="*/ 330333 h 442149"/>
              <a:gd name="connsiteX7" fmla="*/ 158283 w 381368"/>
              <a:gd name="connsiteY7" fmla="*/ 266833 h 442149"/>
              <a:gd name="connsiteX8" fmla="*/ 202733 w 381368"/>
              <a:gd name="connsiteY8" fmla="*/ 285883 h 442149"/>
              <a:gd name="connsiteX9" fmla="*/ 43983 w 381368"/>
              <a:gd name="connsiteY9" fmla="*/ 177933 h 442149"/>
              <a:gd name="connsiteX10" fmla="*/ 37633 w 381368"/>
              <a:gd name="connsiteY10" fmla="*/ 330333 h 442149"/>
              <a:gd name="connsiteX11" fmla="*/ 2708 w 381368"/>
              <a:gd name="connsiteY11" fmla="*/ 219208 h 442149"/>
              <a:gd name="connsiteX12" fmla="*/ 2708 w 381368"/>
              <a:gd name="connsiteY12" fmla="*/ 130308 h 442149"/>
              <a:gd name="connsiteX13" fmla="*/ 5883 w 381368"/>
              <a:gd name="connsiteY13" fmla="*/ 152533 h 442149"/>
              <a:gd name="connsiteX14" fmla="*/ 34458 w 381368"/>
              <a:gd name="connsiteY14" fmla="*/ 133 h 44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368" h="442149">
                <a:moveTo>
                  <a:pt x="34458" y="133"/>
                </a:moveTo>
                <a:cubicBezTo>
                  <a:pt x="38691" y="-4100"/>
                  <a:pt x="27050" y="93795"/>
                  <a:pt x="31283" y="127133"/>
                </a:cubicBezTo>
                <a:cubicBezTo>
                  <a:pt x="35516" y="160471"/>
                  <a:pt x="55625" y="190104"/>
                  <a:pt x="59858" y="200158"/>
                </a:cubicBezTo>
                <a:cubicBezTo>
                  <a:pt x="64091" y="210212"/>
                  <a:pt x="24404" y="175287"/>
                  <a:pt x="56683" y="187458"/>
                </a:cubicBezTo>
                <a:cubicBezTo>
                  <a:pt x="88962" y="199629"/>
                  <a:pt x="199558" y="230850"/>
                  <a:pt x="253533" y="273183"/>
                </a:cubicBezTo>
                <a:cubicBezTo>
                  <a:pt x="307508" y="315516"/>
                  <a:pt x="372596" y="431933"/>
                  <a:pt x="380533" y="441458"/>
                </a:cubicBezTo>
                <a:cubicBezTo>
                  <a:pt x="388470" y="450983"/>
                  <a:pt x="338200" y="359437"/>
                  <a:pt x="301158" y="330333"/>
                </a:cubicBezTo>
                <a:cubicBezTo>
                  <a:pt x="264116" y="301229"/>
                  <a:pt x="174687" y="274241"/>
                  <a:pt x="158283" y="266833"/>
                </a:cubicBezTo>
                <a:cubicBezTo>
                  <a:pt x="141879" y="259425"/>
                  <a:pt x="221783" y="300700"/>
                  <a:pt x="202733" y="285883"/>
                </a:cubicBezTo>
                <a:cubicBezTo>
                  <a:pt x="183683" y="271066"/>
                  <a:pt x="71500" y="170525"/>
                  <a:pt x="43983" y="177933"/>
                </a:cubicBezTo>
                <a:cubicBezTo>
                  <a:pt x="16466" y="185341"/>
                  <a:pt x="44512" y="323454"/>
                  <a:pt x="37633" y="330333"/>
                </a:cubicBezTo>
                <a:cubicBezTo>
                  <a:pt x="30754" y="337212"/>
                  <a:pt x="8529" y="252545"/>
                  <a:pt x="2708" y="219208"/>
                </a:cubicBezTo>
                <a:cubicBezTo>
                  <a:pt x="-3113" y="185871"/>
                  <a:pt x="2179" y="141420"/>
                  <a:pt x="2708" y="130308"/>
                </a:cubicBezTo>
                <a:cubicBezTo>
                  <a:pt x="3237" y="119196"/>
                  <a:pt x="5883" y="173700"/>
                  <a:pt x="5883" y="152533"/>
                </a:cubicBezTo>
                <a:cubicBezTo>
                  <a:pt x="5883" y="131366"/>
                  <a:pt x="30225" y="4366"/>
                  <a:pt x="34458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DDF0994D-09FB-DAAB-E381-92C99DAB3F91}"/>
              </a:ext>
            </a:extLst>
          </p:cNvPr>
          <p:cNvSpPr/>
          <p:nvPr/>
        </p:nvSpPr>
        <p:spPr>
          <a:xfrm>
            <a:off x="3668732" y="4346378"/>
            <a:ext cx="464901" cy="541579"/>
          </a:xfrm>
          <a:custGeom>
            <a:avLst/>
            <a:gdLst>
              <a:gd name="connsiteX0" fmla="*/ 287318 w 464901"/>
              <a:gd name="connsiteY0" fmla="*/ 197 h 541579"/>
              <a:gd name="connsiteX1" fmla="*/ 277793 w 464901"/>
              <a:gd name="connsiteY1" fmla="*/ 257372 h 541579"/>
              <a:gd name="connsiteX2" fmla="*/ 461943 w 464901"/>
              <a:gd name="connsiteY2" fmla="*/ 536772 h 541579"/>
              <a:gd name="connsiteX3" fmla="*/ 376218 w 464901"/>
              <a:gd name="connsiteY3" fmla="*/ 428822 h 541579"/>
              <a:gd name="connsiteX4" fmla="*/ 179368 w 464901"/>
              <a:gd name="connsiteY4" fmla="*/ 358972 h 541579"/>
              <a:gd name="connsiteX5" fmla="*/ 1568 w 464901"/>
              <a:gd name="connsiteY5" fmla="*/ 330397 h 541579"/>
              <a:gd name="connsiteX6" fmla="*/ 284143 w 464901"/>
              <a:gd name="connsiteY6" fmla="*/ 343097 h 541579"/>
              <a:gd name="connsiteX7" fmla="*/ 255568 w 464901"/>
              <a:gd name="connsiteY7" fmla="*/ 146247 h 541579"/>
              <a:gd name="connsiteX8" fmla="*/ 84118 w 464901"/>
              <a:gd name="connsiteY8" fmla="*/ 298647 h 541579"/>
              <a:gd name="connsiteX9" fmla="*/ 287318 w 464901"/>
              <a:gd name="connsiteY9" fmla="*/ 197 h 54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4901" h="541579">
                <a:moveTo>
                  <a:pt x="287318" y="197"/>
                </a:moveTo>
                <a:cubicBezTo>
                  <a:pt x="319597" y="-6682"/>
                  <a:pt x="248689" y="167943"/>
                  <a:pt x="277793" y="257372"/>
                </a:cubicBezTo>
                <a:cubicBezTo>
                  <a:pt x="306897" y="346801"/>
                  <a:pt x="445539" y="508197"/>
                  <a:pt x="461943" y="536772"/>
                </a:cubicBezTo>
                <a:cubicBezTo>
                  <a:pt x="478347" y="565347"/>
                  <a:pt x="423314" y="458455"/>
                  <a:pt x="376218" y="428822"/>
                </a:cubicBezTo>
                <a:cubicBezTo>
                  <a:pt x="329122" y="399189"/>
                  <a:pt x="241810" y="375376"/>
                  <a:pt x="179368" y="358972"/>
                </a:cubicBezTo>
                <a:cubicBezTo>
                  <a:pt x="116926" y="342568"/>
                  <a:pt x="-15895" y="333043"/>
                  <a:pt x="1568" y="330397"/>
                </a:cubicBezTo>
                <a:cubicBezTo>
                  <a:pt x="19031" y="327751"/>
                  <a:pt x="241810" y="373789"/>
                  <a:pt x="284143" y="343097"/>
                </a:cubicBezTo>
                <a:cubicBezTo>
                  <a:pt x="326476" y="312405"/>
                  <a:pt x="288905" y="153655"/>
                  <a:pt x="255568" y="146247"/>
                </a:cubicBezTo>
                <a:cubicBezTo>
                  <a:pt x="222231" y="138839"/>
                  <a:pt x="76180" y="319814"/>
                  <a:pt x="84118" y="298647"/>
                </a:cubicBezTo>
                <a:cubicBezTo>
                  <a:pt x="92055" y="277480"/>
                  <a:pt x="255039" y="7076"/>
                  <a:pt x="287318" y="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6F641745-6E30-C35F-3416-465AEA867CCB}"/>
              </a:ext>
            </a:extLst>
          </p:cNvPr>
          <p:cNvSpPr/>
          <p:nvPr/>
        </p:nvSpPr>
        <p:spPr>
          <a:xfrm>
            <a:off x="7464646" y="4404563"/>
            <a:ext cx="76986" cy="552159"/>
          </a:xfrm>
          <a:custGeom>
            <a:avLst/>
            <a:gdLst>
              <a:gd name="connsiteX0" fmla="*/ 2954 w 76986"/>
              <a:gd name="connsiteY0" fmla="*/ 8687 h 552159"/>
              <a:gd name="connsiteX1" fmla="*/ 69629 w 76986"/>
              <a:gd name="connsiteY1" fmla="*/ 253162 h 552159"/>
              <a:gd name="connsiteX2" fmla="*/ 72804 w 76986"/>
              <a:gd name="connsiteY2" fmla="*/ 180137 h 552159"/>
              <a:gd name="connsiteX3" fmla="*/ 47404 w 76986"/>
              <a:gd name="connsiteY3" fmla="*/ 548437 h 552159"/>
              <a:gd name="connsiteX4" fmla="*/ 50579 w 76986"/>
              <a:gd name="connsiteY4" fmla="*/ 361112 h 552159"/>
              <a:gd name="connsiteX5" fmla="*/ 69629 w 76986"/>
              <a:gd name="connsiteY5" fmla="*/ 211887 h 552159"/>
              <a:gd name="connsiteX6" fmla="*/ 18829 w 76986"/>
              <a:gd name="connsiteY6" fmla="*/ 72187 h 552159"/>
              <a:gd name="connsiteX7" fmla="*/ 2954 w 76986"/>
              <a:gd name="connsiteY7" fmla="*/ 8687 h 55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86" h="552159">
                <a:moveTo>
                  <a:pt x="2954" y="8687"/>
                </a:moveTo>
                <a:cubicBezTo>
                  <a:pt x="11421" y="38850"/>
                  <a:pt x="57987" y="224587"/>
                  <a:pt x="69629" y="253162"/>
                </a:cubicBezTo>
                <a:cubicBezTo>
                  <a:pt x="81271" y="281737"/>
                  <a:pt x="76508" y="130925"/>
                  <a:pt x="72804" y="180137"/>
                </a:cubicBezTo>
                <a:cubicBezTo>
                  <a:pt x="69100" y="229350"/>
                  <a:pt x="51108" y="518275"/>
                  <a:pt x="47404" y="548437"/>
                </a:cubicBezTo>
                <a:cubicBezTo>
                  <a:pt x="43700" y="578600"/>
                  <a:pt x="46875" y="417204"/>
                  <a:pt x="50579" y="361112"/>
                </a:cubicBezTo>
                <a:cubicBezTo>
                  <a:pt x="54283" y="305020"/>
                  <a:pt x="74921" y="260041"/>
                  <a:pt x="69629" y="211887"/>
                </a:cubicBezTo>
                <a:cubicBezTo>
                  <a:pt x="64337" y="163733"/>
                  <a:pt x="32058" y="110816"/>
                  <a:pt x="18829" y="72187"/>
                </a:cubicBezTo>
                <a:cubicBezTo>
                  <a:pt x="5600" y="33558"/>
                  <a:pt x="-5513" y="-21476"/>
                  <a:pt x="2954" y="8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9BE06A19-07BD-8CFF-05E3-691B02054180}"/>
              </a:ext>
            </a:extLst>
          </p:cNvPr>
          <p:cNvSpPr/>
          <p:nvPr/>
        </p:nvSpPr>
        <p:spPr>
          <a:xfrm>
            <a:off x="7941384" y="3470275"/>
            <a:ext cx="75728" cy="1009057"/>
          </a:xfrm>
          <a:custGeom>
            <a:avLst/>
            <a:gdLst>
              <a:gd name="connsiteX0" fmla="*/ 53266 w 75728"/>
              <a:gd name="connsiteY0" fmla="*/ 0 h 1009057"/>
              <a:gd name="connsiteX1" fmla="*/ 69141 w 75728"/>
              <a:gd name="connsiteY1" fmla="*/ 352425 h 1009057"/>
              <a:gd name="connsiteX2" fmla="*/ 75491 w 75728"/>
              <a:gd name="connsiteY2" fmla="*/ 311150 h 1009057"/>
              <a:gd name="connsiteX3" fmla="*/ 65966 w 75728"/>
              <a:gd name="connsiteY3" fmla="*/ 571500 h 1009057"/>
              <a:gd name="connsiteX4" fmla="*/ 72316 w 75728"/>
              <a:gd name="connsiteY4" fmla="*/ 511175 h 1009057"/>
              <a:gd name="connsiteX5" fmla="*/ 2466 w 75728"/>
              <a:gd name="connsiteY5" fmla="*/ 1000125 h 1009057"/>
              <a:gd name="connsiteX6" fmla="*/ 18341 w 75728"/>
              <a:gd name="connsiteY6" fmla="*/ 806450 h 1009057"/>
              <a:gd name="connsiteX7" fmla="*/ 43741 w 75728"/>
              <a:gd name="connsiteY7" fmla="*/ 542925 h 1009057"/>
              <a:gd name="connsiteX8" fmla="*/ 59616 w 75728"/>
              <a:gd name="connsiteY8" fmla="*/ 336550 h 1009057"/>
              <a:gd name="connsiteX9" fmla="*/ 59616 w 75728"/>
              <a:gd name="connsiteY9" fmla="*/ 88900 h 1009057"/>
              <a:gd name="connsiteX10" fmla="*/ 53266 w 75728"/>
              <a:gd name="connsiteY10" fmla="*/ 0 h 100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28" h="1009057">
                <a:moveTo>
                  <a:pt x="53266" y="0"/>
                </a:moveTo>
                <a:cubicBezTo>
                  <a:pt x="59351" y="150283"/>
                  <a:pt x="65437" y="300567"/>
                  <a:pt x="69141" y="352425"/>
                </a:cubicBezTo>
                <a:cubicBezTo>
                  <a:pt x="72845" y="404283"/>
                  <a:pt x="76020" y="274638"/>
                  <a:pt x="75491" y="311150"/>
                </a:cubicBezTo>
                <a:cubicBezTo>
                  <a:pt x="74962" y="347662"/>
                  <a:pt x="66495" y="538163"/>
                  <a:pt x="65966" y="571500"/>
                </a:cubicBezTo>
                <a:cubicBezTo>
                  <a:pt x="65437" y="604837"/>
                  <a:pt x="82899" y="439738"/>
                  <a:pt x="72316" y="511175"/>
                </a:cubicBezTo>
                <a:cubicBezTo>
                  <a:pt x="61733" y="582612"/>
                  <a:pt x="11462" y="950913"/>
                  <a:pt x="2466" y="1000125"/>
                </a:cubicBezTo>
                <a:cubicBezTo>
                  <a:pt x="-6530" y="1049337"/>
                  <a:pt x="11462" y="882650"/>
                  <a:pt x="18341" y="806450"/>
                </a:cubicBezTo>
                <a:cubicBezTo>
                  <a:pt x="25220" y="730250"/>
                  <a:pt x="36862" y="621242"/>
                  <a:pt x="43741" y="542925"/>
                </a:cubicBezTo>
                <a:cubicBezTo>
                  <a:pt x="50620" y="464608"/>
                  <a:pt x="56970" y="412221"/>
                  <a:pt x="59616" y="336550"/>
                </a:cubicBezTo>
                <a:cubicBezTo>
                  <a:pt x="62262" y="260879"/>
                  <a:pt x="59616" y="88900"/>
                  <a:pt x="59616" y="88900"/>
                </a:cubicBezTo>
                <a:lnTo>
                  <a:pt x="5326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C8E2A2DA-2230-A66B-96B5-3070CA16D057}"/>
              </a:ext>
            </a:extLst>
          </p:cNvPr>
          <p:cNvSpPr/>
          <p:nvPr/>
        </p:nvSpPr>
        <p:spPr>
          <a:xfrm>
            <a:off x="7733273" y="4497988"/>
            <a:ext cx="202011" cy="674564"/>
          </a:xfrm>
          <a:custGeom>
            <a:avLst/>
            <a:gdLst>
              <a:gd name="connsiteX0" fmla="*/ 201052 w 202011"/>
              <a:gd name="connsiteY0" fmla="*/ 987 h 674564"/>
              <a:gd name="connsiteX1" fmla="*/ 159777 w 202011"/>
              <a:gd name="connsiteY1" fmla="*/ 216887 h 674564"/>
              <a:gd name="connsiteX2" fmla="*/ 172477 w 202011"/>
              <a:gd name="connsiteY2" fmla="*/ 181962 h 674564"/>
              <a:gd name="connsiteX3" fmla="*/ 134377 w 202011"/>
              <a:gd name="connsiteY3" fmla="*/ 308962 h 674564"/>
              <a:gd name="connsiteX4" fmla="*/ 140727 w 202011"/>
              <a:gd name="connsiteY4" fmla="*/ 302612 h 674564"/>
              <a:gd name="connsiteX5" fmla="*/ 134377 w 202011"/>
              <a:gd name="connsiteY5" fmla="*/ 385162 h 674564"/>
              <a:gd name="connsiteX6" fmla="*/ 74052 w 202011"/>
              <a:gd name="connsiteY6" fmla="*/ 547087 h 674564"/>
              <a:gd name="connsiteX7" fmla="*/ 1027 w 202011"/>
              <a:gd name="connsiteY7" fmla="*/ 674087 h 674564"/>
              <a:gd name="connsiteX8" fmla="*/ 42302 w 202011"/>
              <a:gd name="connsiteY8" fmla="*/ 575662 h 674564"/>
              <a:gd name="connsiteX9" fmla="*/ 188352 w 202011"/>
              <a:gd name="connsiteY9" fmla="*/ 239112 h 674564"/>
              <a:gd name="connsiteX10" fmla="*/ 153427 w 202011"/>
              <a:gd name="connsiteY10" fmla="*/ 261337 h 674564"/>
              <a:gd name="connsiteX11" fmla="*/ 185177 w 202011"/>
              <a:gd name="connsiteY11" fmla="*/ 140687 h 674564"/>
              <a:gd name="connsiteX12" fmla="*/ 201052 w 202011"/>
              <a:gd name="connsiteY12" fmla="*/ 987 h 67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2011" h="674564">
                <a:moveTo>
                  <a:pt x="201052" y="987"/>
                </a:moveTo>
                <a:cubicBezTo>
                  <a:pt x="196819" y="13687"/>
                  <a:pt x="164539" y="186725"/>
                  <a:pt x="159777" y="216887"/>
                </a:cubicBezTo>
                <a:cubicBezTo>
                  <a:pt x="155014" y="247050"/>
                  <a:pt x="176710" y="166616"/>
                  <a:pt x="172477" y="181962"/>
                </a:cubicBezTo>
                <a:cubicBezTo>
                  <a:pt x="168244" y="197308"/>
                  <a:pt x="134377" y="308962"/>
                  <a:pt x="134377" y="308962"/>
                </a:cubicBezTo>
                <a:cubicBezTo>
                  <a:pt x="129085" y="329070"/>
                  <a:pt x="140727" y="289912"/>
                  <a:pt x="140727" y="302612"/>
                </a:cubicBezTo>
                <a:cubicBezTo>
                  <a:pt x="140727" y="315312"/>
                  <a:pt x="145489" y="344416"/>
                  <a:pt x="134377" y="385162"/>
                </a:cubicBezTo>
                <a:cubicBezTo>
                  <a:pt x="123264" y="425908"/>
                  <a:pt x="96277" y="498933"/>
                  <a:pt x="74052" y="547087"/>
                </a:cubicBezTo>
                <a:cubicBezTo>
                  <a:pt x="51827" y="595241"/>
                  <a:pt x="6319" y="669325"/>
                  <a:pt x="1027" y="674087"/>
                </a:cubicBezTo>
                <a:cubicBezTo>
                  <a:pt x="-4265" y="678850"/>
                  <a:pt x="11081" y="648158"/>
                  <a:pt x="42302" y="575662"/>
                </a:cubicBezTo>
                <a:cubicBezTo>
                  <a:pt x="73523" y="503166"/>
                  <a:pt x="169831" y="291499"/>
                  <a:pt x="188352" y="239112"/>
                </a:cubicBezTo>
                <a:cubicBezTo>
                  <a:pt x="206873" y="186725"/>
                  <a:pt x="153956" y="277741"/>
                  <a:pt x="153427" y="261337"/>
                </a:cubicBezTo>
                <a:cubicBezTo>
                  <a:pt x="152898" y="244933"/>
                  <a:pt x="175652" y="179845"/>
                  <a:pt x="185177" y="140687"/>
                </a:cubicBezTo>
                <a:cubicBezTo>
                  <a:pt x="194702" y="101529"/>
                  <a:pt x="205285" y="-11713"/>
                  <a:pt x="201052" y="9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257FA20A-03E5-378C-5FFA-095FBEE75348}"/>
              </a:ext>
            </a:extLst>
          </p:cNvPr>
          <p:cNvSpPr/>
          <p:nvPr/>
        </p:nvSpPr>
        <p:spPr>
          <a:xfrm>
            <a:off x="7745016" y="3990975"/>
            <a:ext cx="103211" cy="1174671"/>
          </a:xfrm>
          <a:custGeom>
            <a:avLst/>
            <a:gdLst>
              <a:gd name="connsiteX0" fmla="*/ 78184 w 103211"/>
              <a:gd name="connsiteY0" fmla="*/ 0 h 1174671"/>
              <a:gd name="connsiteX1" fmla="*/ 81359 w 103211"/>
              <a:gd name="connsiteY1" fmla="*/ 412750 h 1174671"/>
              <a:gd name="connsiteX2" fmla="*/ 78184 w 103211"/>
              <a:gd name="connsiteY2" fmla="*/ 358775 h 1174671"/>
              <a:gd name="connsiteX3" fmla="*/ 21034 w 103211"/>
              <a:gd name="connsiteY3" fmla="*/ 504825 h 1174671"/>
              <a:gd name="connsiteX4" fmla="*/ 36909 w 103211"/>
              <a:gd name="connsiteY4" fmla="*/ 479425 h 1174671"/>
              <a:gd name="connsiteX5" fmla="*/ 30559 w 103211"/>
              <a:gd name="connsiteY5" fmla="*/ 635000 h 1174671"/>
              <a:gd name="connsiteX6" fmla="*/ 17859 w 103211"/>
              <a:gd name="connsiteY6" fmla="*/ 854075 h 1174671"/>
              <a:gd name="connsiteX7" fmla="*/ 1984 w 103211"/>
              <a:gd name="connsiteY7" fmla="*/ 1171575 h 1174671"/>
              <a:gd name="connsiteX8" fmla="*/ 1984 w 103211"/>
              <a:gd name="connsiteY8" fmla="*/ 990600 h 1174671"/>
              <a:gd name="connsiteX9" fmla="*/ 17859 w 103211"/>
              <a:gd name="connsiteY9" fmla="*/ 590550 h 1174671"/>
              <a:gd name="connsiteX10" fmla="*/ 100409 w 103211"/>
              <a:gd name="connsiteY10" fmla="*/ 412750 h 1174671"/>
              <a:gd name="connsiteX11" fmla="*/ 78184 w 103211"/>
              <a:gd name="connsiteY11" fmla="*/ 0 h 117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211" h="1174671">
                <a:moveTo>
                  <a:pt x="78184" y="0"/>
                </a:moveTo>
                <a:cubicBezTo>
                  <a:pt x="75009" y="0"/>
                  <a:pt x="81359" y="352954"/>
                  <a:pt x="81359" y="412750"/>
                </a:cubicBezTo>
                <a:cubicBezTo>
                  <a:pt x="81359" y="472546"/>
                  <a:pt x="88238" y="343429"/>
                  <a:pt x="78184" y="358775"/>
                </a:cubicBezTo>
                <a:cubicBezTo>
                  <a:pt x="68130" y="374121"/>
                  <a:pt x="27913" y="484717"/>
                  <a:pt x="21034" y="504825"/>
                </a:cubicBezTo>
                <a:cubicBezTo>
                  <a:pt x="14155" y="524933"/>
                  <a:pt x="35322" y="457729"/>
                  <a:pt x="36909" y="479425"/>
                </a:cubicBezTo>
                <a:cubicBezTo>
                  <a:pt x="38496" y="501121"/>
                  <a:pt x="33734" y="572558"/>
                  <a:pt x="30559" y="635000"/>
                </a:cubicBezTo>
                <a:cubicBezTo>
                  <a:pt x="27384" y="697442"/>
                  <a:pt x="22622" y="764646"/>
                  <a:pt x="17859" y="854075"/>
                </a:cubicBezTo>
                <a:cubicBezTo>
                  <a:pt x="13096" y="943504"/>
                  <a:pt x="4630" y="1148821"/>
                  <a:pt x="1984" y="1171575"/>
                </a:cubicBezTo>
                <a:cubicBezTo>
                  <a:pt x="-662" y="1194329"/>
                  <a:pt x="-662" y="1087438"/>
                  <a:pt x="1984" y="990600"/>
                </a:cubicBezTo>
                <a:cubicBezTo>
                  <a:pt x="4630" y="893763"/>
                  <a:pt x="1455" y="686858"/>
                  <a:pt x="17859" y="590550"/>
                </a:cubicBezTo>
                <a:cubicBezTo>
                  <a:pt x="34263" y="494242"/>
                  <a:pt x="88238" y="513292"/>
                  <a:pt x="100409" y="412750"/>
                </a:cubicBezTo>
                <a:cubicBezTo>
                  <a:pt x="112580" y="312208"/>
                  <a:pt x="81359" y="0"/>
                  <a:pt x="7818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3F169ECE-C0BC-E54D-BF4C-D2FCFDF9C04D}"/>
              </a:ext>
            </a:extLst>
          </p:cNvPr>
          <p:cNvSpPr/>
          <p:nvPr/>
        </p:nvSpPr>
        <p:spPr>
          <a:xfrm>
            <a:off x="7870663" y="3746500"/>
            <a:ext cx="63587" cy="534224"/>
          </a:xfrm>
          <a:custGeom>
            <a:avLst/>
            <a:gdLst>
              <a:gd name="connsiteX0" fmla="*/ 162 w 63587"/>
              <a:gd name="connsiteY0" fmla="*/ 0 h 534224"/>
              <a:gd name="connsiteX1" fmla="*/ 60487 w 63587"/>
              <a:gd name="connsiteY1" fmla="*/ 269875 h 534224"/>
              <a:gd name="connsiteX2" fmla="*/ 54137 w 63587"/>
              <a:gd name="connsiteY2" fmla="*/ 523875 h 534224"/>
              <a:gd name="connsiteX3" fmla="*/ 47787 w 63587"/>
              <a:gd name="connsiteY3" fmla="*/ 454025 h 534224"/>
              <a:gd name="connsiteX4" fmla="*/ 162 w 63587"/>
              <a:gd name="connsiteY4" fmla="*/ 171450 h 534224"/>
              <a:gd name="connsiteX5" fmla="*/ 41437 w 63587"/>
              <a:gd name="connsiteY5" fmla="*/ 266700 h 534224"/>
              <a:gd name="connsiteX6" fmla="*/ 162 w 63587"/>
              <a:gd name="connsiteY6" fmla="*/ 0 h 534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87" h="534224">
                <a:moveTo>
                  <a:pt x="162" y="0"/>
                </a:moveTo>
                <a:cubicBezTo>
                  <a:pt x="3337" y="529"/>
                  <a:pt x="51491" y="182562"/>
                  <a:pt x="60487" y="269875"/>
                </a:cubicBezTo>
                <a:cubicBezTo>
                  <a:pt x="69483" y="357188"/>
                  <a:pt x="56254" y="493183"/>
                  <a:pt x="54137" y="523875"/>
                </a:cubicBezTo>
                <a:cubicBezTo>
                  <a:pt x="52020" y="554567"/>
                  <a:pt x="56783" y="512762"/>
                  <a:pt x="47787" y="454025"/>
                </a:cubicBezTo>
                <a:cubicBezTo>
                  <a:pt x="38791" y="395288"/>
                  <a:pt x="1220" y="202671"/>
                  <a:pt x="162" y="171450"/>
                </a:cubicBezTo>
                <a:cubicBezTo>
                  <a:pt x="-896" y="140229"/>
                  <a:pt x="41437" y="294746"/>
                  <a:pt x="41437" y="266700"/>
                </a:cubicBezTo>
                <a:cubicBezTo>
                  <a:pt x="41437" y="238654"/>
                  <a:pt x="-3013" y="-529"/>
                  <a:pt x="16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853F4B40-96A2-9F26-643E-C6A7DF3DD60A}"/>
              </a:ext>
            </a:extLst>
          </p:cNvPr>
          <p:cNvSpPr/>
          <p:nvPr/>
        </p:nvSpPr>
        <p:spPr>
          <a:xfrm>
            <a:off x="7814224" y="3609909"/>
            <a:ext cx="159796" cy="1073670"/>
          </a:xfrm>
          <a:custGeom>
            <a:avLst/>
            <a:gdLst>
              <a:gd name="connsiteX0" fmla="*/ 142326 w 159796"/>
              <a:gd name="connsiteY0" fmla="*/ 66 h 1073670"/>
              <a:gd name="connsiteX1" fmla="*/ 135976 w 159796"/>
              <a:gd name="connsiteY1" fmla="*/ 454091 h 1073670"/>
              <a:gd name="connsiteX2" fmla="*/ 135976 w 159796"/>
              <a:gd name="connsiteY2" fmla="*/ 336616 h 1073670"/>
              <a:gd name="connsiteX3" fmla="*/ 120101 w 159796"/>
              <a:gd name="connsiteY3" fmla="*/ 771591 h 1073670"/>
              <a:gd name="connsiteX4" fmla="*/ 113751 w 159796"/>
              <a:gd name="connsiteY4" fmla="*/ 701741 h 1073670"/>
              <a:gd name="connsiteX5" fmla="*/ 53426 w 159796"/>
              <a:gd name="connsiteY5" fmla="*/ 882716 h 1073670"/>
              <a:gd name="connsiteX6" fmla="*/ 5801 w 159796"/>
              <a:gd name="connsiteY6" fmla="*/ 1073216 h 1073670"/>
              <a:gd name="connsiteX7" fmla="*/ 15326 w 159796"/>
              <a:gd name="connsiteY7" fmla="*/ 930341 h 1073670"/>
              <a:gd name="connsiteX8" fmla="*/ 135976 w 159796"/>
              <a:gd name="connsiteY8" fmla="*/ 755716 h 1073670"/>
              <a:gd name="connsiteX9" fmla="*/ 78826 w 159796"/>
              <a:gd name="connsiteY9" fmla="*/ 866841 h 1073670"/>
              <a:gd name="connsiteX10" fmla="*/ 104226 w 159796"/>
              <a:gd name="connsiteY10" fmla="*/ 654116 h 1073670"/>
              <a:gd name="connsiteX11" fmla="*/ 158201 w 159796"/>
              <a:gd name="connsiteY11" fmla="*/ 292166 h 1073670"/>
              <a:gd name="connsiteX12" fmla="*/ 145501 w 159796"/>
              <a:gd name="connsiteY12" fmla="*/ 419166 h 1073670"/>
              <a:gd name="connsiteX13" fmla="*/ 142326 w 159796"/>
              <a:gd name="connsiteY13" fmla="*/ 66 h 107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9796" h="1073670">
                <a:moveTo>
                  <a:pt x="142326" y="66"/>
                </a:moveTo>
                <a:cubicBezTo>
                  <a:pt x="140738" y="5887"/>
                  <a:pt x="137034" y="397999"/>
                  <a:pt x="135976" y="454091"/>
                </a:cubicBezTo>
                <a:cubicBezTo>
                  <a:pt x="134918" y="510183"/>
                  <a:pt x="138622" y="283700"/>
                  <a:pt x="135976" y="336616"/>
                </a:cubicBezTo>
                <a:cubicBezTo>
                  <a:pt x="133330" y="389532"/>
                  <a:pt x="123805" y="710737"/>
                  <a:pt x="120101" y="771591"/>
                </a:cubicBezTo>
                <a:cubicBezTo>
                  <a:pt x="116397" y="832445"/>
                  <a:pt x="124863" y="683220"/>
                  <a:pt x="113751" y="701741"/>
                </a:cubicBezTo>
                <a:cubicBezTo>
                  <a:pt x="102638" y="720262"/>
                  <a:pt x="71418" y="820804"/>
                  <a:pt x="53426" y="882716"/>
                </a:cubicBezTo>
                <a:cubicBezTo>
                  <a:pt x="35434" y="944628"/>
                  <a:pt x="12151" y="1065279"/>
                  <a:pt x="5801" y="1073216"/>
                </a:cubicBezTo>
                <a:cubicBezTo>
                  <a:pt x="-549" y="1081153"/>
                  <a:pt x="-6370" y="983258"/>
                  <a:pt x="15326" y="930341"/>
                </a:cubicBezTo>
                <a:cubicBezTo>
                  <a:pt x="37022" y="877424"/>
                  <a:pt x="125393" y="766299"/>
                  <a:pt x="135976" y="755716"/>
                </a:cubicBezTo>
                <a:cubicBezTo>
                  <a:pt x="146559" y="745133"/>
                  <a:pt x="84118" y="883774"/>
                  <a:pt x="78826" y="866841"/>
                </a:cubicBezTo>
                <a:cubicBezTo>
                  <a:pt x="73534" y="849908"/>
                  <a:pt x="90997" y="749895"/>
                  <a:pt x="104226" y="654116"/>
                </a:cubicBezTo>
                <a:cubicBezTo>
                  <a:pt x="117455" y="558337"/>
                  <a:pt x="151322" y="331324"/>
                  <a:pt x="158201" y="292166"/>
                </a:cubicBezTo>
                <a:cubicBezTo>
                  <a:pt x="165080" y="253008"/>
                  <a:pt x="147618" y="466791"/>
                  <a:pt x="145501" y="419166"/>
                </a:cubicBezTo>
                <a:cubicBezTo>
                  <a:pt x="143384" y="371541"/>
                  <a:pt x="143914" y="-5755"/>
                  <a:pt x="142326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A0BD0236-0283-5EA4-CF81-5DBFC26B636D}"/>
              </a:ext>
            </a:extLst>
          </p:cNvPr>
          <p:cNvSpPr/>
          <p:nvPr/>
        </p:nvSpPr>
        <p:spPr>
          <a:xfrm>
            <a:off x="5041831" y="3857346"/>
            <a:ext cx="723713" cy="228931"/>
          </a:xfrm>
          <a:custGeom>
            <a:avLst/>
            <a:gdLst>
              <a:gd name="connsiteX0" fmla="*/ 69 w 723713"/>
              <a:gd name="connsiteY0" fmla="*/ 89179 h 228931"/>
              <a:gd name="connsiteX1" fmla="*/ 273119 w 723713"/>
              <a:gd name="connsiteY1" fmla="*/ 101879 h 228931"/>
              <a:gd name="connsiteX2" fmla="*/ 215969 w 723713"/>
              <a:gd name="connsiteY2" fmla="*/ 98704 h 228931"/>
              <a:gd name="connsiteX3" fmla="*/ 454094 w 723713"/>
              <a:gd name="connsiteY3" fmla="*/ 82829 h 228931"/>
              <a:gd name="connsiteX4" fmla="*/ 333444 w 723713"/>
              <a:gd name="connsiteY4" fmla="*/ 117754 h 228931"/>
              <a:gd name="connsiteX5" fmla="*/ 714444 w 723713"/>
              <a:gd name="connsiteY5" fmla="*/ 3454 h 228931"/>
              <a:gd name="connsiteX6" fmla="*/ 565219 w 723713"/>
              <a:gd name="connsiteY6" fmla="*/ 47904 h 228931"/>
              <a:gd name="connsiteX7" fmla="*/ 117544 w 723713"/>
              <a:gd name="connsiteY7" fmla="*/ 228879 h 228931"/>
              <a:gd name="connsiteX8" fmla="*/ 539819 w 723713"/>
              <a:gd name="connsiteY8" fmla="*/ 66954 h 228931"/>
              <a:gd name="connsiteX9" fmla="*/ 301694 w 723713"/>
              <a:gd name="connsiteY9" fmla="*/ 95529 h 228931"/>
              <a:gd name="connsiteX10" fmla="*/ 69 w 723713"/>
              <a:gd name="connsiteY10" fmla="*/ 89179 h 22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3713" h="228931">
                <a:moveTo>
                  <a:pt x="69" y="89179"/>
                </a:moveTo>
                <a:cubicBezTo>
                  <a:pt x="-4693" y="90237"/>
                  <a:pt x="237136" y="100292"/>
                  <a:pt x="273119" y="101879"/>
                </a:cubicBezTo>
                <a:cubicBezTo>
                  <a:pt x="309102" y="103467"/>
                  <a:pt x="185806" y="101879"/>
                  <a:pt x="215969" y="98704"/>
                </a:cubicBezTo>
                <a:cubicBezTo>
                  <a:pt x="246132" y="95529"/>
                  <a:pt x="434515" y="79654"/>
                  <a:pt x="454094" y="82829"/>
                </a:cubicBezTo>
                <a:cubicBezTo>
                  <a:pt x="473673" y="86004"/>
                  <a:pt x="333444" y="117754"/>
                  <a:pt x="333444" y="117754"/>
                </a:cubicBezTo>
                <a:lnTo>
                  <a:pt x="714444" y="3454"/>
                </a:lnTo>
                <a:cubicBezTo>
                  <a:pt x="753073" y="-8188"/>
                  <a:pt x="664702" y="10333"/>
                  <a:pt x="565219" y="47904"/>
                </a:cubicBezTo>
                <a:cubicBezTo>
                  <a:pt x="465736" y="85475"/>
                  <a:pt x="121777" y="225704"/>
                  <a:pt x="117544" y="228879"/>
                </a:cubicBezTo>
                <a:cubicBezTo>
                  <a:pt x="113311" y="232054"/>
                  <a:pt x="509127" y="89179"/>
                  <a:pt x="539819" y="66954"/>
                </a:cubicBezTo>
                <a:cubicBezTo>
                  <a:pt x="570511" y="44729"/>
                  <a:pt x="384773" y="94471"/>
                  <a:pt x="301694" y="95529"/>
                </a:cubicBezTo>
                <a:lnTo>
                  <a:pt x="69" y="8917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D3EB56A8-7444-0933-0A0E-5E7F2314C626}"/>
              </a:ext>
            </a:extLst>
          </p:cNvPr>
          <p:cNvSpPr/>
          <p:nvPr/>
        </p:nvSpPr>
        <p:spPr>
          <a:xfrm>
            <a:off x="5444362" y="3910821"/>
            <a:ext cx="374233" cy="124899"/>
          </a:xfrm>
          <a:custGeom>
            <a:avLst/>
            <a:gdLst>
              <a:gd name="connsiteX0" fmla="*/ 763 w 374233"/>
              <a:gd name="connsiteY0" fmla="*/ 124604 h 124899"/>
              <a:gd name="connsiteX1" fmla="*/ 261113 w 374233"/>
              <a:gd name="connsiteY1" fmla="*/ 13479 h 124899"/>
              <a:gd name="connsiteX2" fmla="*/ 372238 w 374233"/>
              <a:gd name="connsiteY2" fmla="*/ 16654 h 124899"/>
              <a:gd name="connsiteX3" fmla="*/ 321438 w 374233"/>
              <a:gd name="connsiteY3" fmla="*/ 779 h 124899"/>
              <a:gd name="connsiteX4" fmla="*/ 184913 w 374233"/>
              <a:gd name="connsiteY4" fmla="*/ 45229 h 124899"/>
              <a:gd name="connsiteX5" fmla="*/ 763 w 374233"/>
              <a:gd name="connsiteY5" fmla="*/ 124604 h 12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233" h="124899">
                <a:moveTo>
                  <a:pt x="763" y="124604"/>
                </a:moveTo>
                <a:cubicBezTo>
                  <a:pt x="13463" y="119312"/>
                  <a:pt x="199201" y="31471"/>
                  <a:pt x="261113" y="13479"/>
                </a:cubicBezTo>
                <a:cubicBezTo>
                  <a:pt x="323025" y="-4513"/>
                  <a:pt x="362184" y="18771"/>
                  <a:pt x="372238" y="16654"/>
                </a:cubicBezTo>
                <a:cubicBezTo>
                  <a:pt x="382292" y="14537"/>
                  <a:pt x="352659" y="-3983"/>
                  <a:pt x="321438" y="779"/>
                </a:cubicBezTo>
                <a:cubicBezTo>
                  <a:pt x="290217" y="5541"/>
                  <a:pt x="232538" y="27766"/>
                  <a:pt x="184913" y="45229"/>
                </a:cubicBezTo>
                <a:cubicBezTo>
                  <a:pt x="137288" y="62691"/>
                  <a:pt x="-11937" y="129896"/>
                  <a:pt x="763" y="124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A0C3787B-1B5C-A2B7-A3D3-E7378F664117}"/>
              </a:ext>
            </a:extLst>
          </p:cNvPr>
          <p:cNvSpPr/>
          <p:nvPr/>
        </p:nvSpPr>
        <p:spPr>
          <a:xfrm>
            <a:off x="6667190" y="3797177"/>
            <a:ext cx="854184" cy="252248"/>
          </a:xfrm>
          <a:custGeom>
            <a:avLst/>
            <a:gdLst>
              <a:gd name="connsiteX0" fmla="*/ 310 w 854184"/>
              <a:gd name="connsiteY0" fmla="*/ 6473 h 252248"/>
              <a:gd name="connsiteX1" fmla="*/ 238435 w 854184"/>
              <a:gd name="connsiteY1" fmla="*/ 73148 h 252248"/>
              <a:gd name="connsiteX2" fmla="*/ 209860 w 854184"/>
              <a:gd name="connsiteY2" fmla="*/ 44573 h 252248"/>
              <a:gd name="connsiteX3" fmla="*/ 365435 w 854184"/>
              <a:gd name="connsiteY3" fmla="*/ 63623 h 252248"/>
              <a:gd name="connsiteX4" fmla="*/ 292410 w 854184"/>
              <a:gd name="connsiteY4" fmla="*/ 123 h 252248"/>
              <a:gd name="connsiteX5" fmla="*/ 517835 w 854184"/>
              <a:gd name="connsiteY5" fmla="*/ 82673 h 252248"/>
              <a:gd name="connsiteX6" fmla="*/ 482910 w 854184"/>
              <a:gd name="connsiteY6" fmla="*/ 47748 h 252248"/>
              <a:gd name="connsiteX7" fmla="*/ 689285 w 854184"/>
              <a:gd name="connsiteY7" fmla="*/ 79498 h 252248"/>
              <a:gd name="connsiteX8" fmla="*/ 682935 w 854184"/>
              <a:gd name="connsiteY8" fmla="*/ 63623 h 252248"/>
              <a:gd name="connsiteX9" fmla="*/ 759135 w 854184"/>
              <a:gd name="connsiteY9" fmla="*/ 104898 h 252248"/>
              <a:gd name="connsiteX10" fmla="*/ 851210 w 854184"/>
              <a:gd name="connsiteY10" fmla="*/ 247773 h 252248"/>
              <a:gd name="connsiteX11" fmla="*/ 822635 w 854184"/>
              <a:gd name="connsiteY11" fmla="*/ 206498 h 252248"/>
              <a:gd name="connsiteX12" fmla="*/ 733735 w 854184"/>
              <a:gd name="connsiteY12" fmla="*/ 108073 h 252248"/>
              <a:gd name="connsiteX13" fmla="*/ 178110 w 854184"/>
              <a:gd name="connsiteY13" fmla="*/ 3298 h 252248"/>
              <a:gd name="connsiteX14" fmla="*/ 295585 w 854184"/>
              <a:gd name="connsiteY14" fmla="*/ 63623 h 252248"/>
              <a:gd name="connsiteX15" fmla="*/ 310 w 854184"/>
              <a:gd name="connsiteY15" fmla="*/ 6473 h 25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54184" h="252248">
                <a:moveTo>
                  <a:pt x="310" y="6473"/>
                </a:moveTo>
                <a:cubicBezTo>
                  <a:pt x="-9215" y="8061"/>
                  <a:pt x="203510" y="66798"/>
                  <a:pt x="238435" y="73148"/>
                </a:cubicBezTo>
                <a:cubicBezTo>
                  <a:pt x="273360" y="79498"/>
                  <a:pt x="188693" y="46160"/>
                  <a:pt x="209860" y="44573"/>
                </a:cubicBezTo>
                <a:cubicBezTo>
                  <a:pt x="231027" y="42986"/>
                  <a:pt x="351677" y="71031"/>
                  <a:pt x="365435" y="63623"/>
                </a:cubicBezTo>
                <a:cubicBezTo>
                  <a:pt x="379193" y="56215"/>
                  <a:pt x="267010" y="-3052"/>
                  <a:pt x="292410" y="123"/>
                </a:cubicBezTo>
                <a:cubicBezTo>
                  <a:pt x="317810" y="3298"/>
                  <a:pt x="486085" y="74736"/>
                  <a:pt x="517835" y="82673"/>
                </a:cubicBezTo>
                <a:cubicBezTo>
                  <a:pt x="549585" y="90610"/>
                  <a:pt x="454335" y="48277"/>
                  <a:pt x="482910" y="47748"/>
                </a:cubicBezTo>
                <a:cubicBezTo>
                  <a:pt x="511485" y="47219"/>
                  <a:pt x="689285" y="79498"/>
                  <a:pt x="689285" y="79498"/>
                </a:cubicBezTo>
                <a:cubicBezTo>
                  <a:pt x="722623" y="82144"/>
                  <a:pt x="671293" y="59390"/>
                  <a:pt x="682935" y="63623"/>
                </a:cubicBezTo>
                <a:cubicBezTo>
                  <a:pt x="694577" y="67856"/>
                  <a:pt x="731089" y="74206"/>
                  <a:pt x="759135" y="104898"/>
                </a:cubicBezTo>
                <a:cubicBezTo>
                  <a:pt x="787181" y="135590"/>
                  <a:pt x="840627" y="230840"/>
                  <a:pt x="851210" y="247773"/>
                </a:cubicBezTo>
                <a:cubicBezTo>
                  <a:pt x="861793" y="264706"/>
                  <a:pt x="842214" y="229781"/>
                  <a:pt x="822635" y="206498"/>
                </a:cubicBezTo>
                <a:cubicBezTo>
                  <a:pt x="803056" y="183215"/>
                  <a:pt x="841156" y="141940"/>
                  <a:pt x="733735" y="108073"/>
                </a:cubicBezTo>
                <a:cubicBezTo>
                  <a:pt x="626314" y="74206"/>
                  <a:pt x="251135" y="10706"/>
                  <a:pt x="178110" y="3298"/>
                </a:cubicBezTo>
                <a:cubicBezTo>
                  <a:pt x="105085" y="-4110"/>
                  <a:pt x="318868" y="61506"/>
                  <a:pt x="295585" y="63623"/>
                </a:cubicBezTo>
                <a:cubicBezTo>
                  <a:pt x="272302" y="65740"/>
                  <a:pt x="9835" y="4885"/>
                  <a:pt x="310" y="6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E8C0876B-03B3-0370-B60A-2806A72C0D93}"/>
              </a:ext>
            </a:extLst>
          </p:cNvPr>
          <p:cNvSpPr/>
          <p:nvPr/>
        </p:nvSpPr>
        <p:spPr>
          <a:xfrm>
            <a:off x="6664320" y="3860696"/>
            <a:ext cx="622387" cy="155764"/>
          </a:xfrm>
          <a:custGeom>
            <a:avLst/>
            <a:gdLst>
              <a:gd name="connsiteX0" fmla="*/ 5 w 622387"/>
              <a:gd name="connsiteY0" fmla="*/ 104 h 155764"/>
              <a:gd name="connsiteX1" fmla="*/ 212730 w 622387"/>
              <a:gd name="connsiteY1" fmla="*/ 98529 h 155764"/>
              <a:gd name="connsiteX2" fmla="*/ 136530 w 622387"/>
              <a:gd name="connsiteY2" fmla="*/ 111229 h 155764"/>
              <a:gd name="connsiteX3" fmla="*/ 225430 w 622387"/>
              <a:gd name="connsiteY3" fmla="*/ 76304 h 155764"/>
              <a:gd name="connsiteX4" fmla="*/ 431805 w 622387"/>
              <a:gd name="connsiteY4" fmla="*/ 104879 h 155764"/>
              <a:gd name="connsiteX5" fmla="*/ 371480 w 622387"/>
              <a:gd name="connsiteY5" fmla="*/ 69954 h 155764"/>
              <a:gd name="connsiteX6" fmla="*/ 622305 w 622387"/>
              <a:gd name="connsiteY6" fmla="*/ 155679 h 155764"/>
              <a:gd name="connsiteX7" fmla="*/ 396880 w 622387"/>
              <a:gd name="connsiteY7" fmla="*/ 85829 h 155764"/>
              <a:gd name="connsiteX8" fmla="*/ 206380 w 622387"/>
              <a:gd name="connsiteY8" fmla="*/ 79479 h 155764"/>
              <a:gd name="connsiteX9" fmla="*/ 5 w 622387"/>
              <a:gd name="connsiteY9" fmla="*/ 104 h 15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2387" h="155764">
                <a:moveTo>
                  <a:pt x="5" y="104"/>
                </a:moveTo>
                <a:cubicBezTo>
                  <a:pt x="1063" y="3279"/>
                  <a:pt x="189976" y="80008"/>
                  <a:pt x="212730" y="98529"/>
                </a:cubicBezTo>
                <a:cubicBezTo>
                  <a:pt x="235484" y="117050"/>
                  <a:pt x="134413" y="114933"/>
                  <a:pt x="136530" y="111229"/>
                </a:cubicBezTo>
                <a:cubicBezTo>
                  <a:pt x="138647" y="107525"/>
                  <a:pt x="176218" y="77362"/>
                  <a:pt x="225430" y="76304"/>
                </a:cubicBezTo>
                <a:cubicBezTo>
                  <a:pt x="274642" y="75246"/>
                  <a:pt x="407463" y="105937"/>
                  <a:pt x="431805" y="104879"/>
                </a:cubicBezTo>
                <a:cubicBezTo>
                  <a:pt x="456147" y="103821"/>
                  <a:pt x="339730" y="61487"/>
                  <a:pt x="371480" y="69954"/>
                </a:cubicBezTo>
                <a:cubicBezTo>
                  <a:pt x="403230" y="78421"/>
                  <a:pt x="618072" y="153033"/>
                  <a:pt x="622305" y="155679"/>
                </a:cubicBezTo>
                <a:cubicBezTo>
                  <a:pt x="626538" y="158325"/>
                  <a:pt x="466201" y="98529"/>
                  <a:pt x="396880" y="85829"/>
                </a:cubicBezTo>
                <a:cubicBezTo>
                  <a:pt x="327559" y="73129"/>
                  <a:pt x="265117" y="91650"/>
                  <a:pt x="206380" y="79479"/>
                </a:cubicBezTo>
                <a:cubicBezTo>
                  <a:pt x="147643" y="67308"/>
                  <a:pt x="-1053" y="-3071"/>
                  <a:pt x="5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A1D0DBA2-BAE8-3AC0-46DD-282FF1467082}"/>
              </a:ext>
            </a:extLst>
          </p:cNvPr>
          <p:cNvSpPr/>
          <p:nvPr/>
        </p:nvSpPr>
        <p:spPr>
          <a:xfrm>
            <a:off x="7267569" y="3888545"/>
            <a:ext cx="199941" cy="223808"/>
          </a:xfrm>
          <a:custGeom>
            <a:avLst/>
            <a:gdLst>
              <a:gd name="connsiteX0" fmla="*/ 15881 w 199941"/>
              <a:gd name="connsiteY0" fmla="*/ 830 h 223808"/>
              <a:gd name="connsiteX1" fmla="*/ 127006 w 199941"/>
              <a:gd name="connsiteY1" fmla="*/ 86555 h 223808"/>
              <a:gd name="connsiteX2" fmla="*/ 196856 w 199941"/>
              <a:gd name="connsiteY2" fmla="*/ 216730 h 223808"/>
              <a:gd name="connsiteX3" fmla="*/ 168281 w 199941"/>
              <a:gd name="connsiteY3" fmla="*/ 194505 h 223808"/>
              <a:gd name="connsiteX4" fmla="*/ 6 w 199941"/>
              <a:gd name="connsiteY4" fmla="*/ 92905 h 223808"/>
              <a:gd name="connsiteX5" fmla="*/ 161931 w 199941"/>
              <a:gd name="connsiteY5" fmla="*/ 207205 h 223808"/>
              <a:gd name="connsiteX6" fmla="*/ 146056 w 199941"/>
              <a:gd name="connsiteY6" fmla="*/ 137355 h 223808"/>
              <a:gd name="connsiteX7" fmla="*/ 15881 w 199941"/>
              <a:gd name="connsiteY7" fmla="*/ 830 h 22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941" h="223808">
                <a:moveTo>
                  <a:pt x="15881" y="830"/>
                </a:moveTo>
                <a:cubicBezTo>
                  <a:pt x="12706" y="-7637"/>
                  <a:pt x="96843" y="50572"/>
                  <a:pt x="127006" y="86555"/>
                </a:cubicBezTo>
                <a:cubicBezTo>
                  <a:pt x="157169" y="122538"/>
                  <a:pt x="189977" y="198738"/>
                  <a:pt x="196856" y="216730"/>
                </a:cubicBezTo>
                <a:cubicBezTo>
                  <a:pt x="203735" y="234722"/>
                  <a:pt x="201089" y="215142"/>
                  <a:pt x="168281" y="194505"/>
                </a:cubicBezTo>
                <a:cubicBezTo>
                  <a:pt x="135473" y="173868"/>
                  <a:pt x="1064" y="90788"/>
                  <a:pt x="6" y="92905"/>
                </a:cubicBezTo>
                <a:cubicBezTo>
                  <a:pt x="-1052" y="95022"/>
                  <a:pt x="137589" y="199797"/>
                  <a:pt x="161931" y="207205"/>
                </a:cubicBezTo>
                <a:cubicBezTo>
                  <a:pt x="186273" y="214613"/>
                  <a:pt x="168281" y="169634"/>
                  <a:pt x="146056" y="137355"/>
                </a:cubicBezTo>
                <a:cubicBezTo>
                  <a:pt x="123831" y="105076"/>
                  <a:pt x="19056" y="9297"/>
                  <a:pt x="15881" y="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61C7A066-42A5-CD14-424D-8DB45FACD628}"/>
              </a:ext>
            </a:extLst>
          </p:cNvPr>
          <p:cNvSpPr/>
          <p:nvPr/>
        </p:nvSpPr>
        <p:spPr>
          <a:xfrm>
            <a:off x="7015951" y="3936831"/>
            <a:ext cx="425159" cy="76617"/>
          </a:xfrm>
          <a:custGeom>
            <a:avLst/>
            <a:gdLst>
              <a:gd name="connsiteX0" fmla="*/ 799 w 425159"/>
              <a:gd name="connsiteY0" fmla="*/ 76369 h 76617"/>
              <a:gd name="connsiteX1" fmla="*/ 407199 w 425159"/>
              <a:gd name="connsiteY1" fmla="*/ 31919 h 76617"/>
              <a:gd name="connsiteX2" fmla="*/ 337349 w 425159"/>
              <a:gd name="connsiteY2" fmla="*/ 31919 h 76617"/>
              <a:gd name="connsiteX3" fmla="*/ 191299 w 425159"/>
              <a:gd name="connsiteY3" fmla="*/ 169 h 76617"/>
              <a:gd name="connsiteX4" fmla="*/ 299249 w 425159"/>
              <a:gd name="connsiteY4" fmla="*/ 47794 h 76617"/>
              <a:gd name="connsiteX5" fmla="*/ 799 w 425159"/>
              <a:gd name="connsiteY5" fmla="*/ 76369 h 7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159" h="76617">
                <a:moveTo>
                  <a:pt x="799" y="76369"/>
                </a:moveTo>
                <a:cubicBezTo>
                  <a:pt x="18791" y="73723"/>
                  <a:pt x="351107" y="39327"/>
                  <a:pt x="407199" y="31919"/>
                </a:cubicBezTo>
                <a:cubicBezTo>
                  <a:pt x="463291" y="24511"/>
                  <a:pt x="373332" y="37211"/>
                  <a:pt x="337349" y="31919"/>
                </a:cubicBezTo>
                <a:cubicBezTo>
                  <a:pt x="301366" y="26627"/>
                  <a:pt x="197649" y="-2477"/>
                  <a:pt x="191299" y="169"/>
                </a:cubicBezTo>
                <a:cubicBezTo>
                  <a:pt x="184949" y="2815"/>
                  <a:pt x="324120" y="35623"/>
                  <a:pt x="299249" y="47794"/>
                </a:cubicBezTo>
                <a:cubicBezTo>
                  <a:pt x="274378" y="59965"/>
                  <a:pt x="-17193" y="79015"/>
                  <a:pt x="799" y="76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E88E32E6-66E1-DCB4-431F-C7858B137CCF}"/>
              </a:ext>
            </a:extLst>
          </p:cNvPr>
          <p:cNvSpPr/>
          <p:nvPr/>
        </p:nvSpPr>
        <p:spPr>
          <a:xfrm>
            <a:off x="3977376" y="3711380"/>
            <a:ext cx="121549" cy="1120149"/>
          </a:xfrm>
          <a:custGeom>
            <a:avLst/>
            <a:gdLst>
              <a:gd name="connsiteX0" fmla="*/ 121549 w 121549"/>
              <a:gd name="connsiteY0" fmla="*/ 195 h 1120149"/>
              <a:gd name="connsiteX1" fmla="*/ 4074 w 121549"/>
              <a:gd name="connsiteY1" fmla="*/ 425645 h 1120149"/>
              <a:gd name="connsiteX2" fmla="*/ 26299 w 121549"/>
              <a:gd name="connsiteY2" fmla="*/ 333570 h 1120149"/>
              <a:gd name="connsiteX3" fmla="*/ 19949 w 121549"/>
              <a:gd name="connsiteY3" fmla="*/ 619320 h 1120149"/>
              <a:gd name="connsiteX4" fmla="*/ 42174 w 121549"/>
              <a:gd name="connsiteY4" fmla="*/ 460570 h 1120149"/>
              <a:gd name="connsiteX5" fmla="*/ 29474 w 121549"/>
              <a:gd name="connsiteY5" fmla="*/ 879670 h 1120149"/>
              <a:gd name="connsiteX6" fmla="*/ 67574 w 121549"/>
              <a:gd name="connsiteY6" fmla="*/ 612970 h 1120149"/>
              <a:gd name="connsiteX7" fmla="*/ 42174 w 121549"/>
              <a:gd name="connsiteY7" fmla="*/ 1117795 h 1120149"/>
              <a:gd name="connsiteX8" fmla="*/ 70749 w 121549"/>
              <a:gd name="connsiteY8" fmla="*/ 781245 h 1120149"/>
              <a:gd name="connsiteX9" fmla="*/ 73924 w 121549"/>
              <a:gd name="connsiteY9" fmla="*/ 304995 h 1120149"/>
              <a:gd name="connsiteX10" fmla="*/ 4074 w 121549"/>
              <a:gd name="connsiteY10" fmla="*/ 485970 h 1120149"/>
              <a:gd name="connsiteX11" fmla="*/ 121549 w 121549"/>
              <a:gd name="connsiteY11" fmla="*/ 195 h 112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549" h="1120149">
                <a:moveTo>
                  <a:pt x="121549" y="195"/>
                </a:moveTo>
                <a:cubicBezTo>
                  <a:pt x="121549" y="-9859"/>
                  <a:pt x="19949" y="370083"/>
                  <a:pt x="4074" y="425645"/>
                </a:cubicBezTo>
                <a:cubicBezTo>
                  <a:pt x="-11801" y="481207"/>
                  <a:pt x="23653" y="301291"/>
                  <a:pt x="26299" y="333570"/>
                </a:cubicBezTo>
                <a:cubicBezTo>
                  <a:pt x="28945" y="365849"/>
                  <a:pt x="17303" y="598153"/>
                  <a:pt x="19949" y="619320"/>
                </a:cubicBezTo>
                <a:cubicBezTo>
                  <a:pt x="22595" y="640487"/>
                  <a:pt x="40586" y="417178"/>
                  <a:pt x="42174" y="460570"/>
                </a:cubicBezTo>
                <a:cubicBezTo>
                  <a:pt x="43761" y="503962"/>
                  <a:pt x="25241" y="854270"/>
                  <a:pt x="29474" y="879670"/>
                </a:cubicBezTo>
                <a:cubicBezTo>
                  <a:pt x="33707" y="905070"/>
                  <a:pt x="65457" y="573283"/>
                  <a:pt x="67574" y="612970"/>
                </a:cubicBezTo>
                <a:cubicBezTo>
                  <a:pt x="69691" y="652657"/>
                  <a:pt x="41645" y="1089749"/>
                  <a:pt x="42174" y="1117795"/>
                </a:cubicBezTo>
                <a:cubicBezTo>
                  <a:pt x="42703" y="1145841"/>
                  <a:pt x="65457" y="916712"/>
                  <a:pt x="70749" y="781245"/>
                </a:cubicBezTo>
                <a:cubicBezTo>
                  <a:pt x="76041" y="645778"/>
                  <a:pt x="85036" y="354207"/>
                  <a:pt x="73924" y="304995"/>
                </a:cubicBezTo>
                <a:cubicBezTo>
                  <a:pt x="62812" y="255783"/>
                  <a:pt x="-4393" y="532537"/>
                  <a:pt x="4074" y="485970"/>
                </a:cubicBezTo>
                <a:cubicBezTo>
                  <a:pt x="12541" y="439403"/>
                  <a:pt x="121549" y="10249"/>
                  <a:pt x="121549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4111584A-0F9C-7B43-3A0B-E01F605D0A94}"/>
              </a:ext>
            </a:extLst>
          </p:cNvPr>
          <p:cNvSpPr/>
          <p:nvPr/>
        </p:nvSpPr>
        <p:spPr>
          <a:xfrm>
            <a:off x="4031683" y="3851163"/>
            <a:ext cx="102394" cy="1038756"/>
          </a:xfrm>
          <a:custGeom>
            <a:avLst/>
            <a:gdLst>
              <a:gd name="connsiteX0" fmla="*/ 102167 w 102394"/>
              <a:gd name="connsiteY0" fmla="*/ 112 h 1038756"/>
              <a:gd name="connsiteX1" fmla="*/ 29142 w 102394"/>
              <a:gd name="connsiteY1" fmla="*/ 584312 h 1038756"/>
              <a:gd name="connsiteX2" fmla="*/ 64067 w 102394"/>
              <a:gd name="connsiteY2" fmla="*/ 416037 h 1038756"/>
              <a:gd name="connsiteX3" fmla="*/ 70417 w 102394"/>
              <a:gd name="connsiteY3" fmla="*/ 657337 h 1038756"/>
              <a:gd name="connsiteX4" fmla="*/ 95817 w 102394"/>
              <a:gd name="connsiteY4" fmla="*/ 501762 h 1038756"/>
              <a:gd name="connsiteX5" fmla="*/ 86292 w 102394"/>
              <a:gd name="connsiteY5" fmla="*/ 1035162 h 1038756"/>
              <a:gd name="connsiteX6" fmla="*/ 89467 w 102394"/>
              <a:gd name="connsiteY6" fmla="*/ 720837 h 1038756"/>
              <a:gd name="connsiteX7" fmla="*/ 57717 w 102394"/>
              <a:gd name="connsiteY7" fmla="*/ 438262 h 1038756"/>
              <a:gd name="connsiteX8" fmla="*/ 567 w 102394"/>
              <a:gd name="connsiteY8" fmla="*/ 533512 h 1038756"/>
              <a:gd name="connsiteX9" fmla="*/ 102167 w 102394"/>
              <a:gd name="connsiteY9" fmla="*/ 112 h 103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394" h="1038756">
                <a:moveTo>
                  <a:pt x="102167" y="112"/>
                </a:moveTo>
                <a:cubicBezTo>
                  <a:pt x="106930" y="8579"/>
                  <a:pt x="35492" y="514991"/>
                  <a:pt x="29142" y="584312"/>
                </a:cubicBezTo>
                <a:cubicBezTo>
                  <a:pt x="22792" y="653633"/>
                  <a:pt x="57188" y="403866"/>
                  <a:pt x="64067" y="416037"/>
                </a:cubicBezTo>
                <a:cubicBezTo>
                  <a:pt x="70946" y="428208"/>
                  <a:pt x="65125" y="643050"/>
                  <a:pt x="70417" y="657337"/>
                </a:cubicBezTo>
                <a:cubicBezTo>
                  <a:pt x="75709" y="671624"/>
                  <a:pt x="93171" y="438791"/>
                  <a:pt x="95817" y="501762"/>
                </a:cubicBezTo>
                <a:cubicBezTo>
                  <a:pt x="98463" y="564733"/>
                  <a:pt x="87350" y="998650"/>
                  <a:pt x="86292" y="1035162"/>
                </a:cubicBezTo>
                <a:cubicBezTo>
                  <a:pt x="85234" y="1071674"/>
                  <a:pt x="94229" y="820320"/>
                  <a:pt x="89467" y="720837"/>
                </a:cubicBezTo>
                <a:cubicBezTo>
                  <a:pt x="84705" y="621354"/>
                  <a:pt x="72534" y="469483"/>
                  <a:pt x="57717" y="438262"/>
                </a:cubicBezTo>
                <a:cubicBezTo>
                  <a:pt x="42900" y="407041"/>
                  <a:pt x="-5783" y="602833"/>
                  <a:pt x="567" y="533512"/>
                </a:cubicBezTo>
                <a:cubicBezTo>
                  <a:pt x="6917" y="464191"/>
                  <a:pt x="97404" y="-8355"/>
                  <a:pt x="102167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2415FC26-FCA6-EC87-6299-E0B67D2703A1}"/>
              </a:ext>
            </a:extLst>
          </p:cNvPr>
          <p:cNvSpPr/>
          <p:nvPr/>
        </p:nvSpPr>
        <p:spPr>
          <a:xfrm>
            <a:off x="4915554" y="1902081"/>
            <a:ext cx="705317" cy="2472520"/>
          </a:xfrm>
          <a:custGeom>
            <a:avLst/>
            <a:gdLst>
              <a:gd name="connsiteX0" fmla="*/ 702872 w 705317"/>
              <a:gd name="connsiteY0" fmla="*/ 4956 h 2472520"/>
              <a:gd name="connsiteX1" fmla="*/ 399702 w 705317"/>
              <a:gd name="connsiteY1" fmla="*/ 601517 h 2472520"/>
              <a:gd name="connsiteX2" fmla="*/ 419261 w 705317"/>
              <a:gd name="connsiteY2" fmla="*/ 562398 h 2472520"/>
              <a:gd name="connsiteX3" fmla="*/ 213888 w 705317"/>
              <a:gd name="connsiteY3" fmla="*/ 1105170 h 2472520"/>
              <a:gd name="connsiteX4" fmla="*/ 257896 w 705317"/>
              <a:gd name="connsiteY4" fmla="*/ 973145 h 2472520"/>
              <a:gd name="connsiteX5" fmla="*/ 130760 w 705317"/>
              <a:gd name="connsiteY5" fmla="*/ 1525697 h 2472520"/>
              <a:gd name="connsiteX6" fmla="*/ 135650 w 705317"/>
              <a:gd name="connsiteY6" fmla="*/ 1467018 h 2472520"/>
              <a:gd name="connsiteX7" fmla="*/ 8514 w 705317"/>
              <a:gd name="connsiteY7" fmla="*/ 2454766 h 2472520"/>
              <a:gd name="connsiteX8" fmla="*/ 37853 w 705317"/>
              <a:gd name="connsiteY8" fmla="*/ 2014680 h 2472520"/>
              <a:gd name="connsiteX9" fmla="*/ 248117 w 705317"/>
              <a:gd name="connsiteY9" fmla="*/ 934026 h 2472520"/>
              <a:gd name="connsiteX10" fmla="*/ 208998 w 705317"/>
              <a:gd name="connsiteY10" fmla="*/ 982924 h 2472520"/>
              <a:gd name="connsiteX11" fmla="*/ 702872 w 705317"/>
              <a:gd name="connsiteY11" fmla="*/ 4956 h 247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5317" h="2472520">
                <a:moveTo>
                  <a:pt x="702872" y="4956"/>
                </a:moveTo>
                <a:cubicBezTo>
                  <a:pt x="734656" y="-58612"/>
                  <a:pt x="446970" y="508610"/>
                  <a:pt x="399702" y="601517"/>
                </a:cubicBezTo>
                <a:cubicBezTo>
                  <a:pt x="352434" y="694424"/>
                  <a:pt x="450230" y="478456"/>
                  <a:pt x="419261" y="562398"/>
                </a:cubicBezTo>
                <a:cubicBezTo>
                  <a:pt x="388292" y="646340"/>
                  <a:pt x="240782" y="1036712"/>
                  <a:pt x="213888" y="1105170"/>
                </a:cubicBezTo>
                <a:cubicBezTo>
                  <a:pt x="186994" y="1173628"/>
                  <a:pt x="271751" y="903057"/>
                  <a:pt x="257896" y="973145"/>
                </a:cubicBezTo>
                <a:cubicBezTo>
                  <a:pt x="244041" y="1043233"/>
                  <a:pt x="151134" y="1443385"/>
                  <a:pt x="130760" y="1525697"/>
                </a:cubicBezTo>
                <a:cubicBezTo>
                  <a:pt x="110386" y="1608009"/>
                  <a:pt x="156024" y="1312173"/>
                  <a:pt x="135650" y="1467018"/>
                </a:cubicBezTo>
                <a:cubicBezTo>
                  <a:pt x="115276" y="1621863"/>
                  <a:pt x="24813" y="2363489"/>
                  <a:pt x="8514" y="2454766"/>
                </a:cubicBezTo>
                <a:cubicBezTo>
                  <a:pt x="-7786" y="2546043"/>
                  <a:pt x="-2081" y="2268137"/>
                  <a:pt x="37853" y="2014680"/>
                </a:cubicBezTo>
                <a:cubicBezTo>
                  <a:pt x="77787" y="1761223"/>
                  <a:pt x="219593" y="1105985"/>
                  <a:pt x="248117" y="934026"/>
                </a:cubicBezTo>
                <a:cubicBezTo>
                  <a:pt x="276641" y="762067"/>
                  <a:pt x="138910" y="1134509"/>
                  <a:pt x="208998" y="982924"/>
                </a:cubicBezTo>
                <a:cubicBezTo>
                  <a:pt x="279086" y="831339"/>
                  <a:pt x="671088" y="68524"/>
                  <a:pt x="702872" y="4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C72498A7-8174-9953-0FF5-500DE68ABAA8}"/>
              </a:ext>
            </a:extLst>
          </p:cNvPr>
          <p:cNvSpPr/>
          <p:nvPr/>
        </p:nvSpPr>
        <p:spPr>
          <a:xfrm>
            <a:off x="5014684" y="1519606"/>
            <a:ext cx="1097615" cy="979254"/>
          </a:xfrm>
          <a:custGeom>
            <a:avLst/>
            <a:gdLst>
              <a:gd name="connsiteX0" fmla="*/ 1097615 w 1097615"/>
              <a:gd name="connsiteY0" fmla="*/ 142939 h 979254"/>
              <a:gd name="connsiteX1" fmla="*/ 730877 w 1097615"/>
              <a:gd name="connsiteY1" fmla="*/ 1134 h 979254"/>
              <a:gd name="connsiteX2" fmla="*/ 525504 w 1097615"/>
              <a:gd name="connsiteY2" fmla="*/ 211397 h 979254"/>
              <a:gd name="connsiteX3" fmla="*/ 564623 w 1097615"/>
              <a:gd name="connsiteY3" fmla="*/ 113600 h 979254"/>
              <a:gd name="connsiteX4" fmla="*/ 188105 w 1097615"/>
              <a:gd name="connsiteY4" fmla="*/ 656373 h 979254"/>
              <a:gd name="connsiteX5" fmla="*/ 329911 w 1097615"/>
              <a:gd name="connsiteY5" fmla="*/ 548796 h 979254"/>
              <a:gd name="connsiteX6" fmla="*/ 2291 w 1097615"/>
              <a:gd name="connsiteY6" fmla="*/ 979102 h 979254"/>
              <a:gd name="connsiteX7" fmla="*/ 197885 w 1097615"/>
              <a:gd name="connsiteY7" fmla="*/ 592805 h 979254"/>
              <a:gd name="connsiteX8" fmla="*/ 457046 w 1097615"/>
              <a:gd name="connsiteY8" fmla="*/ 172278 h 979254"/>
              <a:gd name="connsiteX9" fmla="*/ 637971 w 1097615"/>
              <a:gd name="connsiteY9" fmla="*/ 30473 h 979254"/>
              <a:gd name="connsiteX10" fmla="*/ 559733 w 1097615"/>
              <a:gd name="connsiteY10" fmla="*/ 15804 h 979254"/>
              <a:gd name="connsiteX11" fmla="*/ 1097615 w 1097615"/>
              <a:gd name="connsiteY11" fmla="*/ 142939 h 97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7615" h="979254">
                <a:moveTo>
                  <a:pt x="1097615" y="142939"/>
                </a:moveTo>
                <a:cubicBezTo>
                  <a:pt x="961922" y="66331"/>
                  <a:pt x="826229" y="-10276"/>
                  <a:pt x="730877" y="1134"/>
                </a:cubicBezTo>
                <a:cubicBezTo>
                  <a:pt x="635525" y="12544"/>
                  <a:pt x="553213" y="192653"/>
                  <a:pt x="525504" y="211397"/>
                </a:cubicBezTo>
                <a:cubicBezTo>
                  <a:pt x="497795" y="230141"/>
                  <a:pt x="620856" y="39437"/>
                  <a:pt x="564623" y="113600"/>
                </a:cubicBezTo>
                <a:cubicBezTo>
                  <a:pt x="508390" y="187763"/>
                  <a:pt x="227224" y="583841"/>
                  <a:pt x="188105" y="656373"/>
                </a:cubicBezTo>
                <a:cubicBezTo>
                  <a:pt x="148986" y="728905"/>
                  <a:pt x="360880" y="495008"/>
                  <a:pt x="329911" y="548796"/>
                </a:cubicBezTo>
                <a:cubicBezTo>
                  <a:pt x="298942" y="602584"/>
                  <a:pt x="24295" y="971767"/>
                  <a:pt x="2291" y="979102"/>
                </a:cubicBezTo>
                <a:cubicBezTo>
                  <a:pt x="-19713" y="986437"/>
                  <a:pt x="122093" y="727276"/>
                  <a:pt x="197885" y="592805"/>
                </a:cubicBezTo>
                <a:cubicBezTo>
                  <a:pt x="273677" y="458334"/>
                  <a:pt x="383698" y="266000"/>
                  <a:pt x="457046" y="172278"/>
                </a:cubicBezTo>
                <a:cubicBezTo>
                  <a:pt x="530394" y="78556"/>
                  <a:pt x="620856" y="56552"/>
                  <a:pt x="637971" y="30473"/>
                </a:cubicBezTo>
                <a:cubicBezTo>
                  <a:pt x="655085" y="4394"/>
                  <a:pt x="559733" y="15804"/>
                  <a:pt x="559733" y="15804"/>
                </a:cubicBezTo>
                <a:lnTo>
                  <a:pt x="1097615" y="14293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37A65BCE-0F1C-95D0-124B-40BFA2DB841D}"/>
              </a:ext>
            </a:extLst>
          </p:cNvPr>
          <p:cNvSpPr/>
          <p:nvPr/>
        </p:nvSpPr>
        <p:spPr>
          <a:xfrm>
            <a:off x="4228567" y="2092851"/>
            <a:ext cx="1136000" cy="2076460"/>
          </a:xfrm>
          <a:custGeom>
            <a:avLst/>
            <a:gdLst>
              <a:gd name="connsiteX0" fmla="*/ 1135587 w 1136000"/>
              <a:gd name="connsiteY0" fmla="*/ 0 h 2076460"/>
              <a:gd name="connsiteX1" fmla="*/ 495018 w 1136000"/>
              <a:gd name="connsiteY1" fmla="*/ 1085545 h 2076460"/>
              <a:gd name="connsiteX2" fmla="*/ 607484 w 1136000"/>
              <a:gd name="connsiteY2" fmla="*/ 977968 h 2076460"/>
              <a:gd name="connsiteX3" fmla="*/ 25593 w 1136000"/>
              <a:gd name="connsiteY3" fmla="*/ 2029284 h 2076460"/>
              <a:gd name="connsiteX4" fmla="*/ 152729 w 1136000"/>
              <a:gd name="connsiteY4" fmla="*/ 1789682 h 2076460"/>
              <a:gd name="connsiteX5" fmla="*/ 597705 w 1136000"/>
              <a:gd name="connsiteY5" fmla="*/ 855722 h 2076460"/>
              <a:gd name="connsiteX6" fmla="*/ 387442 w 1136000"/>
              <a:gd name="connsiteY6" fmla="*/ 1090435 h 2076460"/>
              <a:gd name="connsiteX7" fmla="*/ 1135587 w 1136000"/>
              <a:gd name="connsiteY7" fmla="*/ 0 h 207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000" h="2076460">
                <a:moveTo>
                  <a:pt x="1135587" y="0"/>
                </a:moveTo>
                <a:cubicBezTo>
                  <a:pt x="1153516" y="-815"/>
                  <a:pt x="583035" y="922550"/>
                  <a:pt x="495018" y="1085545"/>
                </a:cubicBezTo>
                <a:cubicBezTo>
                  <a:pt x="407001" y="1248540"/>
                  <a:pt x="685721" y="820678"/>
                  <a:pt x="607484" y="977968"/>
                </a:cubicBezTo>
                <a:cubicBezTo>
                  <a:pt x="529247" y="1135258"/>
                  <a:pt x="101385" y="1893998"/>
                  <a:pt x="25593" y="2029284"/>
                </a:cubicBezTo>
                <a:cubicBezTo>
                  <a:pt x="-50200" y="2164570"/>
                  <a:pt x="57377" y="1985276"/>
                  <a:pt x="152729" y="1789682"/>
                </a:cubicBezTo>
                <a:cubicBezTo>
                  <a:pt x="248081" y="1594088"/>
                  <a:pt x="558586" y="972263"/>
                  <a:pt x="597705" y="855722"/>
                </a:cubicBezTo>
                <a:cubicBezTo>
                  <a:pt x="636824" y="739181"/>
                  <a:pt x="299425" y="1241205"/>
                  <a:pt x="387442" y="1090435"/>
                </a:cubicBezTo>
                <a:cubicBezTo>
                  <a:pt x="475459" y="939665"/>
                  <a:pt x="1117658" y="815"/>
                  <a:pt x="113558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D9EE5FC8-680E-0787-0729-4D25D8B4CDA3}"/>
              </a:ext>
            </a:extLst>
          </p:cNvPr>
          <p:cNvSpPr/>
          <p:nvPr/>
        </p:nvSpPr>
        <p:spPr>
          <a:xfrm>
            <a:off x="4309684" y="546672"/>
            <a:ext cx="1553789" cy="657201"/>
          </a:xfrm>
          <a:custGeom>
            <a:avLst/>
            <a:gdLst>
              <a:gd name="connsiteX0" fmla="*/ 1553234 w 1553789"/>
              <a:gd name="connsiteY0" fmla="*/ 656229 h 657201"/>
              <a:gd name="connsiteX1" fmla="*/ 956673 w 1553789"/>
              <a:gd name="connsiteY1" fmla="*/ 20549 h 657201"/>
              <a:gd name="connsiteX2" fmla="*/ 3155 w 1553789"/>
              <a:gd name="connsiteY2" fmla="*/ 142795 h 657201"/>
              <a:gd name="connsiteX3" fmla="*/ 663283 w 1553789"/>
              <a:gd name="connsiteY3" fmla="*/ 10770 h 657201"/>
              <a:gd name="connsiteX4" fmla="*/ 1059360 w 1553789"/>
              <a:gd name="connsiteY4" fmla="*/ 216143 h 657201"/>
              <a:gd name="connsiteX5" fmla="*/ 1064250 w 1553789"/>
              <a:gd name="connsiteY5" fmla="*/ 167245 h 657201"/>
              <a:gd name="connsiteX6" fmla="*/ 1553234 w 1553789"/>
              <a:gd name="connsiteY6" fmla="*/ 656229 h 65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3789" h="657201">
                <a:moveTo>
                  <a:pt x="1553234" y="656229"/>
                </a:moveTo>
                <a:cubicBezTo>
                  <a:pt x="1535305" y="631780"/>
                  <a:pt x="1215019" y="106121"/>
                  <a:pt x="956673" y="20549"/>
                </a:cubicBezTo>
                <a:cubicBezTo>
                  <a:pt x="698326" y="-65023"/>
                  <a:pt x="52053" y="144425"/>
                  <a:pt x="3155" y="142795"/>
                </a:cubicBezTo>
                <a:cubicBezTo>
                  <a:pt x="-45743" y="141165"/>
                  <a:pt x="487249" y="-1455"/>
                  <a:pt x="663283" y="10770"/>
                </a:cubicBezTo>
                <a:cubicBezTo>
                  <a:pt x="839317" y="22995"/>
                  <a:pt x="992532" y="190064"/>
                  <a:pt x="1059360" y="216143"/>
                </a:cubicBezTo>
                <a:cubicBezTo>
                  <a:pt x="1126188" y="242222"/>
                  <a:pt x="978678" y="97972"/>
                  <a:pt x="1064250" y="167245"/>
                </a:cubicBezTo>
                <a:cubicBezTo>
                  <a:pt x="1149822" y="236518"/>
                  <a:pt x="1571163" y="680678"/>
                  <a:pt x="1553234" y="656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518B05AD-B101-0944-22C3-E640943E413D}"/>
              </a:ext>
            </a:extLst>
          </p:cNvPr>
          <p:cNvSpPr/>
          <p:nvPr/>
        </p:nvSpPr>
        <p:spPr>
          <a:xfrm>
            <a:off x="3746244" y="666262"/>
            <a:ext cx="1213247" cy="640745"/>
          </a:xfrm>
          <a:custGeom>
            <a:avLst/>
            <a:gdLst>
              <a:gd name="connsiteX0" fmla="*/ 1212053 w 1213247"/>
              <a:gd name="connsiteY0" fmla="*/ 3646 h 640745"/>
              <a:gd name="connsiteX1" fmla="*/ 43382 w 1213247"/>
              <a:gd name="connsiteY1" fmla="*/ 619766 h 640745"/>
              <a:gd name="connsiteX2" fmla="*/ 292763 w 1213247"/>
              <a:gd name="connsiteY2" fmla="*/ 468181 h 640745"/>
              <a:gd name="connsiteX3" fmla="*/ 698620 w 1213247"/>
              <a:gd name="connsiteY3" fmla="*/ 184570 h 640745"/>
              <a:gd name="connsiteX4" fmla="*/ 273204 w 1213247"/>
              <a:gd name="connsiteY4" fmla="*/ 355714 h 640745"/>
              <a:gd name="connsiteX5" fmla="*/ 1212053 w 1213247"/>
              <a:gd name="connsiteY5" fmla="*/ 3646 h 64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3247" h="640745">
                <a:moveTo>
                  <a:pt x="1212053" y="3646"/>
                </a:moveTo>
                <a:cubicBezTo>
                  <a:pt x="1173749" y="47655"/>
                  <a:pt x="196597" y="542344"/>
                  <a:pt x="43382" y="619766"/>
                </a:cubicBezTo>
                <a:cubicBezTo>
                  <a:pt x="-109833" y="697188"/>
                  <a:pt x="183557" y="540714"/>
                  <a:pt x="292763" y="468181"/>
                </a:cubicBezTo>
                <a:cubicBezTo>
                  <a:pt x="401969" y="395648"/>
                  <a:pt x="701880" y="203314"/>
                  <a:pt x="698620" y="184570"/>
                </a:cubicBezTo>
                <a:cubicBezTo>
                  <a:pt x="695360" y="165826"/>
                  <a:pt x="190892" y="383423"/>
                  <a:pt x="273204" y="355714"/>
                </a:cubicBezTo>
                <a:cubicBezTo>
                  <a:pt x="355516" y="328005"/>
                  <a:pt x="1250357" y="-40363"/>
                  <a:pt x="1212053" y="3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DD282FAD-8ED3-33FF-1EC0-5F37FE9341D4}"/>
              </a:ext>
            </a:extLst>
          </p:cNvPr>
          <p:cNvSpPr/>
          <p:nvPr/>
        </p:nvSpPr>
        <p:spPr>
          <a:xfrm>
            <a:off x="3243343" y="1204130"/>
            <a:ext cx="694086" cy="1097010"/>
          </a:xfrm>
          <a:custGeom>
            <a:avLst/>
            <a:gdLst>
              <a:gd name="connsiteX0" fmla="*/ 692978 w 694086"/>
              <a:gd name="connsiteY0" fmla="*/ 3660 h 1097010"/>
              <a:gd name="connsiteX1" fmla="*/ 3510 w 694086"/>
              <a:gd name="connsiteY1" fmla="*/ 1094095 h 1097010"/>
              <a:gd name="connsiteX2" fmla="*/ 414257 w 694086"/>
              <a:gd name="connsiteY2" fmla="*/ 336169 h 1097010"/>
              <a:gd name="connsiteX3" fmla="*/ 169765 w 694086"/>
              <a:gd name="connsiteY3" fmla="*/ 727357 h 1097010"/>
              <a:gd name="connsiteX4" fmla="*/ 692978 w 694086"/>
              <a:gd name="connsiteY4" fmla="*/ 3660 h 1097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086" h="1097010">
                <a:moveTo>
                  <a:pt x="692978" y="3660"/>
                </a:moveTo>
                <a:cubicBezTo>
                  <a:pt x="665269" y="64783"/>
                  <a:pt x="49963" y="1038677"/>
                  <a:pt x="3510" y="1094095"/>
                </a:cubicBezTo>
                <a:cubicBezTo>
                  <a:pt x="-42943" y="1149513"/>
                  <a:pt x="386548" y="397292"/>
                  <a:pt x="414257" y="336169"/>
                </a:cubicBezTo>
                <a:cubicBezTo>
                  <a:pt x="441966" y="275046"/>
                  <a:pt x="119237" y="788480"/>
                  <a:pt x="169765" y="727357"/>
                </a:cubicBezTo>
                <a:cubicBezTo>
                  <a:pt x="220293" y="666234"/>
                  <a:pt x="720687" y="-57463"/>
                  <a:pt x="692978" y="3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A4FD6790-AA18-A4BA-40D1-5B29109E65A3}"/>
              </a:ext>
            </a:extLst>
          </p:cNvPr>
          <p:cNvSpPr/>
          <p:nvPr/>
        </p:nvSpPr>
        <p:spPr>
          <a:xfrm>
            <a:off x="3132389" y="1890164"/>
            <a:ext cx="554975" cy="1404085"/>
          </a:xfrm>
          <a:custGeom>
            <a:avLst/>
            <a:gdLst>
              <a:gd name="connsiteX0" fmla="*/ 554550 w 554975"/>
              <a:gd name="connsiteY0" fmla="*/ 2204 h 1404085"/>
              <a:gd name="connsiteX1" fmla="*/ 50897 w 554975"/>
              <a:gd name="connsiteY1" fmla="*/ 936163 h 1404085"/>
              <a:gd name="connsiteX2" fmla="*/ 16668 w 554975"/>
              <a:gd name="connsiteY2" fmla="*/ 1395808 h 1404085"/>
              <a:gd name="connsiteX3" fmla="*/ 46007 w 554975"/>
              <a:gd name="connsiteY3" fmla="*/ 1180655 h 1404085"/>
              <a:gd name="connsiteX4" fmla="*/ 173143 w 554975"/>
              <a:gd name="connsiteY4" fmla="*/ 554756 h 1404085"/>
              <a:gd name="connsiteX5" fmla="*/ 138914 w 554975"/>
              <a:gd name="connsiteY5" fmla="*/ 672112 h 1404085"/>
              <a:gd name="connsiteX6" fmla="*/ 554550 w 554975"/>
              <a:gd name="connsiteY6" fmla="*/ 2204 h 140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4975" h="1404085">
                <a:moveTo>
                  <a:pt x="554550" y="2204"/>
                </a:moveTo>
                <a:cubicBezTo>
                  <a:pt x="539881" y="46212"/>
                  <a:pt x="140544" y="703896"/>
                  <a:pt x="50897" y="936163"/>
                </a:cubicBezTo>
                <a:cubicBezTo>
                  <a:pt x="-38750" y="1168430"/>
                  <a:pt x="17483" y="1355059"/>
                  <a:pt x="16668" y="1395808"/>
                </a:cubicBezTo>
                <a:cubicBezTo>
                  <a:pt x="15853" y="1436557"/>
                  <a:pt x="19928" y="1320830"/>
                  <a:pt x="46007" y="1180655"/>
                </a:cubicBezTo>
                <a:cubicBezTo>
                  <a:pt x="72086" y="1040480"/>
                  <a:pt x="157659" y="639513"/>
                  <a:pt x="173143" y="554756"/>
                </a:cubicBezTo>
                <a:cubicBezTo>
                  <a:pt x="188627" y="469999"/>
                  <a:pt x="77791" y="757684"/>
                  <a:pt x="138914" y="672112"/>
                </a:cubicBezTo>
                <a:cubicBezTo>
                  <a:pt x="200037" y="586540"/>
                  <a:pt x="569219" y="-41804"/>
                  <a:pt x="554550" y="2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C048C0B9-C5DF-7354-ABC4-F73019097826}"/>
              </a:ext>
            </a:extLst>
          </p:cNvPr>
          <p:cNvSpPr/>
          <p:nvPr/>
        </p:nvSpPr>
        <p:spPr>
          <a:xfrm>
            <a:off x="5666744" y="313456"/>
            <a:ext cx="333110" cy="1110057"/>
          </a:xfrm>
          <a:custGeom>
            <a:avLst/>
            <a:gdLst>
              <a:gd name="connsiteX0" fmla="*/ 580 w 333110"/>
              <a:gd name="connsiteY0" fmla="*/ 1109487 h 1110057"/>
              <a:gd name="connsiteX1" fmla="*/ 142385 w 333110"/>
              <a:gd name="connsiteY1" fmla="*/ 390681 h 1110057"/>
              <a:gd name="connsiteX2" fmla="*/ 210843 w 333110"/>
              <a:gd name="connsiteY2" fmla="*/ 121740 h 1110057"/>
              <a:gd name="connsiteX3" fmla="*/ 333089 w 333110"/>
              <a:gd name="connsiteY3" fmla="*/ 4384 h 1110057"/>
              <a:gd name="connsiteX4" fmla="*/ 201063 w 333110"/>
              <a:gd name="connsiteY4" fmla="*/ 263545 h 1110057"/>
              <a:gd name="connsiteX5" fmla="*/ 580 w 333110"/>
              <a:gd name="connsiteY5" fmla="*/ 1109487 h 111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110" h="1110057">
                <a:moveTo>
                  <a:pt x="580" y="1109487"/>
                </a:moveTo>
                <a:cubicBezTo>
                  <a:pt x="-9200" y="1130676"/>
                  <a:pt x="107341" y="555305"/>
                  <a:pt x="142385" y="390681"/>
                </a:cubicBezTo>
                <a:cubicBezTo>
                  <a:pt x="177429" y="226057"/>
                  <a:pt x="179059" y="186123"/>
                  <a:pt x="210843" y="121740"/>
                </a:cubicBezTo>
                <a:cubicBezTo>
                  <a:pt x="242627" y="57357"/>
                  <a:pt x="334719" y="-19250"/>
                  <a:pt x="333089" y="4384"/>
                </a:cubicBezTo>
                <a:cubicBezTo>
                  <a:pt x="331459" y="28018"/>
                  <a:pt x="254036" y="81806"/>
                  <a:pt x="201063" y="263545"/>
                </a:cubicBezTo>
                <a:cubicBezTo>
                  <a:pt x="148090" y="445284"/>
                  <a:pt x="10360" y="1088298"/>
                  <a:pt x="580" y="1109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64548E88-151F-025C-0F08-B01D46388DF4}"/>
              </a:ext>
            </a:extLst>
          </p:cNvPr>
          <p:cNvSpPr/>
          <p:nvPr/>
        </p:nvSpPr>
        <p:spPr>
          <a:xfrm>
            <a:off x="5809100" y="464499"/>
            <a:ext cx="671954" cy="816749"/>
          </a:xfrm>
          <a:custGeom>
            <a:avLst/>
            <a:gdLst>
              <a:gd name="connsiteX0" fmla="*/ 29 w 671954"/>
              <a:gd name="connsiteY0" fmla="*/ 816639 h 816749"/>
              <a:gd name="connsiteX1" fmla="*/ 176064 w 671954"/>
              <a:gd name="connsiteY1" fmla="*/ 102722 h 816749"/>
              <a:gd name="connsiteX2" fmla="*/ 665048 w 671954"/>
              <a:gd name="connsiteY2" fmla="*/ 4926 h 816749"/>
              <a:gd name="connsiteX3" fmla="*/ 445005 w 671954"/>
              <a:gd name="connsiteY3" fmla="*/ 29375 h 816749"/>
              <a:gd name="connsiteX4" fmla="*/ 185843 w 671954"/>
              <a:gd name="connsiteY4" fmla="*/ 156511 h 816749"/>
              <a:gd name="connsiteX5" fmla="*/ 29 w 671954"/>
              <a:gd name="connsiteY5" fmla="*/ 816639 h 81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954" h="816749">
                <a:moveTo>
                  <a:pt x="29" y="816639"/>
                </a:moveTo>
                <a:cubicBezTo>
                  <a:pt x="-1601" y="807674"/>
                  <a:pt x="65228" y="238007"/>
                  <a:pt x="176064" y="102722"/>
                </a:cubicBezTo>
                <a:cubicBezTo>
                  <a:pt x="286901" y="-32564"/>
                  <a:pt x="620225" y="17150"/>
                  <a:pt x="665048" y="4926"/>
                </a:cubicBezTo>
                <a:cubicBezTo>
                  <a:pt x="709872" y="-7299"/>
                  <a:pt x="524872" y="4111"/>
                  <a:pt x="445005" y="29375"/>
                </a:cubicBezTo>
                <a:cubicBezTo>
                  <a:pt x="365138" y="54639"/>
                  <a:pt x="263265" y="26930"/>
                  <a:pt x="185843" y="156511"/>
                </a:cubicBezTo>
                <a:cubicBezTo>
                  <a:pt x="108421" y="286092"/>
                  <a:pt x="1659" y="825604"/>
                  <a:pt x="29" y="816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FF260197-02EC-F456-7829-67A7DB07CE43}"/>
              </a:ext>
            </a:extLst>
          </p:cNvPr>
          <p:cNvSpPr/>
          <p:nvPr/>
        </p:nvSpPr>
        <p:spPr>
          <a:xfrm>
            <a:off x="5912760" y="1385367"/>
            <a:ext cx="1938349" cy="1927829"/>
          </a:xfrm>
          <a:custGeom>
            <a:avLst/>
            <a:gdLst>
              <a:gd name="connsiteX0" fmla="*/ 331565 w 1938349"/>
              <a:gd name="connsiteY0" fmla="*/ 301628 h 1927829"/>
              <a:gd name="connsiteX1" fmla="*/ 199539 w 1938349"/>
              <a:gd name="connsiteY1" fmla="*/ 159822 h 1927829"/>
              <a:gd name="connsiteX2" fmla="*/ 453811 w 1938349"/>
              <a:gd name="connsiteY2" fmla="*/ 154932 h 1927829"/>
              <a:gd name="connsiteX3" fmla="*/ 404913 w 1938349"/>
              <a:gd name="connsiteY3" fmla="*/ 27797 h 1927829"/>
              <a:gd name="connsiteX4" fmla="*/ 884117 w 1938349"/>
              <a:gd name="connsiteY4" fmla="*/ 448323 h 1927829"/>
              <a:gd name="connsiteX5" fmla="*/ 786320 w 1938349"/>
              <a:gd name="connsiteY5" fmla="*/ 384755 h 1927829"/>
              <a:gd name="connsiteX6" fmla="*/ 1353542 w 1938349"/>
              <a:gd name="connsiteY6" fmla="*/ 1274706 h 1927829"/>
              <a:gd name="connsiteX7" fmla="*/ 1285084 w 1938349"/>
              <a:gd name="connsiteY7" fmla="*/ 1157350 h 1927829"/>
              <a:gd name="connsiteX8" fmla="*/ 1920763 w 1938349"/>
              <a:gd name="connsiteY8" fmla="*/ 1910385 h 1927829"/>
              <a:gd name="connsiteX9" fmla="*/ 1774068 w 1938349"/>
              <a:gd name="connsiteY9" fmla="*/ 1705012 h 1927829"/>
              <a:gd name="connsiteX10" fmla="*/ 859668 w 1938349"/>
              <a:gd name="connsiteY10" fmla="*/ 472772 h 1927829"/>
              <a:gd name="connsiteX11" fmla="*/ 536938 w 1938349"/>
              <a:gd name="connsiteY11" fmla="*/ 13127 h 1927829"/>
              <a:gd name="connsiteX12" fmla="*/ 541828 w 1938349"/>
              <a:gd name="connsiteY12" fmla="*/ 120704 h 1927829"/>
              <a:gd name="connsiteX13" fmla="*/ 326675 w 1938349"/>
              <a:gd name="connsiteY13" fmla="*/ 71805 h 1927829"/>
              <a:gd name="connsiteX14" fmla="*/ 463591 w 1938349"/>
              <a:gd name="connsiteY14" fmla="*/ 120704 h 1927829"/>
              <a:gd name="connsiteX15" fmla="*/ 8836 w 1938349"/>
              <a:gd name="connsiteY15" fmla="*/ 86475 h 1927829"/>
              <a:gd name="connsiteX16" fmla="*/ 175090 w 1938349"/>
              <a:gd name="connsiteY16" fmla="*/ 125593 h 1927829"/>
              <a:gd name="connsiteX17" fmla="*/ 331565 w 1938349"/>
              <a:gd name="connsiteY17" fmla="*/ 301628 h 192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38349" h="1927829">
                <a:moveTo>
                  <a:pt x="331565" y="301628"/>
                </a:moveTo>
                <a:cubicBezTo>
                  <a:pt x="335640" y="307333"/>
                  <a:pt x="179165" y="184271"/>
                  <a:pt x="199539" y="159822"/>
                </a:cubicBezTo>
                <a:cubicBezTo>
                  <a:pt x="219913" y="135373"/>
                  <a:pt x="419582" y="176936"/>
                  <a:pt x="453811" y="154932"/>
                </a:cubicBezTo>
                <a:cubicBezTo>
                  <a:pt x="488040" y="132928"/>
                  <a:pt x="333195" y="-21102"/>
                  <a:pt x="404913" y="27797"/>
                </a:cubicBezTo>
                <a:cubicBezTo>
                  <a:pt x="476631" y="76696"/>
                  <a:pt x="820549" y="388830"/>
                  <a:pt x="884117" y="448323"/>
                </a:cubicBezTo>
                <a:cubicBezTo>
                  <a:pt x="947685" y="507816"/>
                  <a:pt x="708083" y="247024"/>
                  <a:pt x="786320" y="384755"/>
                </a:cubicBezTo>
                <a:cubicBezTo>
                  <a:pt x="864558" y="522486"/>
                  <a:pt x="1270415" y="1145940"/>
                  <a:pt x="1353542" y="1274706"/>
                </a:cubicBezTo>
                <a:cubicBezTo>
                  <a:pt x="1436669" y="1403472"/>
                  <a:pt x="1190547" y="1051404"/>
                  <a:pt x="1285084" y="1157350"/>
                </a:cubicBezTo>
                <a:cubicBezTo>
                  <a:pt x="1379621" y="1263297"/>
                  <a:pt x="1839266" y="1819108"/>
                  <a:pt x="1920763" y="1910385"/>
                </a:cubicBezTo>
                <a:cubicBezTo>
                  <a:pt x="2002260" y="2001662"/>
                  <a:pt x="1774068" y="1705012"/>
                  <a:pt x="1774068" y="1705012"/>
                </a:cubicBezTo>
                <a:lnTo>
                  <a:pt x="859668" y="472772"/>
                </a:lnTo>
                <a:cubicBezTo>
                  <a:pt x="653480" y="190791"/>
                  <a:pt x="589911" y="71805"/>
                  <a:pt x="536938" y="13127"/>
                </a:cubicBezTo>
                <a:cubicBezTo>
                  <a:pt x="483965" y="-45551"/>
                  <a:pt x="576872" y="110924"/>
                  <a:pt x="541828" y="120704"/>
                </a:cubicBezTo>
                <a:cubicBezTo>
                  <a:pt x="506784" y="130484"/>
                  <a:pt x="339714" y="71805"/>
                  <a:pt x="326675" y="71805"/>
                </a:cubicBezTo>
                <a:cubicBezTo>
                  <a:pt x="313636" y="71805"/>
                  <a:pt x="516564" y="118259"/>
                  <a:pt x="463591" y="120704"/>
                </a:cubicBezTo>
                <a:cubicBezTo>
                  <a:pt x="410618" y="123149"/>
                  <a:pt x="56919" y="85660"/>
                  <a:pt x="8836" y="86475"/>
                </a:cubicBezTo>
                <a:cubicBezTo>
                  <a:pt x="-39247" y="87290"/>
                  <a:pt x="122117" y="87289"/>
                  <a:pt x="175090" y="125593"/>
                </a:cubicBezTo>
                <a:cubicBezTo>
                  <a:pt x="228063" y="163897"/>
                  <a:pt x="327490" y="295923"/>
                  <a:pt x="331565" y="3016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6D6E620A-3BC4-DA05-5A8B-70AEB021E98C}"/>
              </a:ext>
            </a:extLst>
          </p:cNvPr>
          <p:cNvSpPr/>
          <p:nvPr/>
        </p:nvSpPr>
        <p:spPr>
          <a:xfrm>
            <a:off x="5684088" y="322670"/>
            <a:ext cx="198709" cy="970704"/>
          </a:xfrm>
          <a:custGeom>
            <a:avLst/>
            <a:gdLst>
              <a:gd name="connsiteX0" fmla="*/ 198389 w 198709"/>
              <a:gd name="connsiteY0" fmla="*/ 968248 h 970704"/>
              <a:gd name="connsiteX1" fmla="*/ 56584 w 198709"/>
              <a:gd name="connsiteY1" fmla="*/ 567281 h 970704"/>
              <a:gd name="connsiteX2" fmla="*/ 27245 w 198709"/>
              <a:gd name="connsiteY2" fmla="*/ 78297 h 970704"/>
              <a:gd name="connsiteX3" fmla="*/ 188609 w 198709"/>
              <a:gd name="connsiteY3" fmla="*/ 210323 h 970704"/>
              <a:gd name="connsiteX4" fmla="*/ 56584 w 198709"/>
              <a:gd name="connsiteY4" fmla="*/ 59 h 970704"/>
              <a:gd name="connsiteX5" fmla="*/ 22355 w 198709"/>
              <a:gd name="connsiteY5" fmla="*/ 190763 h 970704"/>
              <a:gd name="connsiteX6" fmla="*/ 12575 w 198709"/>
              <a:gd name="connsiteY6" fmla="*/ 376577 h 970704"/>
              <a:gd name="connsiteX7" fmla="*/ 198389 w 198709"/>
              <a:gd name="connsiteY7" fmla="*/ 968248 h 97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709" h="970704">
                <a:moveTo>
                  <a:pt x="198389" y="968248"/>
                </a:moveTo>
                <a:cubicBezTo>
                  <a:pt x="205724" y="1000032"/>
                  <a:pt x="85108" y="715606"/>
                  <a:pt x="56584" y="567281"/>
                </a:cubicBezTo>
                <a:cubicBezTo>
                  <a:pt x="28060" y="418956"/>
                  <a:pt x="5241" y="137790"/>
                  <a:pt x="27245" y="78297"/>
                </a:cubicBezTo>
                <a:cubicBezTo>
                  <a:pt x="49249" y="18804"/>
                  <a:pt x="183719" y="223363"/>
                  <a:pt x="188609" y="210323"/>
                </a:cubicBezTo>
                <a:cubicBezTo>
                  <a:pt x="193499" y="197283"/>
                  <a:pt x="84293" y="3319"/>
                  <a:pt x="56584" y="59"/>
                </a:cubicBezTo>
                <a:cubicBezTo>
                  <a:pt x="28875" y="-3201"/>
                  <a:pt x="29690" y="128010"/>
                  <a:pt x="22355" y="190763"/>
                </a:cubicBezTo>
                <a:cubicBezTo>
                  <a:pt x="15020" y="253516"/>
                  <a:pt x="-17579" y="242106"/>
                  <a:pt x="12575" y="376577"/>
                </a:cubicBezTo>
                <a:cubicBezTo>
                  <a:pt x="42729" y="511048"/>
                  <a:pt x="191054" y="936464"/>
                  <a:pt x="198389" y="968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74730CBA-5FC0-DEB3-3E5D-3B7D6B5B9B6D}"/>
              </a:ext>
            </a:extLst>
          </p:cNvPr>
          <p:cNvSpPr/>
          <p:nvPr/>
        </p:nvSpPr>
        <p:spPr>
          <a:xfrm>
            <a:off x="5525936" y="391066"/>
            <a:ext cx="288964" cy="740018"/>
          </a:xfrm>
          <a:custGeom>
            <a:avLst/>
            <a:gdLst>
              <a:gd name="connsiteX0" fmla="*/ 107159 w 288964"/>
              <a:gd name="connsiteY0" fmla="*/ 121 h 740018"/>
              <a:gd name="connsiteX1" fmla="*/ 82710 w 288964"/>
              <a:gd name="connsiteY1" fmla="*/ 259283 h 740018"/>
              <a:gd name="connsiteX2" fmla="*/ 283193 w 288964"/>
              <a:gd name="connsiteY2" fmla="*/ 718928 h 740018"/>
              <a:gd name="connsiteX3" fmla="*/ 214736 w 288964"/>
              <a:gd name="connsiteY3" fmla="*/ 616241 h 740018"/>
              <a:gd name="connsiteX4" fmla="*/ 9362 w 288964"/>
              <a:gd name="connsiteY4" fmla="*/ 205494 h 740018"/>
              <a:gd name="connsiteX5" fmla="*/ 43591 w 288964"/>
              <a:gd name="connsiteY5" fmla="*/ 288622 h 740018"/>
              <a:gd name="connsiteX6" fmla="*/ 107159 w 288964"/>
              <a:gd name="connsiteY6" fmla="*/ 121 h 74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964" h="740018">
                <a:moveTo>
                  <a:pt x="107159" y="121"/>
                </a:moveTo>
                <a:cubicBezTo>
                  <a:pt x="113679" y="-4769"/>
                  <a:pt x="53371" y="139482"/>
                  <a:pt x="82710" y="259283"/>
                </a:cubicBezTo>
                <a:cubicBezTo>
                  <a:pt x="112049" y="379084"/>
                  <a:pt x="261189" y="659435"/>
                  <a:pt x="283193" y="718928"/>
                </a:cubicBezTo>
                <a:cubicBezTo>
                  <a:pt x="305197" y="778421"/>
                  <a:pt x="260374" y="701813"/>
                  <a:pt x="214736" y="616241"/>
                </a:cubicBezTo>
                <a:cubicBezTo>
                  <a:pt x="169098" y="530669"/>
                  <a:pt x="37886" y="260097"/>
                  <a:pt x="9362" y="205494"/>
                </a:cubicBezTo>
                <a:cubicBezTo>
                  <a:pt x="-19162" y="150891"/>
                  <a:pt x="24846" y="318776"/>
                  <a:pt x="43591" y="288622"/>
                </a:cubicBezTo>
                <a:cubicBezTo>
                  <a:pt x="62335" y="258468"/>
                  <a:pt x="100639" y="5011"/>
                  <a:pt x="107159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1D4FF45D-C810-042A-1908-12A132BEC53A}"/>
              </a:ext>
            </a:extLst>
          </p:cNvPr>
          <p:cNvSpPr/>
          <p:nvPr/>
        </p:nvSpPr>
        <p:spPr>
          <a:xfrm>
            <a:off x="6679521" y="518323"/>
            <a:ext cx="1061571" cy="809781"/>
          </a:xfrm>
          <a:custGeom>
            <a:avLst/>
            <a:gdLst>
              <a:gd name="connsiteX0" fmla="*/ 0 w 1061571"/>
              <a:gd name="connsiteY0" fmla="*/ 0 h 809781"/>
              <a:gd name="connsiteX1" fmla="*/ 684577 w 1061571"/>
              <a:gd name="connsiteY1" fmla="*/ 479204 h 809781"/>
              <a:gd name="connsiteX2" fmla="*/ 591670 w 1061571"/>
              <a:gd name="connsiteY2" fmla="*/ 371628 h 809781"/>
              <a:gd name="connsiteX3" fmla="*/ 1056205 w 1061571"/>
              <a:gd name="connsiteY3" fmla="*/ 801934 h 809781"/>
              <a:gd name="connsiteX4" fmla="*/ 811713 w 1061571"/>
              <a:gd name="connsiteY4" fmla="*/ 616120 h 809781"/>
              <a:gd name="connsiteX5" fmla="*/ 322729 w 1061571"/>
              <a:gd name="connsiteY5" fmla="*/ 200483 h 809781"/>
              <a:gd name="connsiteX6" fmla="*/ 469424 w 1061571"/>
              <a:gd name="connsiteY6" fmla="*/ 298280 h 809781"/>
              <a:gd name="connsiteX7" fmla="*/ 0 w 1061571"/>
              <a:gd name="connsiteY7" fmla="*/ 0 h 8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1571" h="809781">
                <a:moveTo>
                  <a:pt x="0" y="0"/>
                </a:moveTo>
                <a:cubicBezTo>
                  <a:pt x="292982" y="208633"/>
                  <a:pt x="585965" y="417266"/>
                  <a:pt x="684577" y="479204"/>
                </a:cubicBezTo>
                <a:cubicBezTo>
                  <a:pt x="783189" y="541142"/>
                  <a:pt x="529732" y="317840"/>
                  <a:pt x="591670" y="371628"/>
                </a:cubicBezTo>
                <a:cubicBezTo>
                  <a:pt x="653608" y="425416"/>
                  <a:pt x="1019531" y="761185"/>
                  <a:pt x="1056205" y="801934"/>
                </a:cubicBezTo>
                <a:cubicBezTo>
                  <a:pt x="1092879" y="842683"/>
                  <a:pt x="933959" y="716362"/>
                  <a:pt x="811713" y="616120"/>
                </a:cubicBezTo>
                <a:cubicBezTo>
                  <a:pt x="689467" y="515878"/>
                  <a:pt x="379777" y="253456"/>
                  <a:pt x="322729" y="200483"/>
                </a:cubicBezTo>
                <a:cubicBezTo>
                  <a:pt x="265681" y="147510"/>
                  <a:pt x="469424" y="298280"/>
                  <a:pt x="469424" y="29828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498F56A1-EEEA-2D32-568C-F463493FAC3C}"/>
              </a:ext>
            </a:extLst>
          </p:cNvPr>
          <p:cNvSpPr/>
          <p:nvPr/>
        </p:nvSpPr>
        <p:spPr>
          <a:xfrm>
            <a:off x="7164618" y="1781970"/>
            <a:ext cx="831285" cy="1710743"/>
          </a:xfrm>
          <a:custGeom>
            <a:avLst/>
            <a:gdLst>
              <a:gd name="connsiteX0" fmla="*/ 3887 w 831285"/>
              <a:gd name="connsiteY0" fmla="*/ 2821 h 1710743"/>
              <a:gd name="connsiteX1" fmla="*/ 620007 w 831285"/>
              <a:gd name="connsiteY1" fmla="*/ 770526 h 1710743"/>
              <a:gd name="connsiteX2" fmla="*/ 571108 w 831285"/>
              <a:gd name="connsiteY2" fmla="*/ 697179 h 1710743"/>
              <a:gd name="connsiteX3" fmla="*/ 825380 w 831285"/>
              <a:gd name="connsiteY3" fmla="*/ 1675147 h 1710743"/>
              <a:gd name="connsiteX4" fmla="*/ 732473 w 831285"/>
              <a:gd name="connsiteY4" fmla="*/ 1415985 h 1710743"/>
              <a:gd name="connsiteX5" fmla="*/ 531989 w 831285"/>
              <a:gd name="connsiteY5" fmla="*/ 643390 h 1710743"/>
              <a:gd name="connsiteX6" fmla="*/ 365735 w 831285"/>
              <a:gd name="connsiteY6" fmla="*/ 516255 h 1710743"/>
              <a:gd name="connsiteX7" fmla="*/ 3887 w 831285"/>
              <a:gd name="connsiteY7" fmla="*/ 2821 h 171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1285" h="1710743">
                <a:moveTo>
                  <a:pt x="3887" y="2821"/>
                </a:moveTo>
                <a:cubicBezTo>
                  <a:pt x="46266" y="45199"/>
                  <a:pt x="525470" y="654800"/>
                  <a:pt x="620007" y="770526"/>
                </a:cubicBezTo>
                <a:cubicBezTo>
                  <a:pt x="714544" y="886252"/>
                  <a:pt x="536879" y="546409"/>
                  <a:pt x="571108" y="697179"/>
                </a:cubicBezTo>
                <a:cubicBezTo>
                  <a:pt x="605337" y="847949"/>
                  <a:pt x="798486" y="1555346"/>
                  <a:pt x="825380" y="1675147"/>
                </a:cubicBezTo>
                <a:cubicBezTo>
                  <a:pt x="852274" y="1794948"/>
                  <a:pt x="781371" y="1587944"/>
                  <a:pt x="732473" y="1415985"/>
                </a:cubicBezTo>
                <a:cubicBezTo>
                  <a:pt x="683575" y="1244026"/>
                  <a:pt x="593112" y="793345"/>
                  <a:pt x="531989" y="643390"/>
                </a:cubicBezTo>
                <a:cubicBezTo>
                  <a:pt x="470866" y="493435"/>
                  <a:pt x="453752" y="624646"/>
                  <a:pt x="365735" y="516255"/>
                </a:cubicBezTo>
                <a:cubicBezTo>
                  <a:pt x="277718" y="407864"/>
                  <a:pt x="-38492" y="-39557"/>
                  <a:pt x="3887" y="2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7E27FC5C-0369-5350-15EC-F294DD32203E}"/>
              </a:ext>
            </a:extLst>
          </p:cNvPr>
          <p:cNvSpPr/>
          <p:nvPr/>
        </p:nvSpPr>
        <p:spPr>
          <a:xfrm>
            <a:off x="7747862" y="1482525"/>
            <a:ext cx="614069" cy="1112676"/>
          </a:xfrm>
          <a:custGeom>
            <a:avLst/>
            <a:gdLst>
              <a:gd name="connsiteX0" fmla="*/ 2534 w 614069"/>
              <a:gd name="connsiteY0" fmla="*/ 3986 h 1112676"/>
              <a:gd name="connsiteX1" fmla="*/ 369272 w 614069"/>
              <a:gd name="connsiteY1" fmla="*/ 356055 h 1112676"/>
              <a:gd name="connsiteX2" fmla="*/ 325263 w 614069"/>
              <a:gd name="connsiteY2" fmla="*/ 307156 h 1112676"/>
              <a:gd name="connsiteX3" fmla="*/ 608874 w 614069"/>
              <a:gd name="connsiteY3" fmla="*/ 1099310 h 1112676"/>
              <a:gd name="connsiteX4" fmla="*/ 496408 w 614069"/>
              <a:gd name="connsiteY4" fmla="*/ 771691 h 1112676"/>
              <a:gd name="connsiteX5" fmla="*/ 339933 w 614069"/>
              <a:gd name="connsiteY5" fmla="*/ 341385 h 1112676"/>
              <a:gd name="connsiteX6" fmla="*/ 212797 w 614069"/>
              <a:gd name="connsiteY6" fmla="*/ 175131 h 1112676"/>
              <a:gd name="connsiteX7" fmla="*/ 2534 w 614069"/>
              <a:gd name="connsiteY7" fmla="*/ 3986 h 11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4069" h="1112676">
                <a:moveTo>
                  <a:pt x="2534" y="3986"/>
                </a:moveTo>
                <a:cubicBezTo>
                  <a:pt x="28613" y="34140"/>
                  <a:pt x="315484" y="305527"/>
                  <a:pt x="369272" y="356055"/>
                </a:cubicBezTo>
                <a:cubicBezTo>
                  <a:pt x="423060" y="406583"/>
                  <a:pt x="285329" y="183280"/>
                  <a:pt x="325263" y="307156"/>
                </a:cubicBezTo>
                <a:cubicBezTo>
                  <a:pt x="365197" y="431032"/>
                  <a:pt x="580350" y="1021888"/>
                  <a:pt x="608874" y="1099310"/>
                </a:cubicBezTo>
                <a:cubicBezTo>
                  <a:pt x="637398" y="1176732"/>
                  <a:pt x="541231" y="898012"/>
                  <a:pt x="496408" y="771691"/>
                </a:cubicBezTo>
                <a:cubicBezTo>
                  <a:pt x="451585" y="645370"/>
                  <a:pt x="387202" y="440812"/>
                  <a:pt x="339933" y="341385"/>
                </a:cubicBezTo>
                <a:cubicBezTo>
                  <a:pt x="292665" y="241958"/>
                  <a:pt x="266585" y="227289"/>
                  <a:pt x="212797" y="175131"/>
                </a:cubicBezTo>
                <a:cubicBezTo>
                  <a:pt x="159009" y="122973"/>
                  <a:pt x="-23545" y="-26168"/>
                  <a:pt x="2534" y="3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809E1C2B-1448-1F2B-E609-D89B7E9E5140}"/>
              </a:ext>
            </a:extLst>
          </p:cNvPr>
          <p:cNvSpPr/>
          <p:nvPr/>
        </p:nvSpPr>
        <p:spPr>
          <a:xfrm>
            <a:off x="7738156" y="1689169"/>
            <a:ext cx="454909" cy="1492440"/>
          </a:xfrm>
          <a:custGeom>
            <a:avLst/>
            <a:gdLst>
              <a:gd name="connsiteX0" fmla="*/ 2460 w 454909"/>
              <a:gd name="connsiteY0" fmla="*/ 7605 h 1492440"/>
              <a:gd name="connsiteX1" fmla="*/ 422986 w 454909"/>
              <a:gd name="connsiteY1" fmla="*/ 1410989 h 1492440"/>
              <a:gd name="connsiteX2" fmla="*/ 403427 w 454909"/>
              <a:gd name="connsiteY2" fmla="*/ 1259404 h 1492440"/>
              <a:gd name="connsiteX3" fmla="*/ 227393 w 454909"/>
              <a:gd name="connsiteY3" fmla="*/ 716632 h 1492440"/>
              <a:gd name="connsiteX4" fmla="*/ 246952 w 454909"/>
              <a:gd name="connsiteY4" fmla="*/ 843768 h 1492440"/>
              <a:gd name="connsiteX5" fmla="*/ 2460 w 454909"/>
              <a:gd name="connsiteY5" fmla="*/ 7605 h 149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4909" h="1492440">
                <a:moveTo>
                  <a:pt x="2460" y="7605"/>
                </a:moveTo>
                <a:cubicBezTo>
                  <a:pt x="31799" y="102142"/>
                  <a:pt x="356158" y="1202356"/>
                  <a:pt x="422986" y="1410989"/>
                </a:cubicBezTo>
                <a:cubicBezTo>
                  <a:pt x="489814" y="1619622"/>
                  <a:pt x="436026" y="1375130"/>
                  <a:pt x="403427" y="1259404"/>
                </a:cubicBezTo>
                <a:cubicBezTo>
                  <a:pt x="370828" y="1143678"/>
                  <a:pt x="253472" y="785905"/>
                  <a:pt x="227393" y="716632"/>
                </a:cubicBezTo>
                <a:cubicBezTo>
                  <a:pt x="201314" y="647359"/>
                  <a:pt x="278736" y="958679"/>
                  <a:pt x="246952" y="843768"/>
                </a:cubicBezTo>
                <a:cubicBezTo>
                  <a:pt x="215168" y="728857"/>
                  <a:pt x="-26879" y="-86932"/>
                  <a:pt x="2460" y="7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3FE6E50F-594A-78CE-7720-1A6CFFAD67D7}"/>
              </a:ext>
            </a:extLst>
          </p:cNvPr>
          <p:cNvSpPr/>
          <p:nvPr/>
        </p:nvSpPr>
        <p:spPr>
          <a:xfrm>
            <a:off x="6261777" y="2559791"/>
            <a:ext cx="123629" cy="657755"/>
          </a:xfrm>
          <a:custGeom>
            <a:avLst/>
            <a:gdLst>
              <a:gd name="connsiteX0" fmla="*/ 119464 w 123629"/>
              <a:gd name="connsiteY0" fmla="*/ 17154 h 657755"/>
              <a:gd name="connsiteX1" fmla="*/ 55896 w 123629"/>
              <a:gd name="connsiteY1" fmla="*/ 379003 h 657755"/>
              <a:gd name="connsiteX2" fmla="*/ 90125 w 123629"/>
              <a:gd name="connsiteY2" fmla="*/ 657723 h 657755"/>
              <a:gd name="connsiteX3" fmla="*/ 70565 w 123629"/>
              <a:gd name="connsiteY3" fmla="*/ 398562 h 657755"/>
              <a:gd name="connsiteX4" fmla="*/ 46116 w 123629"/>
              <a:gd name="connsiteY4" fmla="*/ 545257 h 657755"/>
              <a:gd name="connsiteX5" fmla="*/ 36336 w 123629"/>
              <a:gd name="connsiteY5" fmla="*/ 281206 h 657755"/>
              <a:gd name="connsiteX6" fmla="*/ 2107 w 123629"/>
              <a:gd name="connsiteY6" fmla="*/ 349664 h 657755"/>
              <a:gd name="connsiteX7" fmla="*/ 104794 w 123629"/>
              <a:gd name="connsiteY7" fmla="*/ 85612 h 657755"/>
              <a:gd name="connsiteX8" fmla="*/ 119464 w 123629"/>
              <a:gd name="connsiteY8" fmla="*/ 17154 h 65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629" h="657755">
                <a:moveTo>
                  <a:pt x="119464" y="17154"/>
                </a:moveTo>
                <a:cubicBezTo>
                  <a:pt x="111314" y="66052"/>
                  <a:pt x="60786" y="272242"/>
                  <a:pt x="55896" y="379003"/>
                </a:cubicBezTo>
                <a:cubicBezTo>
                  <a:pt x="51006" y="485765"/>
                  <a:pt x="87680" y="654463"/>
                  <a:pt x="90125" y="657723"/>
                </a:cubicBezTo>
                <a:cubicBezTo>
                  <a:pt x="92570" y="660983"/>
                  <a:pt x="77900" y="417306"/>
                  <a:pt x="70565" y="398562"/>
                </a:cubicBezTo>
                <a:cubicBezTo>
                  <a:pt x="63230" y="379818"/>
                  <a:pt x="51821" y="564816"/>
                  <a:pt x="46116" y="545257"/>
                </a:cubicBezTo>
                <a:cubicBezTo>
                  <a:pt x="40411" y="525698"/>
                  <a:pt x="43671" y="313805"/>
                  <a:pt x="36336" y="281206"/>
                </a:cubicBezTo>
                <a:cubicBezTo>
                  <a:pt x="29001" y="248607"/>
                  <a:pt x="-9303" y="382263"/>
                  <a:pt x="2107" y="349664"/>
                </a:cubicBezTo>
                <a:cubicBezTo>
                  <a:pt x="13517" y="317065"/>
                  <a:pt x="85235" y="136955"/>
                  <a:pt x="104794" y="85612"/>
                </a:cubicBezTo>
                <a:cubicBezTo>
                  <a:pt x="124353" y="34269"/>
                  <a:pt x="127614" y="-31744"/>
                  <a:pt x="119464" y="17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CDA0AA73-9BE3-32A0-3C6C-AF8A73723ACA}"/>
              </a:ext>
            </a:extLst>
          </p:cNvPr>
          <p:cNvSpPr/>
          <p:nvPr/>
        </p:nvSpPr>
        <p:spPr>
          <a:xfrm>
            <a:off x="5028155" y="4906901"/>
            <a:ext cx="130887" cy="499142"/>
          </a:xfrm>
          <a:custGeom>
            <a:avLst/>
            <a:gdLst>
              <a:gd name="connsiteX0" fmla="*/ 1045 w 130887"/>
              <a:gd name="connsiteY0" fmla="*/ 1649 h 499142"/>
              <a:gd name="connsiteX1" fmla="*/ 20095 w 130887"/>
              <a:gd name="connsiteY1" fmla="*/ 198499 h 499142"/>
              <a:gd name="connsiteX2" fmla="*/ 124870 w 130887"/>
              <a:gd name="connsiteY2" fmla="*/ 490599 h 499142"/>
              <a:gd name="connsiteX3" fmla="*/ 108995 w 130887"/>
              <a:gd name="connsiteY3" fmla="*/ 404874 h 499142"/>
              <a:gd name="connsiteX4" fmla="*/ 32795 w 130887"/>
              <a:gd name="connsiteY4" fmla="*/ 236599 h 499142"/>
              <a:gd name="connsiteX5" fmla="*/ 35970 w 130887"/>
              <a:gd name="connsiteY5" fmla="*/ 306449 h 499142"/>
              <a:gd name="connsiteX6" fmla="*/ 1045 w 130887"/>
              <a:gd name="connsiteY6" fmla="*/ 1649 h 49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87" h="499142">
                <a:moveTo>
                  <a:pt x="1045" y="1649"/>
                </a:moveTo>
                <a:cubicBezTo>
                  <a:pt x="-1601" y="-16343"/>
                  <a:pt x="-542" y="117007"/>
                  <a:pt x="20095" y="198499"/>
                </a:cubicBezTo>
                <a:cubicBezTo>
                  <a:pt x="40732" y="279991"/>
                  <a:pt x="110053" y="456203"/>
                  <a:pt x="124870" y="490599"/>
                </a:cubicBezTo>
                <a:cubicBezTo>
                  <a:pt x="139687" y="524995"/>
                  <a:pt x="124341" y="447207"/>
                  <a:pt x="108995" y="404874"/>
                </a:cubicBezTo>
                <a:cubicBezTo>
                  <a:pt x="93649" y="362541"/>
                  <a:pt x="44966" y="253003"/>
                  <a:pt x="32795" y="236599"/>
                </a:cubicBezTo>
                <a:cubicBezTo>
                  <a:pt x="20624" y="220195"/>
                  <a:pt x="41262" y="340316"/>
                  <a:pt x="35970" y="306449"/>
                </a:cubicBezTo>
                <a:cubicBezTo>
                  <a:pt x="30678" y="272582"/>
                  <a:pt x="3691" y="19641"/>
                  <a:pt x="1045" y="1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18A4E3FA-4F7D-FBB4-D2FC-5AB971F55F55}"/>
              </a:ext>
            </a:extLst>
          </p:cNvPr>
          <p:cNvSpPr/>
          <p:nvPr/>
        </p:nvSpPr>
        <p:spPr>
          <a:xfrm>
            <a:off x="6207125" y="5983315"/>
            <a:ext cx="544381" cy="93889"/>
          </a:xfrm>
          <a:custGeom>
            <a:avLst/>
            <a:gdLst>
              <a:gd name="connsiteX0" fmla="*/ 0 w 544381"/>
              <a:gd name="connsiteY0" fmla="*/ 65060 h 93889"/>
              <a:gd name="connsiteX1" fmla="*/ 339725 w 544381"/>
              <a:gd name="connsiteY1" fmla="*/ 30135 h 93889"/>
              <a:gd name="connsiteX2" fmla="*/ 177800 w 544381"/>
              <a:gd name="connsiteY2" fmla="*/ 93635 h 93889"/>
              <a:gd name="connsiteX3" fmla="*/ 542925 w 544381"/>
              <a:gd name="connsiteY3" fmla="*/ 1560 h 93889"/>
              <a:gd name="connsiteX4" fmla="*/ 314325 w 544381"/>
              <a:gd name="connsiteY4" fmla="*/ 33310 h 93889"/>
              <a:gd name="connsiteX5" fmla="*/ 0 w 544381"/>
              <a:gd name="connsiteY5" fmla="*/ 65060 h 9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381" h="93889">
                <a:moveTo>
                  <a:pt x="0" y="65060"/>
                </a:moveTo>
                <a:cubicBezTo>
                  <a:pt x="155046" y="45216"/>
                  <a:pt x="310092" y="25373"/>
                  <a:pt x="339725" y="30135"/>
                </a:cubicBezTo>
                <a:cubicBezTo>
                  <a:pt x="369358" y="34897"/>
                  <a:pt x="143933" y="98397"/>
                  <a:pt x="177800" y="93635"/>
                </a:cubicBezTo>
                <a:cubicBezTo>
                  <a:pt x="211667" y="88873"/>
                  <a:pt x="520171" y="11614"/>
                  <a:pt x="542925" y="1560"/>
                </a:cubicBezTo>
                <a:cubicBezTo>
                  <a:pt x="565679" y="-8494"/>
                  <a:pt x="314325" y="33310"/>
                  <a:pt x="314325" y="33310"/>
                </a:cubicBezTo>
                <a:lnTo>
                  <a:pt x="0" y="650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116CAE01-2097-0CC8-B809-1867D0FA48ED}"/>
              </a:ext>
            </a:extLst>
          </p:cNvPr>
          <p:cNvSpPr/>
          <p:nvPr/>
        </p:nvSpPr>
        <p:spPr>
          <a:xfrm>
            <a:off x="5838408" y="6159263"/>
            <a:ext cx="180598" cy="424844"/>
          </a:xfrm>
          <a:custGeom>
            <a:avLst/>
            <a:gdLst>
              <a:gd name="connsiteX0" fmla="*/ 13117 w 180598"/>
              <a:gd name="connsiteY0" fmla="*/ 237 h 424844"/>
              <a:gd name="connsiteX1" fmla="*/ 16292 w 180598"/>
              <a:gd name="connsiteY1" fmla="*/ 212962 h 424844"/>
              <a:gd name="connsiteX2" fmla="*/ 9942 w 180598"/>
              <a:gd name="connsiteY2" fmla="*/ 168512 h 424844"/>
              <a:gd name="connsiteX3" fmla="*/ 168692 w 180598"/>
              <a:gd name="connsiteY3" fmla="*/ 409812 h 424844"/>
              <a:gd name="connsiteX4" fmla="*/ 152817 w 180598"/>
              <a:gd name="connsiteY4" fmla="*/ 374887 h 424844"/>
              <a:gd name="connsiteX5" fmla="*/ 22642 w 180598"/>
              <a:gd name="connsiteY5" fmla="*/ 174862 h 424844"/>
              <a:gd name="connsiteX6" fmla="*/ 13117 w 180598"/>
              <a:gd name="connsiteY6" fmla="*/ 237 h 42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598" h="424844">
                <a:moveTo>
                  <a:pt x="13117" y="237"/>
                </a:moveTo>
                <a:cubicBezTo>
                  <a:pt x="12059" y="6587"/>
                  <a:pt x="16821" y="184916"/>
                  <a:pt x="16292" y="212962"/>
                </a:cubicBezTo>
                <a:cubicBezTo>
                  <a:pt x="15763" y="241008"/>
                  <a:pt x="-15458" y="135704"/>
                  <a:pt x="9942" y="168512"/>
                </a:cubicBezTo>
                <a:cubicBezTo>
                  <a:pt x="35342" y="201320"/>
                  <a:pt x="144880" y="375416"/>
                  <a:pt x="168692" y="409812"/>
                </a:cubicBezTo>
                <a:cubicBezTo>
                  <a:pt x="192505" y="444208"/>
                  <a:pt x="177159" y="414045"/>
                  <a:pt x="152817" y="374887"/>
                </a:cubicBezTo>
                <a:cubicBezTo>
                  <a:pt x="128475" y="335729"/>
                  <a:pt x="44338" y="233070"/>
                  <a:pt x="22642" y="174862"/>
                </a:cubicBezTo>
                <a:cubicBezTo>
                  <a:pt x="946" y="116654"/>
                  <a:pt x="14175" y="-6113"/>
                  <a:pt x="13117" y="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1004EF6D-CE6B-1D0C-7518-A37758D99A0A}"/>
              </a:ext>
            </a:extLst>
          </p:cNvPr>
          <p:cNvSpPr/>
          <p:nvPr/>
        </p:nvSpPr>
        <p:spPr>
          <a:xfrm>
            <a:off x="6079797" y="6339809"/>
            <a:ext cx="168018" cy="172948"/>
          </a:xfrm>
          <a:custGeom>
            <a:avLst/>
            <a:gdLst>
              <a:gd name="connsiteX0" fmla="*/ 328 w 168018"/>
              <a:gd name="connsiteY0" fmla="*/ 666 h 172948"/>
              <a:gd name="connsiteX1" fmla="*/ 162253 w 168018"/>
              <a:gd name="connsiteY1" fmla="*/ 168941 h 172948"/>
              <a:gd name="connsiteX2" fmla="*/ 120978 w 168018"/>
              <a:gd name="connsiteY2" fmla="*/ 111791 h 172948"/>
              <a:gd name="connsiteX3" fmla="*/ 328 w 168018"/>
              <a:gd name="connsiteY3" fmla="*/ 666 h 172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18" h="172948">
                <a:moveTo>
                  <a:pt x="328" y="666"/>
                </a:moveTo>
                <a:cubicBezTo>
                  <a:pt x="7207" y="10191"/>
                  <a:pt x="142145" y="150420"/>
                  <a:pt x="162253" y="168941"/>
                </a:cubicBezTo>
                <a:cubicBezTo>
                  <a:pt x="182361" y="187462"/>
                  <a:pt x="145320" y="137191"/>
                  <a:pt x="120978" y="111791"/>
                </a:cubicBezTo>
                <a:cubicBezTo>
                  <a:pt x="96636" y="86391"/>
                  <a:pt x="-6551" y="-8859"/>
                  <a:pt x="328" y="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E64D2E1A-9F50-6351-6952-4C6FED9099A3}"/>
              </a:ext>
            </a:extLst>
          </p:cNvPr>
          <p:cNvSpPr/>
          <p:nvPr/>
        </p:nvSpPr>
        <p:spPr>
          <a:xfrm>
            <a:off x="7043764" y="5720528"/>
            <a:ext cx="144451" cy="304635"/>
          </a:xfrm>
          <a:custGeom>
            <a:avLst/>
            <a:gdLst>
              <a:gd name="connsiteX0" fmla="*/ 144436 w 144451"/>
              <a:gd name="connsiteY0" fmla="*/ 822 h 304635"/>
              <a:gd name="connsiteX1" fmla="*/ 1561 w 144451"/>
              <a:gd name="connsiteY1" fmla="*/ 302447 h 304635"/>
              <a:gd name="connsiteX2" fmla="*/ 65061 w 144451"/>
              <a:gd name="connsiteY2" fmla="*/ 140522 h 304635"/>
              <a:gd name="connsiteX3" fmla="*/ 11086 w 144451"/>
              <a:gd name="connsiteY3" fmla="*/ 210372 h 304635"/>
              <a:gd name="connsiteX4" fmla="*/ 144436 w 144451"/>
              <a:gd name="connsiteY4" fmla="*/ 822 h 30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51" h="304635">
                <a:moveTo>
                  <a:pt x="144436" y="822"/>
                </a:moveTo>
                <a:cubicBezTo>
                  <a:pt x="142848" y="16168"/>
                  <a:pt x="14790" y="279164"/>
                  <a:pt x="1561" y="302447"/>
                </a:cubicBezTo>
                <a:cubicBezTo>
                  <a:pt x="-11668" y="325730"/>
                  <a:pt x="63473" y="155868"/>
                  <a:pt x="65061" y="140522"/>
                </a:cubicBezTo>
                <a:cubicBezTo>
                  <a:pt x="66648" y="125176"/>
                  <a:pt x="-3201" y="231009"/>
                  <a:pt x="11086" y="210372"/>
                </a:cubicBezTo>
                <a:cubicBezTo>
                  <a:pt x="25373" y="189735"/>
                  <a:pt x="146024" y="-14524"/>
                  <a:pt x="144436" y="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817E5A2D-2E32-6D81-C3A7-C9FB896C9C05}"/>
              </a:ext>
            </a:extLst>
          </p:cNvPr>
          <p:cNvSpPr/>
          <p:nvPr/>
        </p:nvSpPr>
        <p:spPr>
          <a:xfrm>
            <a:off x="5656904" y="1974519"/>
            <a:ext cx="115266" cy="760119"/>
          </a:xfrm>
          <a:custGeom>
            <a:avLst/>
            <a:gdLst>
              <a:gd name="connsiteX0" fmla="*/ 115246 w 115266"/>
              <a:gd name="connsiteY0" fmla="*/ 331 h 760119"/>
              <a:gd name="connsiteX1" fmla="*/ 16821 w 115266"/>
              <a:gd name="connsiteY1" fmla="*/ 435306 h 760119"/>
              <a:gd name="connsiteX2" fmla="*/ 51746 w 115266"/>
              <a:gd name="connsiteY2" fmla="*/ 759156 h 760119"/>
              <a:gd name="connsiteX3" fmla="*/ 13646 w 115266"/>
              <a:gd name="connsiteY3" fmla="*/ 527381 h 760119"/>
              <a:gd name="connsiteX4" fmla="*/ 7296 w 115266"/>
              <a:gd name="connsiteY4" fmla="*/ 308306 h 760119"/>
              <a:gd name="connsiteX5" fmla="*/ 7296 w 115266"/>
              <a:gd name="connsiteY5" fmla="*/ 362281 h 760119"/>
              <a:gd name="connsiteX6" fmla="*/ 115246 w 115266"/>
              <a:gd name="connsiteY6" fmla="*/ 331 h 76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266" h="760119">
                <a:moveTo>
                  <a:pt x="115246" y="331"/>
                </a:moveTo>
                <a:cubicBezTo>
                  <a:pt x="116833" y="12502"/>
                  <a:pt x="27404" y="308835"/>
                  <a:pt x="16821" y="435306"/>
                </a:cubicBezTo>
                <a:cubicBezTo>
                  <a:pt x="6238" y="561777"/>
                  <a:pt x="52275" y="743810"/>
                  <a:pt x="51746" y="759156"/>
                </a:cubicBezTo>
                <a:cubicBezTo>
                  <a:pt x="51217" y="774502"/>
                  <a:pt x="21054" y="602523"/>
                  <a:pt x="13646" y="527381"/>
                </a:cubicBezTo>
                <a:cubicBezTo>
                  <a:pt x="6238" y="452239"/>
                  <a:pt x="8354" y="335823"/>
                  <a:pt x="7296" y="308306"/>
                </a:cubicBezTo>
                <a:cubicBezTo>
                  <a:pt x="6238" y="280789"/>
                  <a:pt x="-8579" y="409906"/>
                  <a:pt x="7296" y="362281"/>
                </a:cubicBezTo>
                <a:cubicBezTo>
                  <a:pt x="23171" y="314656"/>
                  <a:pt x="113659" y="-11840"/>
                  <a:pt x="115246" y="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B0575952-7FC8-AD0A-5547-CB164723C684}"/>
              </a:ext>
            </a:extLst>
          </p:cNvPr>
          <p:cNvSpPr/>
          <p:nvPr/>
        </p:nvSpPr>
        <p:spPr>
          <a:xfrm>
            <a:off x="6569075" y="2602889"/>
            <a:ext cx="588300" cy="156186"/>
          </a:xfrm>
          <a:custGeom>
            <a:avLst/>
            <a:gdLst>
              <a:gd name="connsiteX0" fmla="*/ 0 w 588300"/>
              <a:gd name="connsiteY0" fmla="*/ 156186 h 156186"/>
              <a:gd name="connsiteX1" fmla="*/ 571500 w 588300"/>
              <a:gd name="connsiteY1" fmla="*/ 6961 h 156186"/>
              <a:gd name="connsiteX2" fmla="*/ 441325 w 588300"/>
              <a:gd name="connsiteY2" fmla="*/ 22836 h 156186"/>
              <a:gd name="connsiteX3" fmla="*/ 495300 w 588300"/>
              <a:gd name="connsiteY3" fmla="*/ 6961 h 156186"/>
              <a:gd name="connsiteX4" fmla="*/ 0 w 588300"/>
              <a:gd name="connsiteY4" fmla="*/ 156186 h 15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300" h="156186">
                <a:moveTo>
                  <a:pt x="0" y="156186"/>
                </a:moveTo>
                <a:lnTo>
                  <a:pt x="571500" y="6961"/>
                </a:lnTo>
                <a:cubicBezTo>
                  <a:pt x="645054" y="-15264"/>
                  <a:pt x="454025" y="22836"/>
                  <a:pt x="441325" y="22836"/>
                </a:cubicBezTo>
                <a:cubicBezTo>
                  <a:pt x="428625" y="22836"/>
                  <a:pt x="495300" y="6961"/>
                  <a:pt x="495300" y="6961"/>
                </a:cubicBezTo>
                <a:lnTo>
                  <a:pt x="0" y="15618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4CF16A65-0332-6580-DE1E-F8E6CDB938AC}"/>
              </a:ext>
            </a:extLst>
          </p:cNvPr>
          <p:cNvSpPr/>
          <p:nvPr/>
        </p:nvSpPr>
        <p:spPr>
          <a:xfrm>
            <a:off x="6251490" y="2053959"/>
            <a:ext cx="216993" cy="391513"/>
          </a:xfrm>
          <a:custGeom>
            <a:avLst/>
            <a:gdLst>
              <a:gd name="connsiteX0" fmla="*/ 85 w 216993"/>
              <a:gd name="connsiteY0" fmla="*/ 266 h 391513"/>
              <a:gd name="connsiteX1" fmla="*/ 181060 w 216993"/>
              <a:gd name="connsiteY1" fmla="*/ 228866 h 391513"/>
              <a:gd name="connsiteX2" fmla="*/ 184235 w 216993"/>
              <a:gd name="connsiteY2" fmla="*/ 390791 h 391513"/>
              <a:gd name="connsiteX3" fmla="*/ 206460 w 216993"/>
              <a:gd name="connsiteY3" fmla="*/ 276491 h 391513"/>
              <a:gd name="connsiteX4" fmla="*/ 85 w 216993"/>
              <a:gd name="connsiteY4" fmla="*/ 266 h 39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3" h="391513">
                <a:moveTo>
                  <a:pt x="85" y="266"/>
                </a:moveTo>
                <a:cubicBezTo>
                  <a:pt x="-4148" y="-7671"/>
                  <a:pt x="150368" y="163779"/>
                  <a:pt x="181060" y="228866"/>
                </a:cubicBezTo>
                <a:cubicBezTo>
                  <a:pt x="211752" y="293953"/>
                  <a:pt x="180002" y="382854"/>
                  <a:pt x="184235" y="390791"/>
                </a:cubicBezTo>
                <a:cubicBezTo>
                  <a:pt x="188468" y="398728"/>
                  <a:pt x="238210" y="339991"/>
                  <a:pt x="206460" y="276491"/>
                </a:cubicBezTo>
                <a:cubicBezTo>
                  <a:pt x="174710" y="212991"/>
                  <a:pt x="4318" y="8203"/>
                  <a:pt x="85" y="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87EA9B1E-444D-75BF-AC7D-1DC3AD0E2FC2}"/>
              </a:ext>
            </a:extLst>
          </p:cNvPr>
          <p:cNvSpPr/>
          <p:nvPr/>
        </p:nvSpPr>
        <p:spPr>
          <a:xfrm>
            <a:off x="5959462" y="1854180"/>
            <a:ext cx="82346" cy="628702"/>
          </a:xfrm>
          <a:custGeom>
            <a:avLst/>
            <a:gdLst>
              <a:gd name="connsiteX0" fmla="*/ 13 w 82346"/>
              <a:gd name="connsiteY0" fmla="*/ 20 h 628702"/>
              <a:gd name="connsiteX1" fmla="*/ 73038 w 82346"/>
              <a:gd name="connsiteY1" fmla="*/ 358795 h 628702"/>
              <a:gd name="connsiteX2" fmla="*/ 73038 w 82346"/>
              <a:gd name="connsiteY2" fmla="*/ 628670 h 628702"/>
              <a:gd name="connsiteX3" fmla="*/ 79388 w 82346"/>
              <a:gd name="connsiteY3" fmla="*/ 374670 h 628702"/>
              <a:gd name="connsiteX4" fmla="*/ 13 w 82346"/>
              <a:gd name="connsiteY4" fmla="*/ 20 h 62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46" h="628702">
                <a:moveTo>
                  <a:pt x="13" y="20"/>
                </a:moveTo>
                <a:cubicBezTo>
                  <a:pt x="-1045" y="-2626"/>
                  <a:pt x="60867" y="254020"/>
                  <a:pt x="73038" y="358795"/>
                </a:cubicBezTo>
                <a:cubicBezTo>
                  <a:pt x="85209" y="463570"/>
                  <a:pt x="71980" y="626024"/>
                  <a:pt x="73038" y="628670"/>
                </a:cubicBezTo>
                <a:cubicBezTo>
                  <a:pt x="74096" y="631316"/>
                  <a:pt x="88384" y="474153"/>
                  <a:pt x="79388" y="374670"/>
                </a:cubicBezTo>
                <a:cubicBezTo>
                  <a:pt x="70392" y="275187"/>
                  <a:pt x="1071" y="2666"/>
                  <a:pt x="13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697D5751-C257-4557-DBD9-EC82338DDCB9}"/>
              </a:ext>
            </a:extLst>
          </p:cNvPr>
          <p:cNvSpPr/>
          <p:nvPr/>
        </p:nvSpPr>
        <p:spPr>
          <a:xfrm>
            <a:off x="5937484" y="2651035"/>
            <a:ext cx="130023" cy="423787"/>
          </a:xfrm>
          <a:custGeom>
            <a:avLst/>
            <a:gdLst>
              <a:gd name="connsiteX0" fmla="*/ 129941 w 130023"/>
              <a:gd name="connsiteY0" fmla="*/ 90 h 423787"/>
              <a:gd name="connsiteX1" fmla="*/ 28341 w 130023"/>
              <a:gd name="connsiteY1" fmla="*/ 250915 h 423787"/>
              <a:gd name="connsiteX2" fmla="*/ 34691 w 130023"/>
              <a:gd name="connsiteY2" fmla="*/ 422365 h 423787"/>
              <a:gd name="connsiteX3" fmla="*/ 12466 w 130023"/>
              <a:gd name="connsiteY3" fmla="*/ 327115 h 423787"/>
              <a:gd name="connsiteX4" fmla="*/ 9291 w 130023"/>
              <a:gd name="connsiteY4" fmla="*/ 228690 h 423787"/>
              <a:gd name="connsiteX5" fmla="*/ 9291 w 130023"/>
              <a:gd name="connsiteY5" fmla="*/ 279490 h 423787"/>
              <a:gd name="connsiteX6" fmla="*/ 129941 w 130023"/>
              <a:gd name="connsiteY6" fmla="*/ 90 h 42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023" h="423787">
                <a:moveTo>
                  <a:pt x="129941" y="90"/>
                </a:moveTo>
                <a:cubicBezTo>
                  <a:pt x="133116" y="-4672"/>
                  <a:pt x="44216" y="180536"/>
                  <a:pt x="28341" y="250915"/>
                </a:cubicBezTo>
                <a:cubicBezTo>
                  <a:pt x="12466" y="321294"/>
                  <a:pt x="37337" y="409665"/>
                  <a:pt x="34691" y="422365"/>
                </a:cubicBezTo>
                <a:cubicBezTo>
                  <a:pt x="32045" y="435065"/>
                  <a:pt x="16699" y="359394"/>
                  <a:pt x="12466" y="327115"/>
                </a:cubicBezTo>
                <a:cubicBezTo>
                  <a:pt x="8233" y="294836"/>
                  <a:pt x="9820" y="236628"/>
                  <a:pt x="9291" y="228690"/>
                </a:cubicBezTo>
                <a:cubicBezTo>
                  <a:pt x="8762" y="220753"/>
                  <a:pt x="-11347" y="313357"/>
                  <a:pt x="9291" y="279490"/>
                </a:cubicBezTo>
                <a:cubicBezTo>
                  <a:pt x="29928" y="245623"/>
                  <a:pt x="126766" y="4852"/>
                  <a:pt x="129941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871656D3-6CDB-A622-829F-8D96D9677FAF}"/>
              </a:ext>
            </a:extLst>
          </p:cNvPr>
          <p:cNvSpPr/>
          <p:nvPr/>
        </p:nvSpPr>
        <p:spPr>
          <a:xfrm>
            <a:off x="5343393" y="2914644"/>
            <a:ext cx="473308" cy="60896"/>
          </a:xfrm>
          <a:custGeom>
            <a:avLst/>
            <a:gdLst>
              <a:gd name="connsiteX0" fmla="*/ 132 w 473308"/>
              <a:gd name="connsiteY0" fmla="*/ 19056 h 60896"/>
              <a:gd name="connsiteX1" fmla="*/ 193807 w 473308"/>
              <a:gd name="connsiteY1" fmla="*/ 44456 h 60896"/>
              <a:gd name="connsiteX2" fmla="*/ 444632 w 473308"/>
              <a:gd name="connsiteY2" fmla="*/ 15881 h 60896"/>
              <a:gd name="connsiteX3" fmla="*/ 343032 w 473308"/>
              <a:gd name="connsiteY3" fmla="*/ 34931 h 60896"/>
              <a:gd name="connsiteX4" fmla="*/ 473207 w 473308"/>
              <a:gd name="connsiteY4" fmla="*/ 6 h 60896"/>
              <a:gd name="connsiteX5" fmla="*/ 317632 w 473308"/>
              <a:gd name="connsiteY5" fmla="*/ 38106 h 60896"/>
              <a:gd name="connsiteX6" fmla="*/ 130307 w 473308"/>
              <a:gd name="connsiteY6" fmla="*/ 60331 h 60896"/>
              <a:gd name="connsiteX7" fmla="*/ 222382 w 473308"/>
              <a:gd name="connsiteY7" fmla="*/ 53981 h 60896"/>
              <a:gd name="connsiteX8" fmla="*/ 132 w 473308"/>
              <a:gd name="connsiteY8" fmla="*/ 19056 h 6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3308" h="60896">
                <a:moveTo>
                  <a:pt x="132" y="19056"/>
                </a:moveTo>
                <a:cubicBezTo>
                  <a:pt x="-4630" y="17469"/>
                  <a:pt x="119724" y="44985"/>
                  <a:pt x="193807" y="44456"/>
                </a:cubicBezTo>
                <a:cubicBezTo>
                  <a:pt x="267890" y="43927"/>
                  <a:pt x="419761" y="17468"/>
                  <a:pt x="444632" y="15881"/>
                </a:cubicBezTo>
                <a:cubicBezTo>
                  <a:pt x="469503" y="14293"/>
                  <a:pt x="338270" y="37577"/>
                  <a:pt x="343032" y="34931"/>
                </a:cubicBezTo>
                <a:cubicBezTo>
                  <a:pt x="347794" y="32285"/>
                  <a:pt x="477440" y="-523"/>
                  <a:pt x="473207" y="6"/>
                </a:cubicBezTo>
                <a:cubicBezTo>
                  <a:pt x="468974" y="535"/>
                  <a:pt x="374782" y="28052"/>
                  <a:pt x="317632" y="38106"/>
                </a:cubicBezTo>
                <a:cubicBezTo>
                  <a:pt x="260482" y="48160"/>
                  <a:pt x="146182" y="57685"/>
                  <a:pt x="130307" y="60331"/>
                </a:cubicBezTo>
                <a:cubicBezTo>
                  <a:pt x="114432" y="62977"/>
                  <a:pt x="245136" y="55568"/>
                  <a:pt x="222382" y="53981"/>
                </a:cubicBezTo>
                <a:cubicBezTo>
                  <a:pt x="199628" y="52394"/>
                  <a:pt x="4894" y="20643"/>
                  <a:pt x="132" y="19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A8C07A02-9BE0-AEF6-47CE-2A534A01B01E}"/>
              </a:ext>
            </a:extLst>
          </p:cNvPr>
          <p:cNvSpPr/>
          <p:nvPr/>
        </p:nvSpPr>
        <p:spPr>
          <a:xfrm>
            <a:off x="4514922" y="4095464"/>
            <a:ext cx="143527" cy="529190"/>
          </a:xfrm>
          <a:custGeom>
            <a:avLst/>
            <a:gdLst>
              <a:gd name="connsiteX0" fmla="*/ 18978 w 143527"/>
              <a:gd name="connsiteY0" fmla="*/ 286 h 529190"/>
              <a:gd name="connsiteX1" fmla="*/ 3103 w 143527"/>
              <a:gd name="connsiteY1" fmla="*/ 197136 h 529190"/>
              <a:gd name="connsiteX2" fmla="*/ 92003 w 143527"/>
              <a:gd name="connsiteY2" fmla="*/ 397161 h 529190"/>
              <a:gd name="connsiteX3" fmla="*/ 31678 w 143527"/>
              <a:gd name="connsiteY3" fmla="*/ 336836 h 529190"/>
              <a:gd name="connsiteX4" fmla="*/ 142803 w 143527"/>
              <a:gd name="connsiteY4" fmla="*/ 527336 h 529190"/>
              <a:gd name="connsiteX5" fmla="*/ 76128 w 143527"/>
              <a:gd name="connsiteY5" fmla="*/ 422561 h 529190"/>
              <a:gd name="connsiteX6" fmla="*/ 6278 w 143527"/>
              <a:gd name="connsiteY6" fmla="*/ 241586 h 529190"/>
              <a:gd name="connsiteX7" fmla="*/ 18978 w 143527"/>
              <a:gd name="connsiteY7" fmla="*/ 286 h 52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27" h="529190">
                <a:moveTo>
                  <a:pt x="18978" y="286"/>
                </a:moveTo>
                <a:cubicBezTo>
                  <a:pt x="18449" y="-7122"/>
                  <a:pt x="-9068" y="130990"/>
                  <a:pt x="3103" y="197136"/>
                </a:cubicBezTo>
                <a:cubicBezTo>
                  <a:pt x="15274" y="263282"/>
                  <a:pt x="87241" y="373878"/>
                  <a:pt x="92003" y="397161"/>
                </a:cubicBezTo>
                <a:cubicBezTo>
                  <a:pt x="96766" y="420444"/>
                  <a:pt x="23211" y="315140"/>
                  <a:pt x="31678" y="336836"/>
                </a:cubicBezTo>
                <a:cubicBezTo>
                  <a:pt x="40145" y="358532"/>
                  <a:pt x="135395" y="513049"/>
                  <a:pt x="142803" y="527336"/>
                </a:cubicBezTo>
                <a:cubicBezTo>
                  <a:pt x="150211" y="541623"/>
                  <a:pt x="98882" y="470186"/>
                  <a:pt x="76128" y="422561"/>
                </a:cubicBezTo>
                <a:cubicBezTo>
                  <a:pt x="53374" y="374936"/>
                  <a:pt x="16861" y="306673"/>
                  <a:pt x="6278" y="241586"/>
                </a:cubicBezTo>
                <a:cubicBezTo>
                  <a:pt x="-4305" y="176499"/>
                  <a:pt x="19507" y="7694"/>
                  <a:pt x="18978" y="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5C113302-A597-9059-4ED5-A7822E1D81C7}"/>
              </a:ext>
            </a:extLst>
          </p:cNvPr>
          <p:cNvSpPr/>
          <p:nvPr/>
        </p:nvSpPr>
        <p:spPr>
          <a:xfrm>
            <a:off x="4740032" y="5000729"/>
            <a:ext cx="72011" cy="636283"/>
          </a:xfrm>
          <a:custGeom>
            <a:avLst/>
            <a:gdLst>
              <a:gd name="connsiteX0" fmla="*/ 70093 w 72011"/>
              <a:gd name="connsiteY0" fmla="*/ 9421 h 636283"/>
              <a:gd name="connsiteX1" fmla="*/ 243 w 72011"/>
              <a:gd name="connsiteY1" fmla="*/ 631721 h 636283"/>
              <a:gd name="connsiteX2" fmla="*/ 47868 w 72011"/>
              <a:gd name="connsiteY2" fmla="*/ 279296 h 636283"/>
              <a:gd name="connsiteX3" fmla="*/ 70093 w 72011"/>
              <a:gd name="connsiteY3" fmla="*/ 9421 h 636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011" h="636283">
                <a:moveTo>
                  <a:pt x="70093" y="9421"/>
                </a:moveTo>
                <a:cubicBezTo>
                  <a:pt x="62155" y="68159"/>
                  <a:pt x="3947" y="586742"/>
                  <a:pt x="243" y="631721"/>
                </a:cubicBezTo>
                <a:cubicBezTo>
                  <a:pt x="-3461" y="676700"/>
                  <a:pt x="36226" y="376663"/>
                  <a:pt x="47868" y="279296"/>
                </a:cubicBezTo>
                <a:cubicBezTo>
                  <a:pt x="59510" y="181929"/>
                  <a:pt x="78031" y="-49317"/>
                  <a:pt x="70093" y="9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7CC3CA59-B4A1-FB8D-0F92-0F497155ACC0}"/>
              </a:ext>
            </a:extLst>
          </p:cNvPr>
          <p:cNvSpPr/>
          <p:nvPr/>
        </p:nvSpPr>
        <p:spPr>
          <a:xfrm>
            <a:off x="4725905" y="4688423"/>
            <a:ext cx="366987" cy="220540"/>
          </a:xfrm>
          <a:custGeom>
            <a:avLst/>
            <a:gdLst>
              <a:gd name="connsiteX0" fmla="*/ 1670 w 366987"/>
              <a:gd name="connsiteY0" fmla="*/ 1052 h 220540"/>
              <a:gd name="connsiteX1" fmla="*/ 350920 w 366987"/>
              <a:gd name="connsiteY1" fmla="*/ 210602 h 220540"/>
              <a:gd name="connsiteX2" fmla="*/ 290595 w 366987"/>
              <a:gd name="connsiteY2" fmla="*/ 178852 h 220540"/>
              <a:gd name="connsiteX3" fmla="*/ 131845 w 366987"/>
              <a:gd name="connsiteY3" fmla="*/ 109002 h 220540"/>
              <a:gd name="connsiteX4" fmla="*/ 214395 w 366987"/>
              <a:gd name="connsiteY4" fmla="*/ 128052 h 220540"/>
              <a:gd name="connsiteX5" fmla="*/ 1670 w 366987"/>
              <a:gd name="connsiteY5" fmla="*/ 1052 h 22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987" h="220540">
                <a:moveTo>
                  <a:pt x="1670" y="1052"/>
                </a:moveTo>
                <a:lnTo>
                  <a:pt x="350920" y="210602"/>
                </a:lnTo>
                <a:cubicBezTo>
                  <a:pt x="399074" y="240235"/>
                  <a:pt x="327108" y="195785"/>
                  <a:pt x="290595" y="178852"/>
                </a:cubicBezTo>
                <a:cubicBezTo>
                  <a:pt x="254083" y="161919"/>
                  <a:pt x="144545" y="117469"/>
                  <a:pt x="131845" y="109002"/>
                </a:cubicBezTo>
                <a:cubicBezTo>
                  <a:pt x="119145" y="100535"/>
                  <a:pt x="232916" y="143398"/>
                  <a:pt x="214395" y="128052"/>
                </a:cubicBezTo>
                <a:cubicBezTo>
                  <a:pt x="195874" y="112706"/>
                  <a:pt x="-21084" y="-12706"/>
                  <a:pt x="1670" y="1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52F7DE2C-6707-092B-AEE0-4E0CC6A1B7BF}"/>
              </a:ext>
            </a:extLst>
          </p:cNvPr>
          <p:cNvSpPr/>
          <p:nvPr/>
        </p:nvSpPr>
        <p:spPr>
          <a:xfrm>
            <a:off x="4936121" y="4941665"/>
            <a:ext cx="142816" cy="479870"/>
          </a:xfrm>
          <a:custGeom>
            <a:avLst/>
            <a:gdLst>
              <a:gd name="connsiteX0" fmla="*/ 1004 w 142816"/>
              <a:gd name="connsiteY0" fmla="*/ 4985 h 479870"/>
              <a:gd name="connsiteX1" fmla="*/ 140704 w 142816"/>
              <a:gd name="connsiteY1" fmla="*/ 474885 h 479870"/>
              <a:gd name="connsiteX2" fmla="*/ 80379 w 142816"/>
              <a:gd name="connsiteY2" fmla="*/ 239935 h 479870"/>
              <a:gd name="connsiteX3" fmla="*/ 1004 w 142816"/>
              <a:gd name="connsiteY3" fmla="*/ 4985 h 479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816" h="479870">
                <a:moveTo>
                  <a:pt x="1004" y="4985"/>
                </a:moveTo>
                <a:cubicBezTo>
                  <a:pt x="11058" y="44143"/>
                  <a:pt x="127475" y="435727"/>
                  <a:pt x="140704" y="474885"/>
                </a:cubicBezTo>
                <a:cubicBezTo>
                  <a:pt x="153933" y="514043"/>
                  <a:pt x="101546" y="311902"/>
                  <a:pt x="80379" y="239935"/>
                </a:cubicBezTo>
                <a:cubicBezTo>
                  <a:pt x="59212" y="167968"/>
                  <a:pt x="-9050" y="-34173"/>
                  <a:pt x="1004" y="49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D572137D-F573-EFEE-1A44-C14097A05991}"/>
              </a:ext>
            </a:extLst>
          </p:cNvPr>
          <p:cNvSpPr/>
          <p:nvPr/>
        </p:nvSpPr>
        <p:spPr>
          <a:xfrm>
            <a:off x="4916482" y="5477679"/>
            <a:ext cx="378608" cy="1068319"/>
          </a:xfrm>
          <a:custGeom>
            <a:avLst/>
            <a:gdLst>
              <a:gd name="connsiteX0" fmla="*/ 58743 w 378608"/>
              <a:gd name="connsiteY0" fmla="*/ 2371 h 1068319"/>
              <a:gd name="connsiteX1" fmla="*/ 36518 w 378608"/>
              <a:gd name="connsiteY1" fmla="*/ 297646 h 1068319"/>
              <a:gd name="connsiteX2" fmla="*/ 153993 w 378608"/>
              <a:gd name="connsiteY2" fmla="*/ 869146 h 1068319"/>
              <a:gd name="connsiteX3" fmla="*/ 125418 w 378608"/>
              <a:gd name="connsiteY3" fmla="*/ 789771 h 1068319"/>
              <a:gd name="connsiteX4" fmla="*/ 373068 w 378608"/>
              <a:gd name="connsiteY4" fmla="*/ 1062821 h 1068319"/>
              <a:gd name="connsiteX5" fmla="*/ 280993 w 378608"/>
              <a:gd name="connsiteY5" fmla="*/ 948521 h 1068319"/>
              <a:gd name="connsiteX6" fmla="*/ 90493 w 378608"/>
              <a:gd name="connsiteY6" fmla="*/ 662771 h 1068319"/>
              <a:gd name="connsiteX7" fmla="*/ 7943 w 378608"/>
              <a:gd name="connsiteY7" fmla="*/ 329396 h 1068319"/>
              <a:gd name="connsiteX8" fmla="*/ 7943 w 378608"/>
              <a:gd name="connsiteY8" fmla="*/ 446871 h 1068319"/>
              <a:gd name="connsiteX9" fmla="*/ 58743 w 378608"/>
              <a:gd name="connsiteY9" fmla="*/ 2371 h 106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8608" h="1068319">
                <a:moveTo>
                  <a:pt x="58743" y="2371"/>
                </a:moveTo>
                <a:cubicBezTo>
                  <a:pt x="63505" y="-22500"/>
                  <a:pt x="20643" y="153184"/>
                  <a:pt x="36518" y="297646"/>
                </a:cubicBezTo>
                <a:cubicBezTo>
                  <a:pt x="52393" y="442108"/>
                  <a:pt x="139176" y="787125"/>
                  <a:pt x="153993" y="869146"/>
                </a:cubicBezTo>
                <a:cubicBezTo>
                  <a:pt x="168810" y="951167"/>
                  <a:pt x="88906" y="757492"/>
                  <a:pt x="125418" y="789771"/>
                </a:cubicBezTo>
                <a:cubicBezTo>
                  <a:pt x="161930" y="822050"/>
                  <a:pt x="347139" y="1036363"/>
                  <a:pt x="373068" y="1062821"/>
                </a:cubicBezTo>
                <a:cubicBezTo>
                  <a:pt x="398997" y="1089279"/>
                  <a:pt x="328089" y="1015196"/>
                  <a:pt x="280993" y="948521"/>
                </a:cubicBezTo>
                <a:cubicBezTo>
                  <a:pt x="233897" y="881846"/>
                  <a:pt x="136001" y="765958"/>
                  <a:pt x="90493" y="662771"/>
                </a:cubicBezTo>
                <a:cubicBezTo>
                  <a:pt x="44985" y="559584"/>
                  <a:pt x="21701" y="365379"/>
                  <a:pt x="7943" y="329396"/>
                </a:cubicBezTo>
                <a:cubicBezTo>
                  <a:pt x="-5815" y="293413"/>
                  <a:pt x="1064" y="502433"/>
                  <a:pt x="7943" y="446871"/>
                </a:cubicBezTo>
                <a:cubicBezTo>
                  <a:pt x="14822" y="391309"/>
                  <a:pt x="53981" y="27242"/>
                  <a:pt x="58743" y="2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A5366C01-BD17-371B-4DDD-E5E746C825C8}"/>
              </a:ext>
            </a:extLst>
          </p:cNvPr>
          <p:cNvSpPr/>
          <p:nvPr/>
        </p:nvSpPr>
        <p:spPr>
          <a:xfrm>
            <a:off x="5219649" y="5660373"/>
            <a:ext cx="88962" cy="561281"/>
          </a:xfrm>
          <a:custGeom>
            <a:avLst/>
            <a:gdLst>
              <a:gd name="connsiteX0" fmla="*/ 88951 w 88962"/>
              <a:gd name="connsiteY0" fmla="*/ 652 h 561281"/>
              <a:gd name="connsiteX1" fmla="*/ 9576 w 88962"/>
              <a:gd name="connsiteY1" fmla="*/ 327677 h 561281"/>
              <a:gd name="connsiteX2" fmla="*/ 28626 w 88962"/>
              <a:gd name="connsiteY2" fmla="*/ 559452 h 561281"/>
              <a:gd name="connsiteX3" fmla="*/ 19101 w 88962"/>
              <a:gd name="connsiteY3" fmla="*/ 426102 h 561281"/>
              <a:gd name="connsiteX4" fmla="*/ 3226 w 88962"/>
              <a:gd name="connsiteY4" fmla="*/ 248302 h 561281"/>
              <a:gd name="connsiteX5" fmla="*/ 88951 w 88962"/>
              <a:gd name="connsiteY5" fmla="*/ 652 h 561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62" h="561281">
                <a:moveTo>
                  <a:pt x="88951" y="652"/>
                </a:moveTo>
                <a:cubicBezTo>
                  <a:pt x="90009" y="13881"/>
                  <a:pt x="19630" y="234544"/>
                  <a:pt x="9576" y="327677"/>
                </a:cubicBezTo>
                <a:cubicBezTo>
                  <a:pt x="-478" y="420810"/>
                  <a:pt x="27039" y="543048"/>
                  <a:pt x="28626" y="559452"/>
                </a:cubicBezTo>
                <a:cubicBezTo>
                  <a:pt x="30213" y="575856"/>
                  <a:pt x="23334" y="477960"/>
                  <a:pt x="19101" y="426102"/>
                </a:cubicBezTo>
                <a:cubicBezTo>
                  <a:pt x="14868" y="374244"/>
                  <a:pt x="-8416" y="317623"/>
                  <a:pt x="3226" y="248302"/>
                </a:cubicBezTo>
                <a:cubicBezTo>
                  <a:pt x="14868" y="178981"/>
                  <a:pt x="87893" y="-12577"/>
                  <a:pt x="88951" y="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AA28B770-565F-6D54-23DF-44AAFBFF5C0A}"/>
              </a:ext>
            </a:extLst>
          </p:cNvPr>
          <p:cNvSpPr/>
          <p:nvPr/>
        </p:nvSpPr>
        <p:spPr>
          <a:xfrm>
            <a:off x="7238949" y="4521156"/>
            <a:ext cx="213614" cy="431912"/>
          </a:xfrm>
          <a:custGeom>
            <a:avLst/>
            <a:gdLst>
              <a:gd name="connsiteX0" fmla="*/ 51 w 213614"/>
              <a:gd name="connsiteY0" fmla="*/ 44 h 431912"/>
              <a:gd name="connsiteX1" fmla="*/ 174676 w 213614"/>
              <a:gd name="connsiteY1" fmla="*/ 234994 h 431912"/>
              <a:gd name="connsiteX2" fmla="*/ 206426 w 213614"/>
              <a:gd name="connsiteY2" fmla="*/ 431844 h 431912"/>
              <a:gd name="connsiteX3" fmla="*/ 193726 w 213614"/>
              <a:gd name="connsiteY3" fmla="*/ 254044 h 431912"/>
              <a:gd name="connsiteX4" fmla="*/ 51 w 213614"/>
              <a:gd name="connsiteY4" fmla="*/ 44 h 43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614" h="431912">
                <a:moveTo>
                  <a:pt x="51" y="44"/>
                </a:moveTo>
                <a:cubicBezTo>
                  <a:pt x="-3124" y="-3131"/>
                  <a:pt x="140280" y="163027"/>
                  <a:pt x="174676" y="234994"/>
                </a:cubicBezTo>
                <a:cubicBezTo>
                  <a:pt x="209072" y="306961"/>
                  <a:pt x="203251" y="428669"/>
                  <a:pt x="206426" y="431844"/>
                </a:cubicBezTo>
                <a:cubicBezTo>
                  <a:pt x="209601" y="435019"/>
                  <a:pt x="226534" y="327069"/>
                  <a:pt x="193726" y="254044"/>
                </a:cubicBezTo>
                <a:cubicBezTo>
                  <a:pt x="160918" y="181019"/>
                  <a:pt x="3226" y="3219"/>
                  <a:pt x="51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EA7A71A8-C3E9-22AF-DC0A-08F9FD4EA66E}"/>
              </a:ext>
            </a:extLst>
          </p:cNvPr>
          <p:cNvSpPr/>
          <p:nvPr/>
        </p:nvSpPr>
        <p:spPr>
          <a:xfrm>
            <a:off x="7618945" y="4200457"/>
            <a:ext cx="58223" cy="414812"/>
          </a:xfrm>
          <a:custGeom>
            <a:avLst/>
            <a:gdLst>
              <a:gd name="connsiteX0" fmla="*/ 58205 w 58223"/>
              <a:gd name="connsiteY0" fmla="*/ 3243 h 414812"/>
              <a:gd name="connsiteX1" fmla="*/ 1055 w 58223"/>
              <a:gd name="connsiteY1" fmla="*/ 412818 h 414812"/>
              <a:gd name="connsiteX2" fmla="*/ 20105 w 58223"/>
              <a:gd name="connsiteY2" fmla="*/ 161993 h 414812"/>
              <a:gd name="connsiteX3" fmla="*/ 7405 w 58223"/>
              <a:gd name="connsiteY3" fmla="*/ 219143 h 414812"/>
              <a:gd name="connsiteX4" fmla="*/ 58205 w 58223"/>
              <a:gd name="connsiteY4" fmla="*/ 3243 h 41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23" h="414812">
                <a:moveTo>
                  <a:pt x="58205" y="3243"/>
                </a:moveTo>
                <a:cubicBezTo>
                  <a:pt x="57147" y="35522"/>
                  <a:pt x="7405" y="386360"/>
                  <a:pt x="1055" y="412818"/>
                </a:cubicBezTo>
                <a:cubicBezTo>
                  <a:pt x="-5295" y="439276"/>
                  <a:pt x="19047" y="194272"/>
                  <a:pt x="20105" y="161993"/>
                </a:cubicBezTo>
                <a:cubicBezTo>
                  <a:pt x="21163" y="129714"/>
                  <a:pt x="-3" y="248776"/>
                  <a:pt x="7405" y="219143"/>
                </a:cubicBezTo>
                <a:cubicBezTo>
                  <a:pt x="14813" y="189510"/>
                  <a:pt x="59263" y="-29036"/>
                  <a:pt x="58205" y="3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3A7872AB-C876-1D92-538E-FECB9CF73321}"/>
              </a:ext>
            </a:extLst>
          </p:cNvPr>
          <p:cNvSpPr/>
          <p:nvPr/>
        </p:nvSpPr>
        <p:spPr>
          <a:xfrm>
            <a:off x="7292951" y="4936322"/>
            <a:ext cx="371500" cy="1305728"/>
          </a:xfrm>
          <a:custGeom>
            <a:avLst/>
            <a:gdLst>
              <a:gd name="connsiteX0" fmla="*/ 371499 w 371500"/>
              <a:gd name="connsiteY0" fmla="*/ 803 h 1305728"/>
              <a:gd name="connsiteX1" fmla="*/ 254024 w 371500"/>
              <a:gd name="connsiteY1" fmla="*/ 365928 h 1305728"/>
              <a:gd name="connsiteX2" fmla="*/ 276249 w 371500"/>
              <a:gd name="connsiteY2" fmla="*/ 315128 h 1305728"/>
              <a:gd name="connsiteX3" fmla="*/ 196874 w 371500"/>
              <a:gd name="connsiteY3" fmla="*/ 835828 h 1305728"/>
              <a:gd name="connsiteX4" fmla="*/ 24 w 371500"/>
              <a:gd name="connsiteY4" fmla="*/ 1305728 h 1305728"/>
              <a:gd name="connsiteX5" fmla="*/ 184174 w 371500"/>
              <a:gd name="connsiteY5" fmla="*/ 835828 h 1305728"/>
              <a:gd name="connsiteX6" fmla="*/ 292124 w 371500"/>
              <a:gd name="connsiteY6" fmla="*/ 334178 h 1305728"/>
              <a:gd name="connsiteX7" fmla="*/ 254024 w 371500"/>
              <a:gd name="connsiteY7" fmla="*/ 407203 h 1305728"/>
              <a:gd name="connsiteX8" fmla="*/ 314349 w 371500"/>
              <a:gd name="connsiteY8" fmla="*/ 172253 h 1305728"/>
              <a:gd name="connsiteX9" fmla="*/ 257199 w 371500"/>
              <a:gd name="connsiteY9" fmla="*/ 264328 h 1305728"/>
              <a:gd name="connsiteX10" fmla="*/ 371499 w 371500"/>
              <a:gd name="connsiteY10" fmla="*/ 803 h 1305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1500" h="1305728">
                <a:moveTo>
                  <a:pt x="371499" y="803"/>
                </a:moveTo>
                <a:cubicBezTo>
                  <a:pt x="370970" y="17736"/>
                  <a:pt x="269899" y="313541"/>
                  <a:pt x="254024" y="365928"/>
                </a:cubicBezTo>
                <a:cubicBezTo>
                  <a:pt x="238149" y="418315"/>
                  <a:pt x="285774" y="236811"/>
                  <a:pt x="276249" y="315128"/>
                </a:cubicBezTo>
                <a:cubicBezTo>
                  <a:pt x="266724" y="393445"/>
                  <a:pt x="242911" y="670728"/>
                  <a:pt x="196874" y="835828"/>
                </a:cubicBezTo>
                <a:cubicBezTo>
                  <a:pt x="150837" y="1000928"/>
                  <a:pt x="2141" y="1305728"/>
                  <a:pt x="24" y="1305728"/>
                </a:cubicBezTo>
                <a:cubicBezTo>
                  <a:pt x="-2093" y="1305728"/>
                  <a:pt x="135491" y="997753"/>
                  <a:pt x="184174" y="835828"/>
                </a:cubicBezTo>
                <a:cubicBezTo>
                  <a:pt x="232857" y="673903"/>
                  <a:pt x="280482" y="405616"/>
                  <a:pt x="292124" y="334178"/>
                </a:cubicBezTo>
                <a:cubicBezTo>
                  <a:pt x="303766" y="262741"/>
                  <a:pt x="250320" y="434190"/>
                  <a:pt x="254024" y="407203"/>
                </a:cubicBezTo>
                <a:cubicBezTo>
                  <a:pt x="257728" y="380216"/>
                  <a:pt x="313820" y="196065"/>
                  <a:pt x="314349" y="172253"/>
                </a:cubicBezTo>
                <a:cubicBezTo>
                  <a:pt x="314878" y="148441"/>
                  <a:pt x="248203" y="288670"/>
                  <a:pt x="257199" y="264328"/>
                </a:cubicBezTo>
                <a:cubicBezTo>
                  <a:pt x="266195" y="239986"/>
                  <a:pt x="372028" y="-16130"/>
                  <a:pt x="371499" y="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A2FA768A-F069-B43B-E2F5-0A64C0ABBAAC}"/>
              </a:ext>
            </a:extLst>
          </p:cNvPr>
          <p:cNvSpPr/>
          <p:nvPr/>
        </p:nvSpPr>
        <p:spPr>
          <a:xfrm>
            <a:off x="6406718" y="6384842"/>
            <a:ext cx="559258" cy="248423"/>
          </a:xfrm>
          <a:custGeom>
            <a:avLst/>
            <a:gdLst>
              <a:gd name="connsiteX0" fmla="*/ 559232 w 559258"/>
              <a:gd name="connsiteY0" fmla="*/ 83 h 248423"/>
              <a:gd name="connsiteX1" fmla="*/ 238557 w 559258"/>
              <a:gd name="connsiteY1" fmla="*/ 196933 h 248423"/>
              <a:gd name="connsiteX2" fmla="*/ 321107 w 559258"/>
              <a:gd name="connsiteY2" fmla="*/ 184233 h 248423"/>
              <a:gd name="connsiteX3" fmla="*/ 432 w 559258"/>
              <a:gd name="connsiteY3" fmla="*/ 247733 h 248423"/>
              <a:gd name="connsiteX4" fmla="*/ 400482 w 559258"/>
              <a:gd name="connsiteY4" fmla="*/ 136608 h 248423"/>
              <a:gd name="connsiteX5" fmla="*/ 298882 w 559258"/>
              <a:gd name="connsiteY5" fmla="*/ 190583 h 248423"/>
              <a:gd name="connsiteX6" fmla="*/ 394132 w 559258"/>
              <a:gd name="connsiteY6" fmla="*/ 127083 h 248423"/>
              <a:gd name="connsiteX7" fmla="*/ 219507 w 559258"/>
              <a:gd name="connsiteY7" fmla="*/ 171533 h 248423"/>
              <a:gd name="connsiteX8" fmla="*/ 559232 w 559258"/>
              <a:gd name="connsiteY8" fmla="*/ 83 h 24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9258" h="248423">
                <a:moveTo>
                  <a:pt x="559232" y="83"/>
                </a:moveTo>
                <a:cubicBezTo>
                  <a:pt x="562407" y="4316"/>
                  <a:pt x="278244" y="166241"/>
                  <a:pt x="238557" y="196933"/>
                </a:cubicBezTo>
                <a:cubicBezTo>
                  <a:pt x="198869" y="227625"/>
                  <a:pt x="360794" y="175766"/>
                  <a:pt x="321107" y="184233"/>
                </a:cubicBezTo>
                <a:cubicBezTo>
                  <a:pt x="281419" y="192700"/>
                  <a:pt x="-12797" y="255670"/>
                  <a:pt x="432" y="247733"/>
                </a:cubicBezTo>
                <a:cubicBezTo>
                  <a:pt x="13661" y="239796"/>
                  <a:pt x="350740" y="146133"/>
                  <a:pt x="400482" y="136608"/>
                </a:cubicBezTo>
                <a:cubicBezTo>
                  <a:pt x="450224" y="127083"/>
                  <a:pt x="299940" y="192171"/>
                  <a:pt x="298882" y="190583"/>
                </a:cubicBezTo>
                <a:cubicBezTo>
                  <a:pt x="297824" y="188995"/>
                  <a:pt x="407361" y="130258"/>
                  <a:pt x="394132" y="127083"/>
                </a:cubicBezTo>
                <a:cubicBezTo>
                  <a:pt x="380903" y="123908"/>
                  <a:pt x="192520" y="190054"/>
                  <a:pt x="219507" y="171533"/>
                </a:cubicBezTo>
                <a:cubicBezTo>
                  <a:pt x="246494" y="153012"/>
                  <a:pt x="556057" y="-4150"/>
                  <a:pt x="559232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FBF6B0C1-F4A8-82E2-3905-C6550F0169A1}"/>
              </a:ext>
            </a:extLst>
          </p:cNvPr>
          <p:cNvSpPr/>
          <p:nvPr/>
        </p:nvSpPr>
        <p:spPr>
          <a:xfrm>
            <a:off x="5821808" y="5901589"/>
            <a:ext cx="295410" cy="138704"/>
          </a:xfrm>
          <a:custGeom>
            <a:avLst/>
            <a:gdLst>
              <a:gd name="connsiteX0" fmla="*/ 1142 w 295410"/>
              <a:gd name="connsiteY0" fmla="*/ 736 h 138704"/>
              <a:gd name="connsiteX1" fmla="*/ 283717 w 295410"/>
              <a:gd name="connsiteY1" fmla="*/ 134086 h 138704"/>
              <a:gd name="connsiteX2" fmla="*/ 236092 w 295410"/>
              <a:gd name="connsiteY2" fmla="*/ 105511 h 138704"/>
              <a:gd name="connsiteX3" fmla="*/ 185292 w 295410"/>
              <a:gd name="connsiteY3" fmla="*/ 80111 h 138704"/>
              <a:gd name="connsiteX4" fmla="*/ 1142 w 295410"/>
              <a:gd name="connsiteY4" fmla="*/ 736 h 13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410" h="138704">
                <a:moveTo>
                  <a:pt x="1142" y="736"/>
                </a:moveTo>
                <a:cubicBezTo>
                  <a:pt x="17546" y="9732"/>
                  <a:pt x="244559" y="116624"/>
                  <a:pt x="283717" y="134086"/>
                </a:cubicBezTo>
                <a:cubicBezTo>
                  <a:pt x="322875" y="151548"/>
                  <a:pt x="252496" y="114507"/>
                  <a:pt x="236092" y="105511"/>
                </a:cubicBezTo>
                <a:cubicBezTo>
                  <a:pt x="219688" y="96515"/>
                  <a:pt x="220746" y="92282"/>
                  <a:pt x="185292" y="80111"/>
                </a:cubicBezTo>
                <a:cubicBezTo>
                  <a:pt x="149838" y="67940"/>
                  <a:pt x="-15262" y="-8260"/>
                  <a:pt x="1142" y="7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E275C808-EFA2-BC70-F262-1A3AC609DE1A}"/>
              </a:ext>
            </a:extLst>
          </p:cNvPr>
          <p:cNvSpPr/>
          <p:nvPr/>
        </p:nvSpPr>
        <p:spPr>
          <a:xfrm>
            <a:off x="6241098" y="6058080"/>
            <a:ext cx="452376" cy="91925"/>
          </a:xfrm>
          <a:custGeom>
            <a:avLst/>
            <a:gdLst>
              <a:gd name="connsiteX0" fmla="*/ 952 w 452376"/>
              <a:gd name="connsiteY0" fmla="*/ 63320 h 91925"/>
              <a:gd name="connsiteX1" fmla="*/ 308927 w 452376"/>
              <a:gd name="connsiteY1" fmla="*/ 6170 h 91925"/>
              <a:gd name="connsiteX2" fmla="*/ 451802 w 452376"/>
              <a:gd name="connsiteY2" fmla="*/ 2995 h 91925"/>
              <a:gd name="connsiteX3" fmla="*/ 261302 w 452376"/>
              <a:gd name="connsiteY3" fmla="*/ 18870 h 91925"/>
              <a:gd name="connsiteX4" fmla="*/ 102552 w 452376"/>
              <a:gd name="connsiteY4" fmla="*/ 91895 h 91925"/>
              <a:gd name="connsiteX5" fmla="*/ 207327 w 452376"/>
              <a:gd name="connsiteY5" fmla="*/ 28395 h 91925"/>
              <a:gd name="connsiteX6" fmla="*/ 952 w 452376"/>
              <a:gd name="connsiteY6" fmla="*/ 63320 h 9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2376" h="91925">
                <a:moveTo>
                  <a:pt x="952" y="63320"/>
                </a:moveTo>
                <a:cubicBezTo>
                  <a:pt x="17885" y="59616"/>
                  <a:pt x="233785" y="16224"/>
                  <a:pt x="308927" y="6170"/>
                </a:cubicBezTo>
                <a:cubicBezTo>
                  <a:pt x="384069" y="-3884"/>
                  <a:pt x="459739" y="878"/>
                  <a:pt x="451802" y="2995"/>
                </a:cubicBezTo>
                <a:cubicBezTo>
                  <a:pt x="443865" y="5112"/>
                  <a:pt x="319510" y="4053"/>
                  <a:pt x="261302" y="18870"/>
                </a:cubicBezTo>
                <a:cubicBezTo>
                  <a:pt x="203094" y="33687"/>
                  <a:pt x="111548" y="90308"/>
                  <a:pt x="102552" y="91895"/>
                </a:cubicBezTo>
                <a:cubicBezTo>
                  <a:pt x="93556" y="93482"/>
                  <a:pt x="216323" y="33157"/>
                  <a:pt x="207327" y="28395"/>
                </a:cubicBezTo>
                <a:cubicBezTo>
                  <a:pt x="198331" y="23633"/>
                  <a:pt x="-15981" y="67024"/>
                  <a:pt x="952" y="63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FD890F10-9104-FCB1-2B27-3353284C4314}"/>
              </a:ext>
            </a:extLst>
          </p:cNvPr>
          <p:cNvSpPr/>
          <p:nvPr/>
        </p:nvSpPr>
        <p:spPr>
          <a:xfrm>
            <a:off x="5754936" y="5701753"/>
            <a:ext cx="385514" cy="238672"/>
          </a:xfrm>
          <a:custGeom>
            <a:avLst/>
            <a:gdLst>
              <a:gd name="connsiteX0" fmla="*/ 179139 w 385514"/>
              <a:gd name="connsiteY0" fmla="*/ 547 h 238672"/>
              <a:gd name="connsiteX1" fmla="*/ 99764 w 385514"/>
              <a:gd name="connsiteY1" fmla="*/ 73572 h 238672"/>
              <a:gd name="connsiteX2" fmla="*/ 121989 w 385514"/>
              <a:gd name="connsiteY2" fmla="*/ 121197 h 238672"/>
              <a:gd name="connsiteX3" fmla="*/ 64839 w 385514"/>
              <a:gd name="connsiteY3" fmla="*/ 114847 h 238672"/>
              <a:gd name="connsiteX4" fmla="*/ 255339 w 385514"/>
              <a:gd name="connsiteY4" fmla="*/ 181522 h 238672"/>
              <a:gd name="connsiteX5" fmla="*/ 204539 w 385514"/>
              <a:gd name="connsiteY5" fmla="*/ 181522 h 238672"/>
              <a:gd name="connsiteX6" fmla="*/ 385514 w 385514"/>
              <a:gd name="connsiteY6" fmla="*/ 238672 h 238672"/>
              <a:gd name="connsiteX7" fmla="*/ 204539 w 385514"/>
              <a:gd name="connsiteY7" fmla="*/ 181522 h 238672"/>
              <a:gd name="connsiteX8" fmla="*/ 64839 w 385514"/>
              <a:gd name="connsiteY8" fmla="*/ 124372 h 238672"/>
              <a:gd name="connsiteX9" fmla="*/ 80714 w 385514"/>
              <a:gd name="connsiteY9" fmla="*/ 67222 h 238672"/>
              <a:gd name="connsiteX10" fmla="*/ 1339 w 385514"/>
              <a:gd name="connsiteY10" fmla="*/ 114847 h 238672"/>
              <a:gd name="connsiteX11" fmla="*/ 179139 w 385514"/>
              <a:gd name="connsiteY11" fmla="*/ 547 h 23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514" h="238672">
                <a:moveTo>
                  <a:pt x="179139" y="547"/>
                </a:moveTo>
                <a:cubicBezTo>
                  <a:pt x="195543" y="-6332"/>
                  <a:pt x="109289" y="53464"/>
                  <a:pt x="99764" y="73572"/>
                </a:cubicBezTo>
                <a:cubicBezTo>
                  <a:pt x="90239" y="93680"/>
                  <a:pt x="127810" y="114318"/>
                  <a:pt x="121989" y="121197"/>
                </a:cubicBezTo>
                <a:cubicBezTo>
                  <a:pt x="116168" y="128076"/>
                  <a:pt x="42614" y="104793"/>
                  <a:pt x="64839" y="114847"/>
                </a:cubicBezTo>
                <a:cubicBezTo>
                  <a:pt x="87064" y="124901"/>
                  <a:pt x="232056" y="170410"/>
                  <a:pt x="255339" y="181522"/>
                </a:cubicBezTo>
                <a:cubicBezTo>
                  <a:pt x="278622" y="192634"/>
                  <a:pt x="182843" y="171997"/>
                  <a:pt x="204539" y="181522"/>
                </a:cubicBezTo>
                <a:cubicBezTo>
                  <a:pt x="226235" y="191047"/>
                  <a:pt x="385514" y="238672"/>
                  <a:pt x="385514" y="238672"/>
                </a:cubicBezTo>
                <a:cubicBezTo>
                  <a:pt x="385514" y="238672"/>
                  <a:pt x="257985" y="200572"/>
                  <a:pt x="204539" y="181522"/>
                </a:cubicBezTo>
                <a:cubicBezTo>
                  <a:pt x="151093" y="162472"/>
                  <a:pt x="85476" y="143422"/>
                  <a:pt x="64839" y="124372"/>
                </a:cubicBezTo>
                <a:cubicBezTo>
                  <a:pt x="44202" y="105322"/>
                  <a:pt x="91297" y="68810"/>
                  <a:pt x="80714" y="67222"/>
                </a:cubicBezTo>
                <a:cubicBezTo>
                  <a:pt x="70131" y="65635"/>
                  <a:pt x="-11361" y="123843"/>
                  <a:pt x="1339" y="114847"/>
                </a:cubicBezTo>
                <a:cubicBezTo>
                  <a:pt x="14039" y="105851"/>
                  <a:pt x="162735" y="7426"/>
                  <a:pt x="179139" y="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B5632CBB-A79F-64E1-928D-87A04547A2D7}"/>
              </a:ext>
            </a:extLst>
          </p:cNvPr>
          <p:cNvSpPr/>
          <p:nvPr/>
        </p:nvSpPr>
        <p:spPr>
          <a:xfrm>
            <a:off x="6722676" y="5708626"/>
            <a:ext cx="237225" cy="254306"/>
          </a:xfrm>
          <a:custGeom>
            <a:avLst/>
            <a:gdLst>
              <a:gd name="connsiteX0" fmla="*/ 236924 w 237225"/>
              <a:gd name="connsiteY0" fmla="*/ 24 h 254306"/>
              <a:gd name="connsiteX1" fmla="*/ 52774 w 237225"/>
              <a:gd name="connsiteY1" fmla="*/ 234974 h 254306"/>
              <a:gd name="connsiteX2" fmla="*/ 116274 w 237225"/>
              <a:gd name="connsiteY2" fmla="*/ 165124 h 254306"/>
              <a:gd name="connsiteX3" fmla="*/ 1974 w 237225"/>
              <a:gd name="connsiteY3" fmla="*/ 250849 h 254306"/>
              <a:gd name="connsiteX4" fmla="*/ 236924 w 237225"/>
              <a:gd name="connsiteY4" fmla="*/ 24 h 254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225" h="254306">
                <a:moveTo>
                  <a:pt x="236924" y="24"/>
                </a:moveTo>
                <a:cubicBezTo>
                  <a:pt x="245391" y="-2622"/>
                  <a:pt x="72882" y="207457"/>
                  <a:pt x="52774" y="234974"/>
                </a:cubicBezTo>
                <a:cubicBezTo>
                  <a:pt x="32666" y="262491"/>
                  <a:pt x="124741" y="162478"/>
                  <a:pt x="116274" y="165124"/>
                </a:cubicBezTo>
                <a:cubicBezTo>
                  <a:pt x="107807" y="167770"/>
                  <a:pt x="-17076" y="274661"/>
                  <a:pt x="1974" y="250849"/>
                </a:cubicBezTo>
                <a:cubicBezTo>
                  <a:pt x="21024" y="227037"/>
                  <a:pt x="228457" y="2670"/>
                  <a:pt x="236924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414EDE6D-6756-B764-225F-789D3B134DE7}"/>
              </a:ext>
            </a:extLst>
          </p:cNvPr>
          <p:cNvSpPr/>
          <p:nvPr/>
        </p:nvSpPr>
        <p:spPr>
          <a:xfrm>
            <a:off x="6257625" y="5299044"/>
            <a:ext cx="267273" cy="143121"/>
          </a:xfrm>
          <a:custGeom>
            <a:avLst/>
            <a:gdLst>
              <a:gd name="connsiteX0" fmla="*/ 300 w 267273"/>
              <a:gd name="connsiteY0" fmla="*/ 31 h 143121"/>
              <a:gd name="connsiteX1" fmla="*/ 178100 w 267273"/>
              <a:gd name="connsiteY1" fmla="*/ 82581 h 143121"/>
              <a:gd name="connsiteX2" fmla="*/ 267000 w 267273"/>
              <a:gd name="connsiteY2" fmla="*/ 142906 h 143121"/>
              <a:gd name="connsiteX3" fmla="*/ 203500 w 267273"/>
              <a:gd name="connsiteY3" fmla="*/ 101631 h 143121"/>
              <a:gd name="connsiteX4" fmla="*/ 136825 w 267273"/>
              <a:gd name="connsiteY4" fmla="*/ 73056 h 143121"/>
              <a:gd name="connsiteX5" fmla="*/ 300 w 267273"/>
              <a:gd name="connsiteY5" fmla="*/ 31 h 14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273" h="143121">
                <a:moveTo>
                  <a:pt x="300" y="31"/>
                </a:moveTo>
                <a:cubicBezTo>
                  <a:pt x="7179" y="1618"/>
                  <a:pt x="133650" y="58769"/>
                  <a:pt x="178100" y="82581"/>
                </a:cubicBezTo>
                <a:cubicBezTo>
                  <a:pt x="222550" y="106393"/>
                  <a:pt x="262767" y="139731"/>
                  <a:pt x="267000" y="142906"/>
                </a:cubicBezTo>
                <a:cubicBezTo>
                  <a:pt x="271233" y="146081"/>
                  <a:pt x="225196" y="113273"/>
                  <a:pt x="203500" y="101631"/>
                </a:cubicBezTo>
                <a:cubicBezTo>
                  <a:pt x="181804" y="89989"/>
                  <a:pt x="166987" y="87873"/>
                  <a:pt x="136825" y="73056"/>
                </a:cubicBezTo>
                <a:cubicBezTo>
                  <a:pt x="106663" y="58239"/>
                  <a:pt x="-6579" y="-1556"/>
                  <a:pt x="300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F47D4574-2528-0672-C509-B1E8BF5A3DC3}"/>
              </a:ext>
            </a:extLst>
          </p:cNvPr>
          <p:cNvSpPr/>
          <p:nvPr/>
        </p:nvSpPr>
        <p:spPr>
          <a:xfrm>
            <a:off x="6473762" y="5292276"/>
            <a:ext cx="209711" cy="137332"/>
          </a:xfrm>
          <a:custGeom>
            <a:avLst/>
            <a:gdLst>
              <a:gd name="connsiteX0" fmla="*/ 63 w 209711"/>
              <a:gd name="connsiteY0" fmla="*/ 136974 h 137332"/>
              <a:gd name="connsiteX1" fmla="*/ 54038 w 209711"/>
              <a:gd name="connsiteY1" fmla="*/ 95699 h 137332"/>
              <a:gd name="connsiteX2" fmla="*/ 25463 w 209711"/>
              <a:gd name="connsiteY2" fmla="*/ 70299 h 137332"/>
              <a:gd name="connsiteX3" fmla="*/ 206438 w 209711"/>
              <a:gd name="connsiteY3" fmla="*/ 449 h 137332"/>
              <a:gd name="connsiteX4" fmla="*/ 136588 w 209711"/>
              <a:gd name="connsiteY4" fmla="*/ 41724 h 137332"/>
              <a:gd name="connsiteX5" fmla="*/ 66738 w 209711"/>
              <a:gd name="connsiteY5" fmla="*/ 70299 h 137332"/>
              <a:gd name="connsiteX6" fmla="*/ 63 w 209711"/>
              <a:gd name="connsiteY6" fmla="*/ 136974 h 137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711" h="137332">
                <a:moveTo>
                  <a:pt x="63" y="136974"/>
                </a:moveTo>
                <a:cubicBezTo>
                  <a:pt x="-2054" y="141207"/>
                  <a:pt x="49805" y="106811"/>
                  <a:pt x="54038" y="95699"/>
                </a:cubicBezTo>
                <a:cubicBezTo>
                  <a:pt x="58271" y="84586"/>
                  <a:pt x="63" y="86174"/>
                  <a:pt x="25463" y="70299"/>
                </a:cubicBezTo>
                <a:cubicBezTo>
                  <a:pt x="50863" y="54424"/>
                  <a:pt x="187917" y="5212"/>
                  <a:pt x="206438" y="449"/>
                </a:cubicBezTo>
                <a:cubicBezTo>
                  <a:pt x="224959" y="-4314"/>
                  <a:pt x="159871" y="30082"/>
                  <a:pt x="136588" y="41724"/>
                </a:cubicBezTo>
                <a:cubicBezTo>
                  <a:pt x="113305" y="53366"/>
                  <a:pt x="85788" y="55482"/>
                  <a:pt x="66738" y="70299"/>
                </a:cubicBezTo>
                <a:cubicBezTo>
                  <a:pt x="47688" y="85116"/>
                  <a:pt x="2180" y="132741"/>
                  <a:pt x="63" y="1369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CECEE5AA-1FAA-05A5-DAAC-61D596DAD702}"/>
              </a:ext>
            </a:extLst>
          </p:cNvPr>
          <p:cNvSpPr/>
          <p:nvPr/>
        </p:nvSpPr>
        <p:spPr>
          <a:xfrm>
            <a:off x="6705227" y="5308456"/>
            <a:ext cx="268108" cy="138553"/>
          </a:xfrm>
          <a:custGeom>
            <a:avLst/>
            <a:gdLst>
              <a:gd name="connsiteX0" fmla="*/ 373 w 268108"/>
              <a:gd name="connsiteY0" fmla="*/ 144 h 138553"/>
              <a:gd name="connsiteX1" fmla="*/ 70223 w 268108"/>
              <a:gd name="connsiteY1" fmla="*/ 44594 h 138553"/>
              <a:gd name="connsiteX2" fmla="*/ 197223 w 268108"/>
              <a:gd name="connsiteY2" fmla="*/ 76344 h 138553"/>
              <a:gd name="connsiteX3" fmla="*/ 267073 w 268108"/>
              <a:gd name="connsiteY3" fmla="*/ 136669 h 138553"/>
              <a:gd name="connsiteX4" fmla="*/ 228973 w 268108"/>
              <a:gd name="connsiteY4" fmla="*/ 117619 h 138553"/>
              <a:gd name="connsiteX5" fmla="*/ 98798 w 268108"/>
              <a:gd name="connsiteY5" fmla="*/ 60469 h 138553"/>
              <a:gd name="connsiteX6" fmla="*/ 373 w 268108"/>
              <a:gd name="connsiteY6" fmla="*/ 144 h 138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108" h="138553">
                <a:moveTo>
                  <a:pt x="373" y="144"/>
                </a:moveTo>
                <a:cubicBezTo>
                  <a:pt x="-4389" y="-2502"/>
                  <a:pt x="37415" y="31894"/>
                  <a:pt x="70223" y="44594"/>
                </a:cubicBezTo>
                <a:cubicBezTo>
                  <a:pt x="103031" y="57294"/>
                  <a:pt x="164415" y="60998"/>
                  <a:pt x="197223" y="76344"/>
                </a:cubicBezTo>
                <a:cubicBezTo>
                  <a:pt x="230031" y="91690"/>
                  <a:pt x="261781" y="129790"/>
                  <a:pt x="267073" y="136669"/>
                </a:cubicBezTo>
                <a:cubicBezTo>
                  <a:pt x="272365" y="143548"/>
                  <a:pt x="257019" y="130319"/>
                  <a:pt x="228973" y="117619"/>
                </a:cubicBezTo>
                <a:cubicBezTo>
                  <a:pt x="200927" y="104919"/>
                  <a:pt x="132665" y="74757"/>
                  <a:pt x="98798" y="60469"/>
                </a:cubicBezTo>
                <a:cubicBezTo>
                  <a:pt x="64931" y="46181"/>
                  <a:pt x="5135" y="2790"/>
                  <a:pt x="373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F24458AC-205A-1FD5-553E-C63A045B6CDB}"/>
              </a:ext>
            </a:extLst>
          </p:cNvPr>
          <p:cNvSpPr/>
          <p:nvPr/>
        </p:nvSpPr>
        <p:spPr>
          <a:xfrm>
            <a:off x="5786227" y="5346547"/>
            <a:ext cx="590754" cy="210092"/>
          </a:xfrm>
          <a:custGeom>
            <a:avLst/>
            <a:gdLst>
              <a:gd name="connsiteX0" fmla="*/ 1798 w 590754"/>
              <a:gd name="connsiteY0" fmla="*/ 209703 h 210092"/>
              <a:gd name="connsiteX1" fmla="*/ 366923 w 590754"/>
              <a:gd name="connsiteY1" fmla="*/ 38253 h 210092"/>
              <a:gd name="connsiteX2" fmla="*/ 436773 w 590754"/>
              <a:gd name="connsiteY2" fmla="*/ 16028 h 210092"/>
              <a:gd name="connsiteX3" fmla="*/ 420898 w 590754"/>
              <a:gd name="connsiteY3" fmla="*/ 153 h 210092"/>
              <a:gd name="connsiteX4" fmla="*/ 589173 w 590754"/>
              <a:gd name="connsiteY4" fmla="*/ 25553 h 210092"/>
              <a:gd name="connsiteX5" fmla="*/ 509798 w 590754"/>
              <a:gd name="connsiteY5" fmla="*/ 28728 h 210092"/>
              <a:gd name="connsiteX6" fmla="*/ 401848 w 590754"/>
              <a:gd name="connsiteY6" fmla="*/ 35078 h 210092"/>
              <a:gd name="connsiteX7" fmla="*/ 147848 w 590754"/>
              <a:gd name="connsiteY7" fmla="*/ 127153 h 210092"/>
              <a:gd name="connsiteX8" fmla="*/ 224048 w 590754"/>
              <a:gd name="connsiteY8" fmla="*/ 85878 h 210092"/>
              <a:gd name="connsiteX9" fmla="*/ 1798 w 590754"/>
              <a:gd name="connsiteY9" fmla="*/ 209703 h 21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0754" h="210092">
                <a:moveTo>
                  <a:pt x="1798" y="209703"/>
                </a:moveTo>
                <a:cubicBezTo>
                  <a:pt x="25611" y="201765"/>
                  <a:pt x="294427" y="70532"/>
                  <a:pt x="366923" y="38253"/>
                </a:cubicBezTo>
                <a:cubicBezTo>
                  <a:pt x="439419" y="5974"/>
                  <a:pt x="436773" y="16028"/>
                  <a:pt x="436773" y="16028"/>
                </a:cubicBezTo>
                <a:cubicBezTo>
                  <a:pt x="445769" y="9678"/>
                  <a:pt x="395498" y="-1435"/>
                  <a:pt x="420898" y="153"/>
                </a:cubicBezTo>
                <a:cubicBezTo>
                  <a:pt x="446298" y="1740"/>
                  <a:pt x="574356" y="20790"/>
                  <a:pt x="589173" y="25553"/>
                </a:cubicBezTo>
                <a:cubicBezTo>
                  <a:pt x="603990" y="30316"/>
                  <a:pt x="509798" y="28728"/>
                  <a:pt x="509798" y="28728"/>
                </a:cubicBezTo>
                <a:cubicBezTo>
                  <a:pt x="478577" y="30315"/>
                  <a:pt x="462173" y="18674"/>
                  <a:pt x="401848" y="35078"/>
                </a:cubicBezTo>
                <a:cubicBezTo>
                  <a:pt x="341523" y="51482"/>
                  <a:pt x="177481" y="118686"/>
                  <a:pt x="147848" y="127153"/>
                </a:cubicBezTo>
                <a:cubicBezTo>
                  <a:pt x="118215" y="135620"/>
                  <a:pt x="249977" y="70003"/>
                  <a:pt x="224048" y="85878"/>
                </a:cubicBezTo>
                <a:cubicBezTo>
                  <a:pt x="198119" y="101753"/>
                  <a:pt x="-22015" y="217641"/>
                  <a:pt x="1798" y="209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68FB6072-2616-9613-A7BC-7645B1630177}"/>
              </a:ext>
            </a:extLst>
          </p:cNvPr>
          <p:cNvSpPr/>
          <p:nvPr/>
        </p:nvSpPr>
        <p:spPr>
          <a:xfrm>
            <a:off x="6832105" y="5678383"/>
            <a:ext cx="176312" cy="295229"/>
          </a:xfrm>
          <a:custGeom>
            <a:avLst/>
            <a:gdLst>
              <a:gd name="connsiteX0" fmla="*/ 175120 w 176312"/>
              <a:gd name="connsiteY0" fmla="*/ 1692 h 295229"/>
              <a:gd name="connsiteX1" fmla="*/ 495 w 176312"/>
              <a:gd name="connsiteY1" fmla="*/ 293792 h 295229"/>
              <a:gd name="connsiteX2" fmla="*/ 121145 w 176312"/>
              <a:gd name="connsiteY2" fmla="*/ 115992 h 295229"/>
              <a:gd name="connsiteX3" fmla="*/ 79870 w 176312"/>
              <a:gd name="connsiteY3" fmla="*/ 169967 h 295229"/>
              <a:gd name="connsiteX4" fmla="*/ 175120 w 176312"/>
              <a:gd name="connsiteY4" fmla="*/ 1692 h 29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312" h="295229">
                <a:moveTo>
                  <a:pt x="175120" y="1692"/>
                </a:moveTo>
                <a:cubicBezTo>
                  <a:pt x="161891" y="22330"/>
                  <a:pt x="9491" y="274742"/>
                  <a:pt x="495" y="293792"/>
                </a:cubicBezTo>
                <a:cubicBezTo>
                  <a:pt x="-8501" y="312842"/>
                  <a:pt x="107916" y="136630"/>
                  <a:pt x="121145" y="115992"/>
                </a:cubicBezTo>
                <a:cubicBezTo>
                  <a:pt x="134374" y="95354"/>
                  <a:pt x="72462" y="184254"/>
                  <a:pt x="79870" y="169967"/>
                </a:cubicBezTo>
                <a:cubicBezTo>
                  <a:pt x="87278" y="155680"/>
                  <a:pt x="188349" y="-18946"/>
                  <a:pt x="175120" y="1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27D212B0-3613-6BCC-FDC1-AED206045CB6}"/>
              </a:ext>
            </a:extLst>
          </p:cNvPr>
          <p:cNvSpPr/>
          <p:nvPr/>
        </p:nvSpPr>
        <p:spPr>
          <a:xfrm>
            <a:off x="5796930" y="5844761"/>
            <a:ext cx="403521" cy="180771"/>
          </a:xfrm>
          <a:custGeom>
            <a:avLst/>
            <a:gdLst>
              <a:gd name="connsiteX0" fmla="*/ 620 w 403521"/>
              <a:gd name="connsiteY0" fmla="*/ 414 h 180771"/>
              <a:gd name="connsiteX1" fmla="*/ 387970 w 403521"/>
              <a:gd name="connsiteY1" fmla="*/ 175039 h 180771"/>
              <a:gd name="connsiteX2" fmla="*/ 299070 w 403521"/>
              <a:gd name="connsiteY2" fmla="*/ 127414 h 180771"/>
              <a:gd name="connsiteX3" fmla="*/ 620 w 403521"/>
              <a:gd name="connsiteY3" fmla="*/ 414 h 180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521" h="180771">
                <a:moveTo>
                  <a:pt x="620" y="414"/>
                </a:moveTo>
                <a:cubicBezTo>
                  <a:pt x="15437" y="8352"/>
                  <a:pt x="338228" y="153872"/>
                  <a:pt x="387970" y="175039"/>
                </a:cubicBezTo>
                <a:cubicBezTo>
                  <a:pt x="437712" y="196206"/>
                  <a:pt x="357278" y="153872"/>
                  <a:pt x="299070" y="127414"/>
                </a:cubicBezTo>
                <a:cubicBezTo>
                  <a:pt x="240862" y="100956"/>
                  <a:pt x="-14197" y="-7524"/>
                  <a:pt x="620" y="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94C4F6D5-2361-6C4C-5E99-78E58D53D43E}"/>
              </a:ext>
            </a:extLst>
          </p:cNvPr>
          <p:cNvSpPr/>
          <p:nvPr/>
        </p:nvSpPr>
        <p:spPr>
          <a:xfrm>
            <a:off x="6505477" y="5346455"/>
            <a:ext cx="243886" cy="25890"/>
          </a:xfrm>
          <a:custGeom>
            <a:avLst/>
            <a:gdLst>
              <a:gd name="connsiteX0" fmla="*/ 98 w 243886"/>
              <a:gd name="connsiteY0" fmla="*/ 245 h 25890"/>
              <a:gd name="connsiteX1" fmla="*/ 228698 w 243886"/>
              <a:gd name="connsiteY1" fmla="*/ 25645 h 25890"/>
              <a:gd name="connsiteX2" fmla="*/ 200123 w 243886"/>
              <a:gd name="connsiteY2" fmla="*/ 12945 h 25890"/>
              <a:gd name="connsiteX3" fmla="*/ 98 w 243886"/>
              <a:gd name="connsiteY3" fmla="*/ 245 h 2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86" h="25890">
                <a:moveTo>
                  <a:pt x="98" y="245"/>
                </a:moveTo>
                <a:cubicBezTo>
                  <a:pt x="4860" y="2362"/>
                  <a:pt x="195361" y="23528"/>
                  <a:pt x="228698" y="25645"/>
                </a:cubicBezTo>
                <a:cubicBezTo>
                  <a:pt x="262035" y="27762"/>
                  <a:pt x="235048" y="15591"/>
                  <a:pt x="200123" y="12945"/>
                </a:cubicBezTo>
                <a:cubicBezTo>
                  <a:pt x="165198" y="10299"/>
                  <a:pt x="-4664" y="-1872"/>
                  <a:pt x="98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AFC5E7EA-E02D-17DF-C253-97F43211AF4C}"/>
              </a:ext>
            </a:extLst>
          </p:cNvPr>
          <p:cNvSpPr/>
          <p:nvPr/>
        </p:nvSpPr>
        <p:spPr>
          <a:xfrm>
            <a:off x="6178429" y="5374887"/>
            <a:ext cx="336964" cy="104048"/>
          </a:xfrm>
          <a:custGeom>
            <a:avLst/>
            <a:gdLst>
              <a:gd name="connsiteX0" fmla="*/ 121 w 336964"/>
              <a:gd name="connsiteY0" fmla="*/ 388 h 104048"/>
              <a:gd name="connsiteX1" fmla="*/ 158871 w 336964"/>
              <a:gd name="connsiteY1" fmla="*/ 67063 h 104048"/>
              <a:gd name="connsiteX2" fmla="*/ 333496 w 336964"/>
              <a:gd name="connsiteY2" fmla="*/ 67063 h 104048"/>
              <a:gd name="connsiteX3" fmla="*/ 263646 w 336964"/>
              <a:gd name="connsiteY3" fmla="*/ 67063 h 104048"/>
              <a:gd name="connsiteX4" fmla="*/ 123946 w 336964"/>
              <a:gd name="connsiteY4" fmla="*/ 73413 h 104048"/>
              <a:gd name="connsiteX5" fmla="*/ 184271 w 336964"/>
              <a:gd name="connsiteY5" fmla="*/ 101988 h 104048"/>
              <a:gd name="connsiteX6" fmla="*/ 121 w 336964"/>
              <a:gd name="connsiteY6" fmla="*/ 388 h 10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964" h="104048">
                <a:moveTo>
                  <a:pt x="121" y="388"/>
                </a:moveTo>
                <a:cubicBezTo>
                  <a:pt x="-4112" y="-5433"/>
                  <a:pt x="103308" y="55950"/>
                  <a:pt x="158871" y="67063"/>
                </a:cubicBezTo>
                <a:cubicBezTo>
                  <a:pt x="214434" y="78176"/>
                  <a:pt x="333496" y="67063"/>
                  <a:pt x="333496" y="67063"/>
                </a:cubicBezTo>
                <a:cubicBezTo>
                  <a:pt x="350958" y="67063"/>
                  <a:pt x="298571" y="66005"/>
                  <a:pt x="263646" y="67063"/>
                </a:cubicBezTo>
                <a:cubicBezTo>
                  <a:pt x="228721" y="68121"/>
                  <a:pt x="137175" y="67592"/>
                  <a:pt x="123946" y="73413"/>
                </a:cubicBezTo>
                <a:cubicBezTo>
                  <a:pt x="110717" y="79234"/>
                  <a:pt x="202792" y="112571"/>
                  <a:pt x="184271" y="101988"/>
                </a:cubicBezTo>
                <a:cubicBezTo>
                  <a:pt x="165750" y="91405"/>
                  <a:pt x="4354" y="6209"/>
                  <a:pt x="121" y="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CEEBFAB3-B255-6263-F06F-EE2FBB61883C}"/>
              </a:ext>
            </a:extLst>
          </p:cNvPr>
          <p:cNvSpPr/>
          <p:nvPr/>
        </p:nvSpPr>
        <p:spPr>
          <a:xfrm>
            <a:off x="6019707" y="5460738"/>
            <a:ext cx="79325" cy="65142"/>
          </a:xfrm>
          <a:custGeom>
            <a:avLst/>
            <a:gdLst>
              <a:gd name="connsiteX0" fmla="*/ 93 w 79325"/>
              <a:gd name="connsiteY0" fmla="*/ 262 h 65142"/>
              <a:gd name="connsiteX1" fmla="*/ 76293 w 79325"/>
              <a:gd name="connsiteY1" fmla="*/ 63762 h 65142"/>
              <a:gd name="connsiteX2" fmla="*/ 60418 w 79325"/>
              <a:gd name="connsiteY2" fmla="*/ 41537 h 65142"/>
              <a:gd name="connsiteX3" fmla="*/ 93 w 79325"/>
              <a:gd name="connsiteY3" fmla="*/ 262 h 6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325" h="65142">
                <a:moveTo>
                  <a:pt x="93" y="262"/>
                </a:moveTo>
                <a:cubicBezTo>
                  <a:pt x="2739" y="3966"/>
                  <a:pt x="66239" y="56883"/>
                  <a:pt x="76293" y="63762"/>
                </a:cubicBezTo>
                <a:cubicBezTo>
                  <a:pt x="86347" y="70641"/>
                  <a:pt x="68885" y="50004"/>
                  <a:pt x="60418" y="41537"/>
                </a:cubicBezTo>
                <a:cubicBezTo>
                  <a:pt x="51951" y="33070"/>
                  <a:pt x="-2553" y="-3442"/>
                  <a:pt x="93" y="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7C9364B9-63F3-2471-E130-F49673FE58A0}"/>
              </a:ext>
            </a:extLst>
          </p:cNvPr>
          <p:cNvSpPr/>
          <p:nvPr/>
        </p:nvSpPr>
        <p:spPr>
          <a:xfrm>
            <a:off x="6451541" y="5841997"/>
            <a:ext cx="85604" cy="196856"/>
          </a:xfrm>
          <a:custGeom>
            <a:avLst/>
            <a:gdLst>
              <a:gd name="connsiteX0" fmla="*/ 59 w 85604"/>
              <a:gd name="connsiteY0" fmla="*/ 3 h 196856"/>
              <a:gd name="connsiteX1" fmla="*/ 66734 w 85604"/>
              <a:gd name="connsiteY1" fmla="*/ 98428 h 196856"/>
              <a:gd name="connsiteX2" fmla="*/ 82609 w 85604"/>
              <a:gd name="connsiteY2" fmla="*/ 196853 h 196856"/>
              <a:gd name="connsiteX3" fmla="*/ 79434 w 85604"/>
              <a:gd name="connsiteY3" fmla="*/ 101603 h 196856"/>
              <a:gd name="connsiteX4" fmla="*/ 59 w 85604"/>
              <a:gd name="connsiteY4" fmla="*/ 3 h 196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04" h="196856">
                <a:moveTo>
                  <a:pt x="59" y="3"/>
                </a:moveTo>
                <a:cubicBezTo>
                  <a:pt x="-2058" y="-526"/>
                  <a:pt x="52976" y="65620"/>
                  <a:pt x="66734" y="98428"/>
                </a:cubicBezTo>
                <a:cubicBezTo>
                  <a:pt x="80492" y="131236"/>
                  <a:pt x="80492" y="196324"/>
                  <a:pt x="82609" y="196853"/>
                </a:cubicBezTo>
                <a:cubicBezTo>
                  <a:pt x="84726" y="197382"/>
                  <a:pt x="89488" y="133882"/>
                  <a:pt x="79434" y="101603"/>
                </a:cubicBezTo>
                <a:cubicBezTo>
                  <a:pt x="69380" y="69324"/>
                  <a:pt x="2176" y="532"/>
                  <a:pt x="5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289C321F-9D50-FDD9-EE52-1AF6EC519D66}"/>
              </a:ext>
            </a:extLst>
          </p:cNvPr>
          <p:cNvSpPr/>
          <p:nvPr/>
        </p:nvSpPr>
        <p:spPr>
          <a:xfrm>
            <a:off x="6541415" y="5794142"/>
            <a:ext cx="40498" cy="241743"/>
          </a:xfrm>
          <a:custGeom>
            <a:avLst/>
            <a:gdLst>
              <a:gd name="connsiteX0" fmla="*/ 40360 w 40498"/>
              <a:gd name="connsiteY0" fmla="*/ 233 h 241743"/>
              <a:gd name="connsiteX1" fmla="*/ 14960 w 40498"/>
              <a:gd name="connsiteY1" fmla="*/ 105008 h 241743"/>
              <a:gd name="connsiteX2" fmla="*/ 11785 w 40498"/>
              <a:gd name="connsiteY2" fmla="*/ 241533 h 241743"/>
              <a:gd name="connsiteX3" fmla="*/ 2260 w 40498"/>
              <a:gd name="connsiteY3" fmla="*/ 133583 h 241743"/>
              <a:gd name="connsiteX4" fmla="*/ 40360 w 40498"/>
              <a:gd name="connsiteY4" fmla="*/ 233 h 24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98" h="241743">
                <a:moveTo>
                  <a:pt x="40360" y="233"/>
                </a:moveTo>
                <a:cubicBezTo>
                  <a:pt x="42477" y="-4529"/>
                  <a:pt x="19722" y="64791"/>
                  <a:pt x="14960" y="105008"/>
                </a:cubicBezTo>
                <a:cubicBezTo>
                  <a:pt x="10197" y="145225"/>
                  <a:pt x="13902" y="236771"/>
                  <a:pt x="11785" y="241533"/>
                </a:cubicBezTo>
                <a:cubicBezTo>
                  <a:pt x="9668" y="246295"/>
                  <a:pt x="-5677" y="169037"/>
                  <a:pt x="2260" y="133583"/>
                </a:cubicBezTo>
                <a:cubicBezTo>
                  <a:pt x="10197" y="98129"/>
                  <a:pt x="38243" y="4995"/>
                  <a:pt x="40360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D286E9A1-0FA2-929F-10E4-353CED740D7A}"/>
              </a:ext>
            </a:extLst>
          </p:cNvPr>
          <p:cNvSpPr/>
          <p:nvPr/>
        </p:nvSpPr>
        <p:spPr>
          <a:xfrm>
            <a:off x="6254568" y="5860851"/>
            <a:ext cx="31966" cy="162332"/>
          </a:xfrm>
          <a:custGeom>
            <a:avLst/>
            <a:gdLst>
              <a:gd name="connsiteX0" fmla="*/ 31932 w 31966"/>
              <a:gd name="connsiteY0" fmla="*/ 199 h 162332"/>
              <a:gd name="connsiteX1" fmla="*/ 6532 w 31966"/>
              <a:gd name="connsiteY1" fmla="*/ 92274 h 162332"/>
              <a:gd name="connsiteX2" fmla="*/ 16057 w 31966"/>
              <a:gd name="connsiteY2" fmla="*/ 162124 h 162332"/>
              <a:gd name="connsiteX3" fmla="*/ 182 w 31966"/>
              <a:gd name="connsiteY3" fmla="*/ 70049 h 162332"/>
              <a:gd name="connsiteX4" fmla="*/ 31932 w 31966"/>
              <a:gd name="connsiteY4" fmla="*/ 199 h 162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66" h="162332">
                <a:moveTo>
                  <a:pt x="31932" y="199"/>
                </a:moveTo>
                <a:cubicBezTo>
                  <a:pt x="32990" y="3903"/>
                  <a:pt x="9178" y="65287"/>
                  <a:pt x="6532" y="92274"/>
                </a:cubicBezTo>
                <a:cubicBezTo>
                  <a:pt x="3886" y="119262"/>
                  <a:pt x="17115" y="165828"/>
                  <a:pt x="16057" y="162124"/>
                </a:cubicBezTo>
                <a:cubicBezTo>
                  <a:pt x="14999" y="158420"/>
                  <a:pt x="-1935" y="94920"/>
                  <a:pt x="182" y="70049"/>
                </a:cubicBezTo>
                <a:cubicBezTo>
                  <a:pt x="2299" y="45178"/>
                  <a:pt x="30874" y="-3505"/>
                  <a:pt x="31932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85F35C76-6A5F-9F77-EECE-F26F45614BC8}"/>
              </a:ext>
            </a:extLst>
          </p:cNvPr>
          <p:cNvSpPr/>
          <p:nvPr/>
        </p:nvSpPr>
        <p:spPr>
          <a:xfrm>
            <a:off x="6412619" y="5390831"/>
            <a:ext cx="481176" cy="73475"/>
          </a:xfrm>
          <a:custGeom>
            <a:avLst/>
            <a:gdLst>
              <a:gd name="connsiteX0" fmla="*/ 10406 w 481176"/>
              <a:gd name="connsiteY0" fmla="*/ 9844 h 73475"/>
              <a:gd name="connsiteX1" fmla="*/ 312031 w 481176"/>
              <a:gd name="connsiteY1" fmla="*/ 319 h 73475"/>
              <a:gd name="connsiteX2" fmla="*/ 197731 w 481176"/>
              <a:gd name="connsiteY2" fmla="*/ 22544 h 73475"/>
              <a:gd name="connsiteX3" fmla="*/ 480306 w 481176"/>
              <a:gd name="connsiteY3" fmla="*/ 38419 h 73475"/>
              <a:gd name="connsiteX4" fmla="*/ 283456 w 481176"/>
              <a:gd name="connsiteY4" fmla="*/ 32069 h 73475"/>
              <a:gd name="connsiteX5" fmla="*/ 207256 w 481176"/>
              <a:gd name="connsiteY5" fmla="*/ 73344 h 73475"/>
              <a:gd name="connsiteX6" fmla="*/ 242181 w 481176"/>
              <a:gd name="connsiteY6" fmla="*/ 16194 h 73475"/>
              <a:gd name="connsiteX7" fmla="*/ 83431 w 481176"/>
              <a:gd name="connsiteY7" fmla="*/ 16194 h 73475"/>
              <a:gd name="connsiteX8" fmla="*/ 10406 w 481176"/>
              <a:gd name="connsiteY8" fmla="*/ 9844 h 7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1176" h="73475">
                <a:moveTo>
                  <a:pt x="10406" y="9844"/>
                </a:moveTo>
                <a:cubicBezTo>
                  <a:pt x="48506" y="7198"/>
                  <a:pt x="280810" y="-1798"/>
                  <a:pt x="312031" y="319"/>
                </a:cubicBezTo>
                <a:cubicBezTo>
                  <a:pt x="343252" y="2436"/>
                  <a:pt x="169685" y="16194"/>
                  <a:pt x="197731" y="22544"/>
                </a:cubicBezTo>
                <a:cubicBezTo>
                  <a:pt x="225777" y="28894"/>
                  <a:pt x="466019" y="36832"/>
                  <a:pt x="480306" y="38419"/>
                </a:cubicBezTo>
                <a:cubicBezTo>
                  <a:pt x="494593" y="40006"/>
                  <a:pt x="328964" y="26248"/>
                  <a:pt x="283456" y="32069"/>
                </a:cubicBezTo>
                <a:cubicBezTo>
                  <a:pt x="237948" y="37890"/>
                  <a:pt x="214135" y="75990"/>
                  <a:pt x="207256" y="73344"/>
                </a:cubicBezTo>
                <a:cubicBezTo>
                  <a:pt x="200377" y="70698"/>
                  <a:pt x="262818" y="25719"/>
                  <a:pt x="242181" y="16194"/>
                </a:cubicBezTo>
                <a:cubicBezTo>
                  <a:pt x="221544" y="6669"/>
                  <a:pt x="118356" y="17782"/>
                  <a:pt x="83431" y="16194"/>
                </a:cubicBezTo>
                <a:cubicBezTo>
                  <a:pt x="48506" y="14606"/>
                  <a:pt x="-27694" y="12490"/>
                  <a:pt x="10406" y="98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36D705E4-6AF3-F971-A2C7-040DBE274058}"/>
              </a:ext>
            </a:extLst>
          </p:cNvPr>
          <p:cNvSpPr/>
          <p:nvPr/>
        </p:nvSpPr>
        <p:spPr>
          <a:xfrm>
            <a:off x="6181646" y="5829191"/>
            <a:ext cx="38188" cy="174815"/>
          </a:xfrm>
          <a:custGeom>
            <a:avLst/>
            <a:gdLst>
              <a:gd name="connsiteX0" fmla="*/ 38179 w 38188"/>
              <a:gd name="connsiteY0" fmla="*/ 109 h 174815"/>
              <a:gd name="connsiteX1" fmla="*/ 9604 w 38188"/>
              <a:gd name="connsiteY1" fmla="*/ 85834 h 174815"/>
              <a:gd name="connsiteX2" fmla="*/ 79 w 38188"/>
              <a:gd name="connsiteY2" fmla="*/ 174734 h 174815"/>
              <a:gd name="connsiteX3" fmla="*/ 6429 w 38188"/>
              <a:gd name="connsiteY3" fmla="*/ 69959 h 174815"/>
              <a:gd name="connsiteX4" fmla="*/ 38179 w 38188"/>
              <a:gd name="connsiteY4" fmla="*/ 109 h 17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88" h="174815">
                <a:moveTo>
                  <a:pt x="38179" y="109"/>
                </a:moveTo>
                <a:cubicBezTo>
                  <a:pt x="38708" y="2755"/>
                  <a:pt x="15954" y="56730"/>
                  <a:pt x="9604" y="85834"/>
                </a:cubicBezTo>
                <a:cubicBezTo>
                  <a:pt x="3254" y="114938"/>
                  <a:pt x="608" y="177380"/>
                  <a:pt x="79" y="174734"/>
                </a:cubicBezTo>
                <a:cubicBezTo>
                  <a:pt x="-450" y="172088"/>
                  <a:pt x="1667" y="96417"/>
                  <a:pt x="6429" y="69959"/>
                </a:cubicBezTo>
                <a:cubicBezTo>
                  <a:pt x="11191" y="43501"/>
                  <a:pt x="37650" y="-2537"/>
                  <a:pt x="38179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970EEEBC-779B-991D-962F-C4594FBA4D0A}"/>
              </a:ext>
            </a:extLst>
          </p:cNvPr>
          <p:cNvSpPr/>
          <p:nvPr/>
        </p:nvSpPr>
        <p:spPr>
          <a:xfrm>
            <a:off x="6040627" y="5819764"/>
            <a:ext cx="80955" cy="136896"/>
          </a:xfrm>
          <a:custGeom>
            <a:avLst/>
            <a:gdLst>
              <a:gd name="connsiteX0" fmla="*/ 80773 w 80955"/>
              <a:gd name="connsiteY0" fmla="*/ 11 h 136896"/>
              <a:gd name="connsiteX1" fmla="*/ 52198 w 80955"/>
              <a:gd name="connsiteY1" fmla="*/ 92086 h 136896"/>
              <a:gd name="connsiteX2" fmla="*/ 52198 w 80955"/>
              <a:gd name="connsiteY2" fmla="*/ 136536 h 136896"/>
              <a:gd name="connsiteX3" fmla="*/ 14098 w 80955"/>
              <a:gd name="connsiteY3" fmla="*/ 107961 h 136896"/>
              <a:gd name="connsiteX4" fmla="*/ 20448 w 80955"/>
              <a:gd name="connsiteY4" fmla="*/ 22236 h 136896"/>
              <a:gd name="connsiteX5" fmla="*/ 1398 w 80955"/>
              <a:gd name="connsiteY5" fmla="*/ 92086 h 136896"/>
              <a:gd name="connsiteX6" fmla="*/ 64898 w 80955"/>
              <a:gd name="connsiteY6" fmla="*/ 136536 h 136896"/>
              <a:gd name="connsiteX7" fmla="*/ 64898 w 80955"/>
              <a:gd name="connsiteY7" fmla="*/ 98436 h 136896"/>
              <a:gd name="connsiteX8" fmla="*/ 80773 w 80955"/>
              <a:gd name="connsiteY8" fmla="*/ 11 h 13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955" h="136896">
                <a:moveTo>
                  <a:pt x="80773" y="11"/>
                </a:moveTo>
                <a:cubicBezTo>
                  <a:pt x="78656" y="-1047"/>
                  <a:pt x="56961" y="69332"/>
                  <a:pt x="52198" y="92086"/>
                </a:cubicBezTo>
                <a:cubicBezTo>
                  <a:pt x="47435" y="114840"/>
                  <a:pt x="58548" y="133890"/>
                  <a:pt x="52198" y="136536"/>
                </a:cubicBezTo>
                <a:cubicBezTo>
                  <a:pt x="45848" y="139182"/>
                  <a:pt x="19390" y="127011"/>
                  <a:pt x="14098" y="107961"/>
                </a:cubicBezTo>
                <a:cubicBezTo>
                  <a:pt x="8806" y="88911"/>
                  <a:pt x="22565" y="24882"/>
                  <a:pt x="20448" y="22236"/>
                </a:cubicBezTo>
                <a:cubicBezTo>
                  <a:pt x="18331" y="19590"/>
                  <a:pt x="-6010" y="73036"/>
                  <a:pt x="1398" y="92086"/>
                </a:cubicBezTo>
                <a:cubicBezTo>
                  <a:pt x="8806" y="111136"/>
                  <a:pt x="54315" y="135478"/>
                  <a:pt x="64898" y="136536"/>
                </a:cubicBezTo>
                <a:cubicBezTo>
                  <a:pt x="75481" y="137594"/>
                  <a:pt x="63840" y="116957"/>
                  <a:pt x="64898" y="98436"/>
                </a:cubicBezTo>
                <a:cubicBezTo>
                  <a:pt x="65956" y="79915"/>
                  <a:pt x="82890" y="1069"/>
                  <a:pt x="80773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6236E170-3A01-E4F9-9D4F-B50F6CA95BE1}"/>
              </a:ext>
            </a:extLst>
          </p:cNvPr>
          <p:cNvSpPr/>
          <p:nvPr/>
        </p:nvSpPr>
        <p:spPr>
          <a:xfrm>
            <a:off x="5914179" y="5762567"/>
            <a:ext cx="93121" cy="175129"/>
          </a:xfrm>
          <a:custGeom>
            <a:avLst/>
            <a:gdLst>
              <a:gd name="connsiteX0" fmla="*/ 92921 w 93121"/>
              <a:gd name="connsiteY0" fmla="*/ 58 h 175129"/>
              <a:gd name="connsiteX1" fmla="*/ 64346 w 93121"/>
              <a:gd name="connsiteY1" fmla="*/ 88958 h 175129"/>
              <a:gd name="connsiteX2" fmla="*/ 51646 w 93121"/>
              <a:gd name="connsiteY2" fmla="*/ 174683 h 175129"/>
              <a:gd name="connsiteX3" fmla="*/ 32596 w 93121"/>
              <a:gd name="connsiteY3" fmla="*/ 50858 h 175129"/>
              <a:gd name="connsiteX4" fmla="*/ 26246 w 93121"/>
              <a:gd name="connsiteY4" fmla="*/ 165158 h 175129"/>
              <a:gd name="connsiteX5" fmla="*/ 846 w 93121"/>
              <a:gd name="connsiteY5" fmla="*/ 34983 h 175129"/>
              <a:gd name="connsiteX6" fmla="*/ 61171 w 93121"/>
              <a:gd name="connsiteY6" fmla="*/ 165158 h 175129"/>
              <a:gd name="connsiteX7" fmla="*/ 48471 w 93121"/>
              <a:gd name="connsiteY7" fmla="*/ 76258 h 175129"/>
              <a:gd name="connsiteX8" fmla="*/ 92921 w 93121"/>
              <a:gd name="connsiteY8" fmla="*/ 58 h 17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121" h="175129">
                <a:moveTo>
                  <a:pt x="92921" y="58"/>
                </a:moveTo>
                <a:cubicBezTo>
                  <a:pt x="95567" y="2175"/>
                  <a:pt x="71225" y="59854"/>
                  <a:pt x="64346" y="88958"/>
                </a:cubicBezTo>
                <a:cubicBezTo>
                  <a:pt x="57467" y="118062"/>
                  <a:pt x="56938" y="181033"/>
                  <a:pt x="51646" y="174683"/>
                </a:cubicBezTo>
                <a:cubicBezTo>
                  <a:pt x="46354" y="168333"/>
                  <a:pt x="36829" y="52445"/>
                  <a:pt x="32596" y="50858"/>
                </a:cubicBezTo>
                <a:cubicBezTo>
                  <a:pt x="28363" y="49271"/>
                  <a:pt x="31538" y="167804"/>
                  <a:pt x="26246" y="165158"/>
                </a:cubicBezTo>
                <a:cubicBezTo>
                  <a:pt x="20954" y="162512"/>
                  <a:pt x="-4975" y="34983"/>
                  <a:pt x="846" y="34983"/>
                </a:cubicBezTo>
                <a:cubicBezTo>
                  <a:pt x="6667" y="34983"/>
                  <a:pt x="53233" y="158279"/>
                  <a:pt x="61171" y="165158"/>
                </a:cubicBezTo>
                <a:cubicBezTo>
                  <a:pt x="69109" y="172037"/>
                  <a:pt x="45296" y="99012"/>
                  <a:pt x="48471" y="76258"/>
                </a:cubicBezTo>
                <a:cubicBezTo>
                  <a:pt x="51646" y="53504"/>
                  <a:pt x="90275" y="-2059"/>
                  <a:pt x="92921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A904A795-C24B-A410-EBCF-63C71B0D9FC6}"/>
              </a:ext>
            </a:extLst>
          </p:cNvPr>
          <p:cNvSpPr/>
          <p:nvPr/>
        </p:nvSpPr>
        <p:spPr>
          <a:xfrm>
            <a:off x="6292744" y="5809407"/>
            <a:ext cx="365721" cy="71097"/>
          </a:xfrm>
          <a:custGeom>
            <a:avLst/>
            <a:gdLst>
              <a:gd name="connsiteX0" fmla="*/ 106 w 365721"/>
              <a:gd name="connsiteY0" fmla="*/ 70693 h 71097"/>
              <a:gd name="connsiteX1" fmla="*/ 136631 w 365721"/>
              <a:gd name="connsiteY1" fmla="*/ 10368 h 71097"/>
              <a:gd name="connsiteX2" fmla="*/ 200131 w 365721"/>
              <a:gd name="connsiteY2" fmla="*/ 843 h 71097"/>
              <a:gd name="connsiteX3" fmla="*/ 104881 w 365721"/>
              <a:gd name="connsiteY3" fmla="*/ 19893 h 71097"/>
              <a:gd name="connsiteX4" fmla="*/ 323956 w 365721"/>
              <a:gd name="connsiteY4" fmla="*/ 843 h 71097"/>
              <a:gd name="connsiteX5" fmla="*/ 362056 w 365721"/>
              <a:gd name="connsiteY5" fmla="*/ 7193 h 71097"/>
              <a:gd name="connsiteX6" fmla="*/ 273156 w 365721"/>
              <a:gd name="connsiteY6" fmla="*/ 19893 h 71097"/>
              <a:gd name="connsiteX7" fmla="*/ 193781 w 365721"/>
              <a:gd name="connsiteY7" fmla="*/ 16718 h 71097"/>
              <a:gd name="connsiteX8" fmla="*/ 114406 w 365721"/>
              <a:gd name="connsiteY8" fmla="*/ 35768 h 71097"/>
              <a:gd name="connsiteX9" fmla="*/ 106 w 365721"/>
              <a:gd name="connsiteY9" fmla="*/ 70693 h 7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5721" h="71097">
                <a:moveTo>
                  <a:pt x="106" y="70693"/>
                </a:moveTo>
                <a:cubicBezTo>
                  <a:pt x="3810" y="66460"/>
                  <a:pt x="103294" y="22010"/>
                  <a:pt x="136631" y="10368"/>
                </a:cubicBezTo>
                <a:cubicBezTo>
                  <a:pt x="169968" y="-1274"/>
                  <a:pt x="205423" y="-744"/>
                  <a:pt x="200131" y="843"/>
                </a:cubicBezTo>
                <a:cubicBezTo>
                  <a:pt x="194839" y="2430"/>
                  <a:pt x="84244" y="19893"/>
                  <a:pt x="104881" y="19893"/>
                </a:cubicBezTo>
                <a:cubicBezTo>
                  <a:pt x="125518" y="19893"/>
                  <a:pt x="281094" y="2960"/>
                  <a:pt x="323956" y="843"/>
                </a:cubicBezTo>
                <a:cubicBezTo>
                  <a:pt x="366818" y="-1274"/>
                  <a:pt x="370523" y="4018"/>
                  <a:pt x="362056" y="7193"/>
                </a:cubicBezTo>
                <a:cubicBezTo>
                  <a:pt x="353589" y="10368"/>
                  <a:pt x="301202" y="18306"/>
                  <a:pt x="273156" y="19893"/>
                </a:cubicBezTo>
                <a:cubicBezTo>
                  <a:pt x="245110" y="21480"/>
                  <a:pt x="220239" y="14072"/>
                  <a:pt x="193781" y="16718"/>
                </a:cubicBezTo>
                <a:cubicBezTo>
                  <a:pt x="167323" y="19364"/>
                  <a:pt x="138748" y="26772"/>
                  <a:pt x="114406" y="35768"/>
                </a:cubicBezTo>
                <a:cubicBezTo>
                  <a:pt x="90064" y="44764"/>
                  <a:pt x="-3598" y="74926"/>
                  <a:pt x="106" y="70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141A4ED8-5208-61F1-0282-EFDEF1FB48DE}"/>
              </a:ext>
            </a:extLst>
          </p:cNvPr>
          <p:cNvSpPr/>
          <p:nvPr/>
        </p:nvSpPr>
        <p:spPr>
          <a:xfrm>
            <a:off x="6441938" y="5848346"/>
            <a:ext cx="28810" cy="184156"/>
          </a:xfrm>
          <a:custGeom>
            <a:avLst/>
            <a:gdLst>
              <a:gd name="connsiteX0" fmla="*/ 12837 w 28810"/>
              <a:gd name="connsiteY0" fmla="*/ 4 h 184156"/>
              <a:gd name="connsiteX1" fmla="*/ 9662 w 28810"/>
              <a:gd name="connsiteY1" fmla="*/ 73029 h 184156"/>
              <a:gd name="connsiteX2" fmla="*/ 28712 w 28810"/>
              <a:gd name="connsiteY2" fmla="*/ 184154 h 184156"/>
              <a:gd name="connsiteX3" fmla="*/ 137 w 28810"/>
              <a:gd name="connsiteY3" fmla="*/ 69854 h 184156"/>
              <a:gd name="connsiteX4" fmla="*/ 12837 w 28810"/>
              <a:gd name="connsiteY4" fmla="*/ 4 h 18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10" h="184156">
                <a:moveTo>
                  <a:pt x="12837" y="4"/>
                </a:moveTo>
                <a:cubicBezTo>
                  <a:pt x="14424" y="533"/>
                  <a:pt x="7016" y="42337"/>
                  <a:pt x="9662" y="73029"/>
                </a:cubicBezTo>
                <a:cubicBezTo>
                  <a:pt x="12308" y="103721"/>
                  <a:pt x="30299" y="184683"/>
                  <a:pt x="28712" y="184154"/>
                </a:cubicBezTo>
                <a:cubicBezTo>
                  <a:pt x="27125" y="183625"/>
                  <a:pt x="1724" y="96312"/>
                  <a:pt x="137" y="69854"/>
                </a:cubicBezTo>
                <a:cubicBezTo>
                  <a:pt x="-1451" y="43396"/>
                  <a:pt x="11250" y="-525"/>
                  <a:pt x="1283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0060F3FF-D1BF-DB08-D820-98B95E13D14A}"/>
              </a:ext>
            </a:extLst>
          </p:cNvPr>
          <p:cNvSpPr/>
          <p:nvPr/>
        </p:nvSpPr>
        <p:spPr>
          <a:xfrm>
            <a:off x="6509763" y="5906502"/>
            <a:ext cx="274325" cy="87989"/>
          </a:xfrm>
          <a:custGeom>
            <a:avLst/>
            <a:gdLst>
              <a:gd name="connsiteX0" fmla="*/ 2162 w 274325"/>
              <a:gd name="connsiteY0" fmla="*/ 87898 h 87989"/>
              <a:gd name="connsiteX1" fmla="*/ 132337 w 274325"/>
              <a:gd name="connsiteY1" fmla="*/ 21223 h 87989"/>
              <a:gd name="connsiteX2" fmla="*/ 262512 w 274325"/>
              <a:gd name="connsiteY2" fmla="*/ 5348 h 87989"/>
              <a:gd name="connsiteX3" fmla="*/ 243462 w 274325"/>
              <a:gd name="connsiteY3" fmla="*/ 5348 h 87989"/>
              <a:gd name="connsiteX4" fmla="*/ 2162 w 274325"/>
              <a:gd name="connsiteY4" fmla="*/ 87898 h 87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5" h="87989">
                <a:moveTo>
                  <a:pt x="2162" y="87898"/>
                </a:moveTo>
                <a:cubicBezTo>
                  <a:pt x="-16359" y="90544"/>
                  <a:pt x="88945" y="34981"/>
                  <a:pt x="132337" y="21223"/>
                </a:cubicBezTo>
                <a:cubicBezTo>
                  <a:pt x="175729" y="7465"/>
                  <a:pt x="262512" y="5348"/>
                  <a:pt x="262512" y="5348"/>
                </a:cubicBezTo>
                <a:cubicBezTo>
                  <a:pt x="281033" y="2702"/>
                  <a:pt x="279974" y="-5235"/>
                  <a:pt x="243462" y="5348"/>
                </a:cubicBezTo>
                <a:cubicBezTo>
                  <a:pt x="206950" y="15931"/>
                  <a:pt x="20683" y="85252"/>
                  <a:pt x="2162" y="878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CAC7B360-5D0B-EB55-B08E-2DD822CECC35}"/>
              </a:ext>
            </a:extLst>
          </p:cNvPr>
          <p:cNvSpPr/>
          <p:nvPr/>
        </p:nvSpPr>
        <p:spPr>
          <a:xfrm>
            <a:off x="6032465" y="5406693"/>
            <a:ext cx="320926" cy="146527"/>
          </a:xfrm>
          <a:custGeom>
            <a:avLst/>
            <a:gdLst>
              <a:gd name="connsiteX0" fmla="*/ 35 w 320926"/>
              <a:gd name="connsiteY0" fmla="*/ 146382 h 146527"/>
              <a:gd name="connsiteX1" fmla="*/ 196885 w 320926"/>
              <a:gd name="connsiteY1" fmla="*/ 51132 h 146527"/>
              <a:gd name="connsiteX2" fmla="*/ 320710 w 320926"/>
              <a:gd name="connsiteY2" fmla="*/ 86057 h 146527"/>
              <a:gd name="connsiteX3" fmla="*/ 225460 w 320926"/>
              <a:gd name="connsiteY3" fmla="*/ 38432 h 146527"/>
              <a:gd name="connsiteX4" fmla="*/ 171485 w 320926"/>
              <a:gd name="connsiteY4" fmla="*/ 332 h 146527"/>
              <a:gd name="connsiteX5" fmla="*/ 212760 w 320926"/>
              <a:gd name="connsiteY5" fmla="*/ 25732 h 146527"/>
              <a:gd name="connsiteX6" fmla="*/ 35 w 320926"/>
              <a:gd name="connsiteY6" fmla="*/ 146382 h 14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926" h="146527">
                <a:moveTo>
                  <a:pt x="35" y="146382"/>
                </a:moveTo>
                <a:cubicBezTo>
                  <a:pt x="-2611" y="150615"/>
                  <a:pt x="143439" y="61186"/>
                  <a:pt x="196885" y="51132"/>
                </a:cubicBezTo>
                <a:cubicBezTo>
                  <a:pt x="250331" y="41078"/>
                  <a:pt x="315948" y="88174"/>
                  <a:pt x="320710" y="86057"/>
                </a:cubicBezTo>
                <a:cubicBezTo>
                  <a:pt x="325472" y="83940"/>
                  <a:pt x="250331" y="52719"/>
                  <a:pt x="225460" y="38432"/>
                </a:cubicBezTo>
                <a:cubicBezTo>
                  <a:pt x="200589" y="24144"/>
                  <a:pt x="173602" y="2449"/>
                  <a:pt x="171485" y="332"/>
                </a:cubicBezTo>
                <a:cubicBezTo>
                  <a:pt x="169368" y="-1785"/>
                  <a:pt x="237631" y="6153"/>
                  <a:pt x="212760" y="25732"/>
                </a:cubicBezTo>
                <a:cubicBezTo>
                  <a:pt x="187889" y="45311"/>
                  <a:pt x="2681" y="142149"/>
                  <a:pt x="35" y="146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74E969DD-6FBF-0330-D576-CAC87D9E0194}"/>
              </a:ext>
            </a:extLst>
          </p:cNvPr>
          <p:cNvSpPr/>
          <p:nvPr/>
        </p:nvSpPr>
        <p:spPr>
          <a:xfrm>
            <a:off x="6286496" y="5425960"/>
            <a:ext cx="515535" cy="28708"/>
          </a:xfrm>
          <a:custGeom>
            <a:avLst/>
            <a:gdLst>
              <a:gd name="connsiteX0" fmla="*/ 4 w 515535"/>
              <a:gd name="connsiteY0" fmla="*/ 115 h 28708"/>
              <a:gd name="connsiteX1" fmla="*/ 238129 w 515535"/>
              <a:gd name="connsiteY1" fmla="*/ 25515 h 28708"/>
              <a:gd name="connsiteX2" fmla="*/ 276229 w 515535"/>
              <a:gd name="connsiteY2" fmla="*/ 22340 h 28708"/>
              <a:gd name="connsiteX3" fmla="*/ 200029 w 515535"/>
              <a:gd name="connsiteY3" fmla="*/ 12815 h 28708"/>
              <a:gd name="connsiteX4" fmla="*/ 508004 w 515535"/>
              <a:gd name="connsiteY4" fmla="*/ 28690 h 28708"/>
              <a:gd name="connsiteX5" fmla="*/ 406404 w 515535"/>
              <a:gd name="connsiteY5" fmla="*/ 15990 h 28708"/>
              <a:gd name="connsiteX6" fmla="*/ 244479 w 515535"/>
              <a:gd name="connsiteY6" fmla="*/ 15990 h 28708"/>
              <a:gd name="connsiteX7" fmla="*/ 4 w 515535"/>
              <a:gd name="connsiteY7" fmla="*/ 115 h 2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5535" h="28708">
                <a:moveTo>
                  <a:pt x="4" y="115"/>
                </a:moveTo>
                <a:cubicBezTo>
                  <a:pt x="-1054" y="1703"/>
                  <a:pt x="192092" y="21811"/>
                  <a:pt x="238129" y="25515"/>
                </a:cubicBezTo>
                <a:cubicBezTo>
                  <a:pt x="284166" y="29219"/>
                  <a:pt x="282579" y="24457"/>
                  <a:pt x="276229" y="22340"/>
                </a:cubicBezTo>
                <a:cubicBezTo>
                  <a:pt x="269879" y="20223"/>
                  <a:pt x="161400" y="11757"/>
                  <a:pt x="200029" y="12815"/>
                </a:cubicBezTo>
                <a:cubicBezTo>
                  <a:pt x="238658" y="13873"/>
                  <a:pt x="473608" y="28161"/>
                  <a:pt x="508004" y="28690"/>
                </a:cubicBezTo>
                <a:cubicBezTo>
                  <a:pt x="542400" y="29219"/>
                  <a:pt x="450325" y="18107"/>
                  <a:pt x="406404" y="15990"/>
                </a:cubicBezTo>
                <a:cubicBezTo>
                  <a:pt x="362483" y="13873"/>
                  <a:pt x="307450" y="18107"/>
                  <a:pt x="244479" y="15990"/>
                </a:cubicBezTo>
                <a:cubicBezTo>
                  <a:pt x="181508" y="13873"/>
                  <a:pt x="1062" y="-1473"/>
                  <a:pt x="4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FD360489-FE2B-7287-0438-DCA84F0A1FB8}"/>
              </a:ext>
            </a:extLst>
          </p:cNvPr>
          <p:cNvSpPr/>
          <p:nvPr/>
        </p:nvSpPr>
        <p:spPr>
          <a:xfrm>
            <a:off x="6359437" y="5835607"/>
            <a:ext cx="39608" cy="219311"/>
          </a:xfrm>
          <a:custGeom>
            <a:avLst/>
            <a:gdLst>
              <a:gd name="connsiteX0" fmla="*/ 88 w 39608"/>
              <a:gd name="connsiteY0" fmla="*/ 43 h 219311"/>
              <a:gd name="connsiteX1" fmla="*/ 35013 w 39608"/>
              <a:gd name="connsiteY1" fmla="*/ 152443 h 219311"/>
              <a:gd name="connsiteX2" fmla="*/ 38188 w 39608"/>
              <a:gd name="connsiteY2" fmla="*/ 219118 h 219311"/>
              <a:gd name="connsiteX3" fmla="*/ 25488 w 39608"/>
              <a:gd name="connsiteY3" fmla="*/ 168318 h 219311"/>
              <a:gd name="connsiteX4" fmla="*/ 88 w 39608"/>
              <a:gd name="connsiteY4" fmla="*/ 43 h 21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08" h="219311">
                <a:moveTo>
                  <a:pt x="88" y="43"/>
                </a:moveTo>
                <a:cubicBezTo>
                  <a:pt x="1676" y="-2603"/>
                  <a:pt x="28663" y="115931"/>
                  <a:pt x="35013" y="152443"/>
                </a:cubicBezTo>
                <a:cubicBezTo>
                  <a:pt x="41363" y="188955"/>
                  <a:pt x="39776" y="216472"/>
                  <a:pt x="38188" y="219118"/>
                </a:cubicBezTo>
                <a:cubicBezTo>
                  <a:pt x="36601" y="221764"/>
                  <a:pt x="32367" y="196893"/>
                  <a:pt x="25488" y="168318"/>
                </a:cubicBezTo>
                <a:cubicBezTo>
                  <a:pt x="18609" y="139743"/>
                  <a:pt x="-1500" y="2689"/>
                  <a:pt x="88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45B9D58F-4F0E-9E6A-ED19-8E53F6DEB28F}"/>
              </a:ext>
            </a:extLst>
          </p:cNvPr>
          <p:cNvSpPr/>
          <p:nvPr/>
        </p:nvSpPr>
        <p:spPr>
          <a:xfrm>
            <a:off x="4892675" y="3258327"/>
            <a:ext cx="1057649" cy="205598"/>
          </a:xfrm>
          <a:custGeom>
            <a:avLst/>
            <a:gdLst>
              <a:gd name="connsiteX0" fmla="*/ 0 w 1057649"/>
              <a:gd name="connsiteY0" fmla="*/ 205598 h 205598"/>
              <a:gd name="connsiteX1" fmla="*/ 676275 w 1057649"/>
              <a:gd name="connsiteY1" fmla="*/ 11923 h 205598"/>
              <a:gd name="connsiteX2" fmla="*/ 590550 w 1057649"/>
              <a:gd name="connsiteY2" fmla="*/ 30973 h 205598"/>
              <a:gd name="connsiteX3" fmla="*/ 819150 w 1057649"/>
              <a:gd name="connsiteY3" fmla="*/ 30973 h 205598"/>
              <a:gd name="connsiteX4" fmla="*/ 1047750 w 1057649"/>
              <a:gd name="connsiteY4" fmla="*/ 173848 h 205598"/>
              <a:gd name="connsiteX5" fmla="*/ 993775 w 1057649"/>
              <a:gd name="connsiteY5" fmla="*/ 119873 h 205598"/>
              <a:gd name="connsiteX6" fmla="*/ 790575 w 1057649"/>
              <a:gd name="connsiteY6" fmla="*/ 11923 h 205598"/>
              <a:gd name="connsiteX7" fmla="*/ 660400 w 1057649"/>
              <a:gd name="connsiteY7" fmla="*/ 5573 h 205598"/>
              <a:gd name="connsiteX8" fmla="*/ 514350 w 1057649"/>
              <a:gd name="connsiteY8" fmla="*/ 37323 h 205598"/>
              <a:gd name="connsiteX9" fmla="*/ 622300 w 1057649"/>
              <a:gd name="connsiteY9" fmla="*/ 5573 h 205598"/>
              <a:gd name="connsiteX10" fmla="*/ 0 w 1057649"/>
              <a:gd name="connsiteY10" fmla="*/ 205598 h 20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7649" h="205598">
                <a:moveTo>
                  <a:pt x="0" y="205598"/>
                </a:moveTo>
                <a:lnTo>
                  <a:pt x="676275" y="11923"/>
                </a:lnTo>
                <a:cubicBezTo>
                  <a:pt x="774700" y="-17181"/>
                  <a:pt x="566738" y="27798"/>
                  <a:pt x="590550" y="30973"/>
                </a:cubicBezTo>
                <a:cubicBezTo>
                  <a:pt x="614363" y="34148"/>
                  <a:pt x="742950" y="7161"/>
                  <a:pt x="819150" y="30973"/>
                </a:cubicBezTo>
                <a:cubicBezTo>
                  <a:pt x="895350" y="54785"/>
                  <a:pt x="1018646" y="159031"/>
                  <a:pt x="1047750" y="173848"/>
                </a:cubicBezTo>
                <a:cubicBezTo>
                  <a:pt x="1076854" y="188665"/>
                  <a:pt x="1036637" y="146860"/>
                  <a:pt x="993775" y="119873"/>
                </a:cubicBezTo>
                <a:cubicBezTo>
                  <a:pt x="950913" y="92886"/>
                  <a:pt x="846138" y="30973"/>
                  <a:pt x="790575" y="11923"/>
                </a:cubicBezTo>
                <a:cubicBezTo>
                  <a:pt x="735013" y="-7127"/>
                  <a:pt x="706438" y="1340"/>
                  <a:pt x="660400" y="5573"/>
                </a:cubicBezTo>
                <a:cubicBezTo>
                  <a:pt x="614363" y="9806"/>
                  <a:pt x="520700" y="37323"/>
                  <a:pt x="514350" y="37323"/>
                </a:cubicBezTo>
                <a:cubicBezTo>
                  <a:pt x="508000" y="37323"/>
                  <a:pt x="622300" y="5573"/>
                  <a:pt x="622300" y="5573"/>
                </a:cubicBezTo>
                <a:lnTo>
                  <a:pt x="0" y="2055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C2F92B1F-79CB-E183-9B7F-CCA8D2B97F99}"/>
              </a:ext>
            </a:extLst>
          </p:cNvPr>
          <p:cNvSpPr/>
          <p:nvPr/>
        </p:nvSpPr>
        <p:spPr>
          <a:xfrm>
            <a:off x="5864185" y="2924172"/>
            <a:ext cx="138151" cy="506013"/>
          </a:xfrm>
          <a:custGeom>
            <a:avLst/>
            <a:gdLst>
              <a:gd name="connsiteX0" fmla="*/ 40 w 138151"/>
              <a:gd name="connsiteY0" fmla="*/ 3 h 506013"/>
              <a:gd name="connsiteX1" fmla="*/ 57190 w 138151"/>
              <a:gd name="connsiteY1" fmla="*/ 352428 h 506013"/>
              <a:gd name="connsiteX2" fmla="*/ 79415 w 138151"/>
              <a:gd name="connsiteY2" fmla="*/ 387353 h 506013"/>
              <a:gd name="connsiteX3" fmla="*/ 41315 w 138151"/>
              <a:gd name="connsiteY3" fmla="*/ 320678 h 506013"/>
              <a:gd name="connsiteX4" fmla="*/ 136565 w 138151"/>
              <a:gd name="connsiteY4" fmla="*/ 501653 h 506013"/>
              <a:gd name="connsiteX5" fmla="*/ 98465 w 138151"/>
              <a:gd name="connsiteY5" fmla="*/ 441328 h 506013"/>
              <a:gd name="connsiteX6" fmla="*/ 66715 w 138151"/>
              <a:gd name="connsiteY6" fmla="*/ 346078 h 506013"/>
              <a:gd name="connsiteX7" fmla="*/ 40 w 138151"/>
              <a:gd name="connsiteY7" fmla="*/ 3 h 50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151" h="506013">
                <a:moveTo>
                  <a:pt x="40" y="3"/>
                </a:moveTo>
                <a:cubicBezTo>
                  <a:pt x="-1548" y="1061"/>
                  <a:pt x="43961" y="287870"/>
                  <a:pt x="57190" y="352428"/>
                </a:cubicBezTo>
                <a:cubicBezTo>
                  <a:pt x="70419" y="416986"/>
                  <a:pt x="82061" y="392645"/>
                  <a:pt x="79415" y="387353"/>
                </a:cubicBezTo>
                <a:cubicBezTo>
                  <a:pt x="76769" y="382061"/>
                  <a:pt x="31790" y="301628"/>
                  <a:pt x="41315" y="320678"/>
                </a:cubicBezTo>
                <a:cubicBezTo>
                  <a:pt x="50840" y="339728"/>
                  <a:pt x="127040" y="481545"/>
                  <a:pt x="136565" y="501653"/>
                </a:cubicBezTo>
                <a:cubicBezTo>
                  <a:pt x="146090" y="521761"/>
                  <a:pt x="110107" y="467257"/>
                  <a:pt x="98465" y="441328"/>
                </a:cubicBezTo>
                <a:cubicBezTo>
                  <a:pt x="86823" y="415399"/>
                  <a:pt x="80473" y="417515"/>
                  <a:pt x="66715" y="346078"/>
                </a:cubicBezTo>
                <a:cubicBezTo>
                  <a:pt x="52957" y="274641"/>
                  <a:pt x="1628" y="-1055"/>
                  <a:pt x="4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8261E3C9-5F11-7248-DF58-43F04EE92099}"/>
              </a:ext>
            </a:extLst>
          </p:cNvPr>
          <p:cNvSpPr/>
          <p:nvPr/>
        </p:nvSpPr>
        <p:spPr>
          <a:xfrm>
            <a:off x="5988047" y="2847879"/>
            <a:ext cx="98568" cy="606576"/>
          </a:xfrm>
          <a:custGeom>
            <a:avLst/>
            <a:gdLst>
              <a:gd name="connsiteX0" fmla="*/ 98428 w 98568"/>
              <a:gd name="connsiteY0" fmla="*/ 96 h 606576"/>
              <a:gd name="connsiteX1" fmla="*/ 60328 w 98568"/>
              <a:gd name="connsiteY1" fmla="*/ 317596 h 606576"/>
              <a:gd name="connsiteX2" fmla="*/ 66678 w 98568"/>
              <a:gd name="connsiteY2" fmla="*/ 447771 h 606576"/>
              <a:gd name="connsiteX3" fmla="*/ 3 w 98568"/>
              <a:gd name="connsiteY3" fmla="*/ 606521 h 606576"/>
              <a:gd name="connsiteX4" fmla="*/ 69853 w 98568"/>
              <a:gd name="connsiteY4" fmla="*/ 463646 h 606576"/>
              <a:gd name="connsiteX5" fmla="*/ 44453 w 98568"/>
              <a:gd name="connsiteY5" fmla="*/ 285846 h 606576"/>
              <a:gd name="connsiteX6" fmla="*/ 98428 w 98568"/>
              <a:gd name="connsiteY6" fmla="*/ 96 h 60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568" h="606576">
                <a:moveTo>
                  <a:pt x="98428" y="96"/>
                </a:moveTo>
                <a:cubicBezTo>
                  <a:pt x="101074" y="5388"/>
                  <a:pt x="65620" y="242984"/>
                  <a:pt x="60328" y="317596"/>
                </a:cubicBezTo>
                <a:cubicBezTo>
                  <a:pt x="55036" y="392208"/>
                  <a:pt x="76732" y="399617"/>
                  <a:pt x="66678" y="447771"/>
                </a:cubicBezTo>
                <a:cubicBezTo>
                  <a:pt x="56624" y="495925"/>
                  <a:pt x="-526" y="603875"/>
                  <a:pt x="3" y="606521"/>
                </a:cubicBezTo>
                <a:cubicBezTo>
                  <a:pt x="532" y="609167"/>
                  <a:pt x="62445" y="517092"/>
                  <a:pt x="69853" y="463646"/>
                </a:cubicBezTo>
                <a:cubicBezTo>
                  <a:pt x="77261" y="410200"/>
                  <a:pt x="32282" y="363104"/>
                  <a:pt x="44453" y="285846"/>
                </a:cubicBezTo>
                <a:cubicBezTo>
                  <a:pt x="56624" y="208588"/>
                  <a:pt x="95782" y="-5196"/>
                  <a:pt x="98428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D56BB57F-5E03-3B38-D942-4981476B634E}"/>
              </a:ext>
            </a:extLst>
          </p:cNvPr>
          <p:cNvSpPr/>
          <p:nvPr/>
        </p:nvSpPr>
        <p:spPr>
          <a:xfrm>
            <a:off x="6451581" y="2949551"/>
            <a:ext cx="134575" cy="409690"/>
          </a:xfrm>
          <a:custGeom>
            <a:avLst/>
            <a:gdLst>
              <a:gd name="connsiteX0" fmla="*/ 19 w 134575"/>
              <a:gd name="connsiteY0" fmla="*/ 24 h 409690"/>
              <a:gd name="connsiteX1" fmla="*/ 117494 w 134575"/>
              <a:gd name="connsiteY1" fmla="*/ 288949 h 409690"/>
              <a:gd name="connsiteX2" fmla="*/ 123844 w 134575"/>
              <a:gd name="connsiteY2" fmla="*/ 409599 h 409690"/>
              <a:gd name="connsiteX3" fmla="*/ 127019 w 134575"/>
              <a:gd name="connsiteY3" fmla="*/ 273074 h 409690"/>
              <a:gd name="connsiteX4" fmla="*/ 19 w 134575"/>
              <a:gd name="connsiteY4" fmla="*/ 24 h 409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575" h="409690">
                <a:moveTo>
                  <a:pt x="19" y="24"/>
                </a:moveTo>
                <a:cubicBezTo>
                  <a:pt x="-1569" y="2670"/>
                  <a:pt x="96857" y="220687"/>
                  <a:pt x="117494" y="288949"/>
                </a:cubicBezTo>
                <a:cubicBezTo>
                  <a:pt x="138132" y="357212"/>
                  <a:pt x="122257" y="412245"/>
                  <a:pt x="123844" y="409599"/>
                </a:cubicBezTo>
                <a:cubicBezTo>
                  <a:pt x="125432" y="406953"/>
                  <a:pt x="145011" y="338691"/>
                  <a:pt x="127019" y="273074"/>
                </a:cubicBezTo>
                <a:cubicBezTo>
                  <a:pt x="109027" y="207457"/>
                  <a:pt x="1607" y="-2622"/>
                  <a:pt x="19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AAE82AFC-1F68-4947-B696-36A9ABB6ED6D}"/>
              </a:ext>
            </a:extLst>
          </p:cNvPr>
          <p:cNvSpPr/>
          <p:nvPr/>
        </p:nvSpPr>
        <p:spPr>
          <a:xfrm>
            <a:off x="6579144" y="3177183"/>
            <a:ext cx="463006" cy="218395"/>
          </a:xfrm>
          <a:custGeom>
            <a:avLst/>
            <a:gdLst>
              <a:gd name="connsiteX0" fmla="*/ 463006 w 463006"/>
              <a:gd name="connsiteY0" fmla="*/ 992 h 218395"/>
              <a:gd name="connsiteX1" fmla="*/ 56606 w 463006"/>
              <a:gd name="connsiteY1" fmla="*/ 121642 h 218395"/>
              <a:gd name="connsiteX2" fmla="*/ 24856 w 463006"/>
              <a:gd name="connsiteY2" fmla="*/ 131167 h 218395"/>
              <a:gd name="connsiteX3" fmla="*/ 104231 w 463006"/>
              <a:gd name="connsiteY3" fmla="*/ 115292 h 218395"/>
              <a:gd name="connsiteX4" fmla="*/ 2631 w 463006"/>
              <a:gd name="connsiteY4" fmla="*/ 216892 h 218395"/>
              <a:gd name="connsiteX5" fmla="*/ 37556 w 463006"/>
              <a:gd name="connsiteY5" fmla="*/ 169267 h 218395"/>
              <a:gd name="connsiteX6" fmla="*/ 120106 w 463006"/>
              <a:gd name="connsiteY6" fmla="*/ 77192 h 218395"/>
              <a:gd name="connsiteX7" fmla="*/ 94706 w 463006"/>
              <a:gd name="connsiteY7" fmla="*/ 58142 h 218395"/>
              <a:gd name="connsiteX8" fmla="*/ 161381 w 463006"/>
              <a:gd name="connsiteY8" fmla="*/ 61317 h 218395"/>
              <a:gd name="connsiteX9" fmla="*/ 53431 w 463006"/>
              <a:gd name="connsiteY9" fmla="*/ 64492 h 218395"/>
              <a:gd name="connsiteX10" fmla="*/ 463006 w 463006"/>
              <a:gd name="connsiteY10" fmla="*/ 992 h 218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3006" h="218395">
                <a:moveTo>
                  <a:pt x="463006" y="992"/>
                </a:moveTo>
                <a:cubicBezTo>
                  <a:pt x="463535" y="10517"/>
                  <a:pt x="56606" y="121642"/>
                  <a:pt x="56606" y="121642"/>
                </a:cubicBezTo>
                <a:cubicBezTo>
                  <a:pt x="-16419" y="143338"/>
                  <a:pt x="16919" y="132225"/>
                  <a:pt x="24856" y="131167"/>
                </a:cubicBezTo>
                <a:cubicBezTo>
                  <a:pt x="32793" y="130109"/>
                  <a:pt x="107935" y="101005"/>
                  <a:pt x="104231" y="115292"/>
                </a:cubicBezTo>
                <a:cubicBezTo>
                  <a:pt x="100527" y="129579"/>
                  <a:pt x="13743" y="207896"/>
                  <a:pt x="2631" y="216892"/>
                </a:cubicBezTo>
                <a:cubicBezTo>
                  <a:pt x="-8481" y="225888"/>
                  <a:pt x="17977" y="192550"/>
                  <a:pt x="37556" y="169267"/>
                </a:cubicBezTo>
                <a:cubicBezTo>
                  <a:pt x="57135" y="145984"/>
                  <a:pt x="110581" y="95713"/>
                  <a:pt x="120106" y="77192"/>
                </a:cubicBezTo>
                <a:cubicBezTo>
                  <a:pt x="129631" y="58671"/>
                  <a:pt x="87827" y="60788"/>
                  <a:pt x="94706" y="58142"/>
                </a:cubicBezTo>
                <a:cubicBezTo>
                  <a:pt x="101585" y="55496"/>
                  <a:pt x="168260" y="60259"/>
                  <a:pt x="161381" y="61317"/>
                </a:cubicBezTo>
                <a:cubicBezTo>
                  <a:pt x="154502" y="62375"/>
                  <a:pt x="1573" y="75604"/>
                  <a:pt x="53431" y="64492"/>
                </a:cubicBezTo>
                <a:cubicBezTo>
                  <a:pt x="105289" y="53380"/>
                  <a:pt x="462477" y="-8533"/>
                  <a:pt x="463006" y="9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C69FC21C-57DB-1730-EAA0-21E70EDEDB0A}"/>
              </a:ext>
            </a:extLst>
          </p:cNvPr>
          <p:cNvSpPr/>
          <p:nvPr/>
        </p:nvSpPr>
        <p:spPr>
          <a:xfrm>
            <a:off x="6130001" y="3152749"/>
            <a:ext cx="395966" cy="226543"/>
          </a:xfrm>
          <a:custGeom>
            <a:avLst/>
            <a:gdLst>
              <a:gd name="connsiteX0" fmla="*/ 42199 w 395966"/>
              <a:gd name="connsiteY0" fmla="*/ 26 h 226543"/>
              <a:gd name="connsiteX1" fmla="*/ 58074 w 395966"/>
              <a:gd name="connsiteY1" fmla="*/ 155601 h 226543"/>
              <a:gd name="connsiteX2" fmla="*/ 108874 w 395966"/>
              <a:gd name="connsiteY2" fmla="*/ 184176 h 226543"/>
              <a:gd name="connsiteX3" fmla="*/ 394624 w 395966"/>
              <a:gd name="connsiteY3" fmla="*/ 184176 h 226543"/>
              <a:gd name="connsiteX4" fmla="*/ 207299 w 395966"/>
              <a:gd name="connsiteY4" fmla="*/ 215926 h 226543"/>
              <a:gd name="connsiteX5" fmla="*/ 924 w 395966"/>
              <a:gd name="connsiteY5" fmla="*/ 225451 h 226543"/>
              <a:gd name="connsiteX6" fmla="*/ 293024 w 395966"/>
              <a:gd name="connsiteY6" fmla="*/ 193701 h 226543"/>
              <a:gd name="connsiteX7" fmla="*/ 51724 w 395966"/>
              <a:gd name="connsiteY7" fmla="*/ 184176 h 226543"/>
              <a:gd name="connsiteX8" fmla="*/ 32674 w 395966"/>
              <a:gd name="connsiteY8" fmla="*/ 114326 h 226543"/>
              <a:gd name="connsiteX9" fmla="*/ 39024 w 395966"/>
              <a:gd name="connsiteY9" fmla="*/ 168301 h 226543"/>
              <a:gd name="connsiteX10" fmla="*/ 42199 w 395966"/>
              <a:gd name="connsiteY10" fmla="*/ 26 h 226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5966" h="226543">
                <a:moveTo>
                  <a:pt x="42199" y="26"/>
                </a:moveTo>
                <a:cubicBezTo>
                  <a:pt x="45374" y="-2091"/>
                  <a:pt x="46962" y="124909"/>
                  <a:pt x="58074" y="155601"/>
                </a:cubicBezTo>
                <a:cubicBezTo>
                  <a:pt x="69187" y="186293"/>
                  <a:pt x="52783" y="179414"/>
                  <a:pt x="108874" y="184176"/>
                </a:cubicBezTo>
                <a:cubicBezTo>
                  <a:pt x="164965" y="188938"/>
                  <a:pt x="378220" y="178884"/>
                  <a:pt x="394624" y="184176"/>
                </a:cubicBezTo>
                <a:cubicBezTo>
                  <a:pt x="411028" y="189468"/>
                  <a:pt x="272916" y="209047"/>
                  <a:pt x="207299" y="215926"/>
                </a:cubicBezTo>
                <a:cubicBezTo>
                  <a:pt x="141682" y="222805"/>
                  <a:pt x="-13363" y="229155"/>
                  <a:pt x="924" y="225451"/>
                </a:cubicBezTo>
                <a:cubicBezTo>
                  <a:pt x="15211" y="221747"/>
                  <a:pt x="284557" y="200580"/>
                  <a:pt x="293024" y="193701"/>
                </a:cubicBezTo>
                <a:cubicBezTo>
                  <a:pt x="301491" y="186822"/>
                  <a:pt x="95116" y="197405"/>
                  <a:pt x="51724" y="184176"/>
                </a:cubicBezTo>
                <a:cubicBezTo>
                  <a:pt x="8332" y="170947"/>
                  <a:pt x="34791" y="116972"/>
                  <a:pt x="32674" y="114326"/>
                </a:cubicBezTo>
                <a:cubicBezTo>
                  <a:pt x="30557" y="111680"/>
                  <a:pt x="37966" y="180472"/>
                  <a:pt x="39024" y="168301"/>
                </a:cubicBezTo>
                <a:cubicBezTo>
                  <a:pt x="40082" y="156130"/>
                  <a:pt x="39024" y="2143"/>
                  <a:pt x="42199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1988D8BC-9266-B7DB-687E-5B7887E5A5BB}"/>
              </a:ext>
            </a:extLst>
          </p:cNvPr>
          <p:cNvSpPr/>
          <p:nvPr/>
        </p:nvSpPr>
        <p:spPr>
          <a:xfrm>
            <a:off x="4565318" y="3516881"/>
            <a:ext cx="460270" cy="79806"/>
          </a:xfrm>
          <a:custGeom>
            <a:avLst/>
            <a:gdLst>
              <a:gd name="connsiteX0" fmla="*/ 332 w 460270"/>
              <a:gd name="connsiteY0" fmla="*/ 20069 h 79806"/>
              <a:gd name="connsiteX1" fmla="*/ 108282 w 460270"/>
              <a:gd name="connsiteY1" fmla="*/ 48644 h 79806"/>
              <a:gd name="connsiteX2" fmla="*/ 251157 w 460270"/>
              <a:gd name="connsiteY2" fmla="*/ 58169 h 79806"/>
              <a:gd name="connsiteX3" fmla="*/ 454357 w 460270"/>
              <a:gd name="connsiteY3" fmla="*/ 1019 h 79806"/>
              <a:gd name="connsiteX4" fmla="*/ 409907 w 460270"/>
              <a:gd name="connsiteY4" fmla="*/ 20069 h 79806"/>
              <a:gd name="connsiteX5" fmla="*/ 314657 w 460270"/>
              <a:gd name="connsiteY5" fmla="*/ 61344 h 79806"/>
              <a:gd name="connsiteX6" fmla="*/ 174957 w 460270"/>
              <a:gd name="connsiteY6" fmla="*/ 77219 h 79806"/>
              <a:gd name="connsiteX7" fmla="*/ 267032 w 460270"/>
              <a:gd name="connsiteY7" fmla="*/ 77219 h 79806"/>
              <a:gd name="connsiteX8" fmla="*/ 143207 w 460270"/>
              <a:gd name="connsiteY8" fmla="*/ 77219 h 79806"/>
              <a:gd name="connsiteX9" fmla="*/ 332 w 460270"/>
              <a:gd name="connsiteY9" fmla="*/ 20069 h 7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0270" h="79806">
                <a:moveTo>
                  <a:pt x="332" y="20069"/>
                </a:moveTo>
                <a:cubicBezTo>
                  <a:pt x="-5489" y="15307"/>
                  <a:pt x="66478" y="42294"/>
                  <a:pt x="108282" y="48644"/>
                </a:cubicBezTo>
                <a:cubicBezTo>
                  <a:pt x="150086" y="54994"/>
                  <a:pt x="193478" y="66107"/>
                  <a:pt x="251157" y="58169"/>
                </a:cubicBezTo>
                <a:cubicBezTo>
                  <a:pt x="308836" y="50232"/>
                  <a:pt x="427899" y="7369"/>
                  <a:pt x="454357" y="1019"/>
                </a:cubicBezTo>
                <a:cubicBezTo>
                  <a:pt x="480815" y="-5331"/>
                  <a:pt x="409907" y="20069"/>
                  <a:pt x="409907" y="20069"/>
                </a:cubicBezTo>
                <a:cubicBezTo>
                  <a:pt x="386624" y="30123"/>
                  <a:pt x="353815" y="51819"/>
                  <a:pt x="314657" y="61344"/>
                </a:cubicBezTo>
                <a:cubicBezTo>
                  <a:pt x="275499" y="70869"/>
                  <a:pt x="182894" y="74573"/>
                  <a:pt x="174957" y="77219"/>
                </a:cubicBezTo>
                <a:cubicBezTo>
                  <a:pt x="167020" y="79865"/>
                  <a:pt x="267032" y="77219"/>
                  <a:pt x="267032" y="77219"/>
                </a:cubicBezTo>
                <a:cubicBezTo>
                  <a:pt x="261740" y="77219"/>
                  <a:pt x="183953" y="83040"/>
                  <a:pt x="143207" y="77219"/>
                </a:cubicBezTo>
                <a:cubicBezTo>
                  <a:pt x="102461" y="71398"/>
                  <a:pt x="6153" y="24831"/>
                  <a:pt x="332" y="200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525315BA-6DB2-1E0E-572B-7276FA137E33}"/>
              </a:ext>
            </a:extLst>
          </p:cNvPr>
          <p:cNvSpPr/>
          <p:nvPr/>
        </p:nvSpPr>
        <p:spPr>
          <a:xfrm>
            <a:off x="5013325" y="3396969"/>
            <a:ext cx="1088005" cy="162224"/>
          </a:xfrm>
          <a:custGeom>
            <a:avLst/>
            <a:gdLst>
              <a:gd name="connsiteX0" fmla="*/ 0 w 1088005"/>
              <a:gd name="connsiteY0" fmla="*/ 162206 h 162224"/>
              <a:gd name="connsiteX1" fmla="*/ 339725 w 1088005"/>
              <a:gd name="connsiteY1" fmla="*/ 25681 h 162224"/>
              <a:gd name="connsiteX2" fmla="*/ 587375 w 1088005"/>
              <a:gd name="connsiteY2" fmla="*/ 12981 h 162224"/>
              <a:gd name="connsiteX3" fmla="*/ 555625 w 1088005"/>
              <a:gd name="connsiteY3" fmla="*/ 9806 h 162224"/>
              <a:gd name="connsiteX4" fmla="*/ 803275 w 1088005"/>
              <a:gd name="connsiteY4" fmla="*/ 54256 h 162224"/>
              <a:gd name="connsiteX5" fmla="*/ 609600 w 1088005"/>
              <a:gd name="connsiteY5" fmla="*/ 281 h 162224"/>
              <a:gd name="connsiteX6" fmla="*/ 936625 w 1088005"/>
              <a:gd name="connsiteY6" fmla="*/ 82831 h 162224"/>
              <a:gd name="connsiteX7" fmla="*/ 1085850 w 1088005"/>
              <a:gd name="connsiteY7" fmla="*/ 101881 h 162224"/>
              <a:gd name="connsiteX8" fmla="*/ 1009650 w 1088005"/>
              <a:gd name="connsiteY8" fmla="*/ 89181 h 162224"/>
              <a:gd name="connsiteX9" fmla="*/ 803275 w 1088005"/>
              <a:gd name="connsiteY9" fmla="*/ 41556 h 162224"/>
              <a:gd name="connsiteX10" fmla="*/ 650875 w 1088005"/>
              <a:gd name="connsiteY10" fmla="*/ 19331 h 162224"/>
              <a:gd name="connsiteX11" fmla="*/ 577850 w 1088005"/>
              <a:gd name="connsiteY11" fmla="*/ 6631 h 162224"/>
              <a:gd name="connsiteX12" fmla="*/ 339725 w 1088005"/>
              <a:gd name="connsiteY12" fmla="*/ 35206 h 162224"/>
              <a:gd name="connsiteX13" fmla="*/ 0 w 1088005"/>
              <a:gd name="connsiteY13" fmla="*/ 162206 h 16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8005" h="162224">
                <a:moveTo>
                  <a:pt x="0" y="162206"/>
                </a:moveTo>
                <a:cubicBezTo>
                  <a:pt x="0" y="160619"/>
                  <a:pt x="241829" y="50552"/>
                  <a:pt x="339725" y="25681"/>
                </a:cubicBezTo>
                <a:cubicBezTo>
                  <a:pt x="437621" y="810"/>
                  <a:pt x="551392" y="15627"/>
                  <a:pt x="587375" y="12981"/>
                </a:cubicBezTo>
                <a:cubicBezTo>
                  <a:pt x="623358" y="10335"/>
                  <a:pt x="519642" y="2927"/>
                  <a:pt x="555625" y="9806"/>
                </a:cubicBezTo>
                <a:cubicBezTo>
                  <a:pt x="591608" y="16685"/>
                  <a:pt x="794279" y="55843"/>
                  <a:pt x="803275" y="54256"/>
                </a:cubicBezTo>
                <a:cubicBezTo>
                  <a:pt x="812271" y="52669"/>
                  <a:pt x="587375" y="-4482"/>
                  <a:pt x="609600" y="281"/>
                </a:cubicBezTo>
                <a:cubicBezTo>
                  <a:pt x="631825" y="5043"/>
                  <a:pt x="857250" y="65898"/>
                  <a:pt x="936625" y="82831"/>
                </a:cubicBezTo>
                <a:cubicBezTo>
                  <a:pt x="1016000" y="99764"/>
                  <a:pt x="1073679" y="100823"/>
                  <a:pt x="1085850" y="101881"/>
                </a:cubicBezTo>
                <a:cubicBezTo>
                  <a:pt x="1098021" y="102939"/>
                  <a:pt x="1056746" y="99235"/>
                  <a:pt x="1009650" y="89181"/>
                </a:cubicBezTo>
                <a:cubicBezTo>
                  <a:pt x="962554" y="79127"/>
                  <a:pt x="863071" y="53198"/>
                  <a:pt x="803275" y="41556"/>
                </a:cubicBezTo>
                <a:cubicBezTo>
                  <a:pt x="743479" y="29914"/>
                  <a:pt x="688446" y="25152"/>
                  <a:pt x="650875" y="19331"/>
                </a:cubicBezTo>
                <a:cubicBezTo>
                  <a:pt x="613304" y="13510"/>
                  <a:pt x="629708" y="3985"/>
                  <a:pt x="577850" y="6631"/>
                </a:cubicBezTo>
                <a:cubicBezTo>
                  <a:pt x="525992" y="9277"/>
                  <a:pt x="438150" y="9277"/>
                  <a:pt x="339725" y="35206"/>
                </a:cubicBezTo>
                <a:cubicBezTo>
                  <a:pt x="241300" y="61135"/>
                  <a:pt x="0" y="163793"/>
                  <a:pt x="0" y="162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FC89FC2D-C6FF-AFDB-0B6A-838AAA49AFBC}"/>
              </a:ext>
            </a:extLst>
          </p:cNvPr>
          <p:cNvSpPr/>
          <p:nvPr/>
        </p:nvSpPr>
        <p:spPr>
          <a:xfrm>
            <a:off x="4965689" y="3375025"/>
            <a:ext cx="1043027" cy="177929"/>
          </a:xfrm>
          <a:custGeom>
            <a:avLst/>
            <a:gdLst>
              <a:gd name="connsiteX0" fmla="*/ 11 w 1043027"/>
              <a:gd name="connsiteY0" fmla="*/ 177800 h 177929"/>
              <a:gd name="connsiteX1" fmla="*/ 355611 w 1043027"/>
              <a:gd name="connsiteY1" fmla="*/ 31750 h 177929"/>
              <a:gd name="connsiteX2" fmla="*/ 276236 w 1043027"/>
              <a:gd name="connsiteY2" fmla="*/ 38100 h 177929"/>
              <a:gd name="connsiteX3" fmla="*/ 542936 w 1043027"/>
              <a:gd name="connsiteY3" fmla="*/ 9525 h 177929"/>
              <a:gd name="connsiteX4" fmla="*/ 708036 w 1043027"/>
              <a:gd name="connsiteY4" fmla="*/ 9525 h 177929"/>
              <a:gd name="connsiteX5" fmla="*/ 654061 w 1043027"/>
              <a:gd name="connsiteY5" fmla="*/ 0 h 177929"/>
              <a:gd name="connsiteX6" fmla="*/ 857261 w 1043027"/>
              <a:gd name="connsiteY6" fmla="*/ 31750 h 177929"/>
              <a:gd name="connsiteX7" fmla="*/ 822336 w 1043027"/>
              <a:gd name="connsiteY7" fmla="*/ 12700 h 177929"/>
              <a:gd name="connsiteX8" fmla="*/ 1038236 w 1043027"/>
              <a:gd name="connsiteY8" fmla="*/ 92075 h 177929"/>
              <a:gd name="connsiteX9" fmla="*/ 952511 w 1043027"/>
              <a:gd name="connsiteY9" fmla="*/ 66675 h 177929"/>
              <a:gd name="connsiteX10" fmla="*/ 730261 w 1043027"/>
              <a:gd name="connsiteY10" fmla="*/ 19050 h 177929"/>
              <a:gd name="connsiteX11" fmla="*/ 552461 w 1043027"/>
              <a:gd name="connsiteY11" fmla="*/ 31750 h 177929"/>
              <a:gd name="connsiteX12" fmla="*/ 590561 w 1043027"/>
              <a:gd name="connsiteY12" fmla="*/ 28575 h 177929"/>
              <a:gd name="connsiteX13" fmla="*/ 422286 w 1043027"/>
              <a:gd name="connsiteY13" fmla="*/ 28575 h 177929"/>
              <a:gd name="connsiteX14" fmla="*/ 365136 w 1043027"/>
              <a:gd name="connsiteY14" fmla="*/ 31750 h 177929"/>
              <a:gd name="connsiteX15" fmla="*/ 342911 w 1043027"/>
              <a:gd name="connsiteY15" fmla="*/ 57150 h 177929"/>
              <a:gd name="connsiteX16" fmla="*/ 11 w 1043027"/>
              <a:gd name="connsiteY16" fmla="*/ 177800 h 17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43027" h="177929">
                <a:moveTo>
                  <a:pt x="11" y="177800"/>
                </a:moveTo>
                <a:cubicBezTo>
                  <a:pt x="2128" y="173567"/>
                  <a:pt x="309574" y="55033"/>
                  <a:pt x="355611" y="31750"/>
                </a:cubicBezTo>
                <a:cubicBezTo>
                  <a:pt x="401649" y="8467"/>
                  <a:pt x="245015" y="41804"/>
                  <a:pt x="276236" y="38100"/>
                </a:cubicBezTo>
                <a:cubicBezTo>
                  <a:pt x="307457" y="34396"/>
                  <a:pt x="470969" y="14287"/>
                  <a:pt x="542936" y="9525"/>
                </a:cubicBezTo>
                <a:cubicBezTo>
                  <a:pt x="614903" y="4763"/>
                  <a:pt x="689515" y="11112"/>
                  <a:pt x="708036" y="9525"/>
                </a:cubicBezTo>
                <a:cubicBezTo>
                  <a:pt x="726557" y="7938"/>
                  <a:pt x="654061" y="0"/>
                  <a:pt x="654061" y="0"/>
                </a:cubicBezTo>
                <a:cubicBezTo>
                  <a:pt x="678932" y="3704"/>
                  <a:pt x="829215" y="29633"/>
                  <a:pt x="857261" y="31750"/>
                </a:cubicBezTo>
                <a:cubicBezTo>
                  <a:pt x="885307" y="33867"/>
                  <a:pt x="792174" y="2646"/>
                  <a:pt x="822336" y="12700"/>
                </a:cubicBezTo>
                <a:cubicBezTo>
                  <a:pt x="852498" y="22754"/>
                  <a:pt x="1016540" y="83079"/>
                  <a:pt x="1038236" y="92075"/>
                </a:cubicBezTo>
                <a:cubicBezTo>
                  <a:pt x="1059932" y="101071"/>
                  <a:pt x="1003840" y="78846"/>
                  <a:pt x="952511" y="66675"/>
                </a:cubicBezTo>
                <a:cubicBezTo>
                  <a:pt x="901182" y="54504"/>
                  <a:pt x="796936" y="24871"/>
                  <a:pt x="730261" y="19050"/>
                </a:cubicBezTo>
                <a:cubicBezTo>
                  <a:pt x="663586" y="13229"/>
                  <a:pt x="575744" y="30162"/>
                  <a:pt x="552461" y="31750"/>
                </a:cubicBezTo>
                <a:cubicBezTo>
                  <a:pt x="529178" y="33337"/>
                  <a:pt x="612257" y="29104"/>
                  <a:pt x="590561" y="28575"/>
                </a:cubicBezTo>
                <a:cubicBezTo>
                  <a:pt x="568865" y="28046"/>
                  <a:pt x="459857" y="28046"/>
                  <a:pt x="422286" y="28575"/>
                </a:cubicBezTo>
                <a:cubicBezTo>
                  <a:pt x="384715" y="29104"/>
                  <a:pt x="378365" y="26988"/>
                  <a:pt x="365136" y="31750"/>
                </a:cubicBezTo>
                <a:cubicBezTo>
                  <a:pt x="351907" y="36512"/>
                  <a:pt x="398473" y="33338"/>
                  <a:pt x="342911" y="57150"/>
                </a:cubicBezTo>
                <a:cubicBezTo>
                  <a:pt x="287349" y="80962"/>
                  <a:pt x="-2106" y="182033"/>
                  <a:pt x="11" y="177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13B10A8B-DCFE-6F67-B5B5-92099821DDAE}"/>
              </a:ext>
            </a:extLst>
          </p:cNvPr>
          <p:cNvSpPr/>
          <p:nvPr/>
        </p:nvSpPr>
        <p:spPr>
          <a:xfrm>
            <a:off x="4438604" y="3825564"/>
            <a:ext cx="502359" cy="280397"/>
          </a:xfrm>
          <a:custGeom>
            <a:avLst/>
            <a:gdLst>
              <a:gd name="connsiteX0" fmla="*/ 46 w 502359"/>
              <a:gd name="connsiteY0" fmla="*/ 311 h 280397"/>
              <a:gd name="connsiteX1" fmla="*/ 222296 w 502359"/>
              <a:gd name="connsiteY1" fmla="*/ 86036 h 280397"/>
              <a:gd name="connsiteX2" fmla="*/ 177846 w 502359"/>
              <a:gd name="connsiteY2" fmla="*/ 51111 h 280397"/>
              <a:gd name="connsiteX3" fmla="*/ 352471 w 502359"/>
              <a:gd name="connsiteY3" fmla="*/ 86036 h 280397"/>
              <a:gd name="connsiteX4" fmla="*/ 400096 w 502359"/>
              <a:gd name="connsiteY4" fmla="*/ 108261 h 280397"/>
              <a:gd name="connsiteX5" fmla="*/ 387396 w 502359"/>
              <a:gd name="connsiteY5" fmla="*/ 60636 h 280397"/>
              <a:gd name="connsiteX6" fmla="*/ 438196 w 502359"/>
              <a:gd name="connsiteY6" fmla="*/ 187636 h 280397"/>
              <a:gd name="connsiteX7" fmla="*/ 501696 w 502359"/>
              <a:gd name="connsiteY7" fmla="*/ 279711 h 280397"/>
              <a:gd name="connsiteX8" fmla="*/ 473121 w 502359"/>
              <a:gd name="connsiteY8" fmla="*/ 232086 h 280397"/>
              <a:gd name="connsiteX9" fmla="*/ 400096 w 502359"/>
              <a:gd name="connsiteY9" fmla="*/ 111436 h 280397"/>
              <a:gd name="connsiteX10" fmla="*/ 215946 w 502359"/>
              <a:gd name="connsiteY10" fmla="*/ 35236 h 280397"/>
              <a:gd name="connsiteX11" fmla="*/ 254046 w 502359"/>
              <a:gd name="connsiteY11" fmla="*/ 63811 h 280397"/>
              <a:gd name="connsiteX12" fmla="*/ 203246 w 502359"/>
              <a:gd name="connsiteY12" fmla="*/ 57461 h 280397"/>
              <a:gd name="connsiteX13" fmla="*/ 46 w 502359"/>
              <a:gd name="connsiteY13" fmla="*/ 311 h 28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2359" h="280397">
                <a:moveTo>
                  <a:pt x="46" y="311"/>
                </a:moveTo>
                <a:cubicBezTo>
                  <a:pt x="3221" y="5073"/>
                  <a:pt x="192663" y="77569"/>
                  <a:pt x="222296" y="86036"/>
                </a:cubicBezTo>
                <a:cubicBezTo>
                  <a:pt x="251929" y="94503"/>
                  <a:pt x="156150" y="51111"/>
                  <a:pt x="177846" y="51111"/>
                </a:cubicBezTo>
                <a:cubicBezTo>
                  <a:pt x="199542" y="51111"/>
                  <a:pt x="315429" y="76511"/>
                  <a:pt x="352471" y="86036"/>
                </a:cubicBezTo>
                <a:cubicBezTo>
                  <a:pt x="389513" y="95561"/>
                  <a:pt x="394275" y="112494"/>
                  <a:pt x="400096" y="108261"/>
                </a:cubicBezTo>
                <a:cubicBezTo>
                  <a:pt x="405917" y="104028"/>
                  <a:pt x="381046" y="47407"/>
                  <a:pt x="387396" y="60636"/>
                </a:cubicBezTo>
                <a:cubicBezTo>
                  <a:pt x="393746" y="73865"/>
                  <a:pt x="419146" y="151124"/>
                  <a:pt x="438196" y="187636"/>
                </a:cubicBezTo>
                <a:cubicBezTo>
                  <a:pt x="457246" y="224148"/>
                  <a:pt x="495875" y="272303"/>
                  <a:pt x="501696" y="279711"/>
                </a:cubicBezTo>
                <a:cubicBezTo>
                  <a:pt x="507517" y="287119"/>
                  <a:pt x="473121" y="232086"/>
                  <a:pt x="473121" y="232086"/>
                </a:cubicBezTo>
                <a:cubicBezTo>
                  <a:pt x="456188" y="204040"/>
                  <a:pt x="442959" y="144244"/>
                  <a:pt x="400096" y="111436"/>
                </a:cubicBezTo>
                <a:cubicBezTo>
                  <a:pt x="357234" y="78628"/>
                  <a:pt x="240288" y="43173"/>
                  <a:pt x="215946" y="35236"/>
                </a:cubicBezTo>
                <a:cubicBezTo>
                  <a:pt x="191604" y="27299"/>
                  <a:pt x="256163" y="60107"/>
                  <a:pt x="254046" y="63811"/>
                </a:cubicBezTo>
                <a:cubicBezTo>
                  <a:pt x="251929" y="67515"/>
                  <a:pt x="249283" y="68044"/>
                  <a:pt x="203246" y="57461"/>
                </a:cubicBezTo>
                <a:cubicBezTo>
                  <a:pt x="157209" y="46878"/>
                  <a:pt x="-3129" y="-4451"/>
                  <a:pt x="46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9723BF7A-4284-C828-3EE5-B3F1F6991D54}"/>
              </a:ext>
            </a:extLst>
          </p:cNvPr>
          <p:cNvSpPr/>
          <p:nvPr/>
        </p:nvSpPr>
        <p:spPr>
          <a:xfrm>
            <a:off x="5022319" y="3502285"/>
            <a:ext cx="308360" cy="206243"/>
          </a:xfrm>
          <a:custGeom>
            <a:avLst/>
            <a:gdLst>
              <a:gd name="connsiteX0" fmla="*/ 531 w 308360"/>
              <a:gd name="connsiteY0" fmla="*/ 206115 h 206243"/>
              <a:gd name="connsiteX1" fmla="*/ 298981 w 308360"/>
              <a:gd name="connsiteY1" fmla="*/ 6090 h 206243"/>
              <a:gd name="connsiteX2" fmla="*/ 222781 w 308360"/>
              <a:gd name="connsiteY2" fmla="*/ 56890 h 206243"/>
              <a:gd name="connsiteX3" fmla="*/ 114831 w 308360"/>
              <a:gd name="connsiteY3" fmla="*/ 110865 h 206243"/>
              <a:gd name="connsiteX4" fmla="*/ 222781 w 308360"/>
              <a:gd name="connsiteY4" fmla="*/ 37840 h 206243"/>
              <a:gd name="connsiteX5" fmla="*/ 531 w 308360"/>
              <a:gd name="connsiteY5" fmla="*/ 206115 h 20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360" h="206243">
                <a:moveTo>
                  <a:pt x="531" y="206115"/>
                </a:moveTo>
                <a:cubicBezTo>
                  <a:pt x="13231" y="200823"/>
                  <a:pt x="298981" y="6090"/>
                  <a:pt x="298981" y="6090"/>
                </a:cubicBezTo>
                <a:cubicBezTo>
                  <a:pt x="336023" y="-18781"/>
                  <a:pt x="253473" y="39427"/>
                  <a:pt x="222781" y="56890"/>
                </a:cubicBezTo>
                <a:cubicBezTo>
                  <a:pt x="192089" y="74352"/>
                  <a:pt x="114831" y="114040"/>
                  <a:pt x="114831" y="110865"/>
                </a:cubicBezTo>
                <a:cubicBezTo>
                  <a:pt x="114831" y="107690"/>
                  <a:pt x="238656" y="24082"/>
                  <a:pt x="222781" y="37840"/>
                </a:cubicBezTo>
                <a:cubicBezTo>
                  <a:pt x="206906" y="51598"/>
                  <a:pt x="-12169" y="211407"/>
                  <a:pt x="531" y="206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B98BCE42-A924-1882-CAEC-8968207043B5}"/>
              </a:ext>
            </a:extLst>
          </p:cNvPr>
          <p:cNvSpPr/>
          <p:nvPr/>
        </p:nvSpPr>
        <p:spPr>
          <a:xfrm>
            <a:off x="5295237" y="3482300"/>
            <a:ext cx="482071" cy="45307"/>
          </a:xfrm>
          <a:custGeom>
            <a:avLst/>
            <a:gdLst>
              <a:gd name="connsiteX0" fmla="*/ 663 w 482071"/>
              <a:gd name="connsiteY0" fmla="*/ 45125 h 45307"/>
              <a:gd name="connsiteX1" fmla="*/ 226088 w 482071"/>
              <a:gd name="connsiteY1" fmla="*/ 16550 h 45307"/>
              <a:gd name="connsiteX2" fmla="*/ 476913 w 482071"/>
              <a:gd name="connsiteY2" fmla="*/ 19725 h 45307"/>
              <a:gd name="connsiteX3" fmla="*/ 388013 w 482071"/>
              <a:gd name="connsiteY3" fmla="*/ 16550 h 45307"/>
              <a:gd name="connsiteX4" fmla="*/ 299113 w 482071"/>
              <a:gd name="connsiteY4" fmla="*/ 675 h 45307"/>
              <a:gd name="connsiteX5" fmla="*/ 663 w 482071"/>
              <a:gd name="connsiteY5" fmla="*/ 45125 h 45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071" h="45307">
                <a:moveTo>
                  <a:pt x="663" y="45125"/>
                </a:moveTo>
                <a:cubicBezTo>
                  <a:pt x="-11508" y="47771"/>
                  <a:pt x="146713" y="20783"/>
                  <a:pt x="226088" y="16550"/>
                </a:cubicBezTo>
                <a:cubicBezTo>
                  <a:pt x="305463" y="12317"/>
                  <a:pt x="449926" y="19725"/>
                  <a:pt x="476913" y="19725"/>
                </a:cubicBezTo>
                <a:cubicBezTo>
                  <a:pt x="503900" y="19725"/>
                  <a:pt x="417646" y="19725"/>
                  <a:pt x="388013" y="16550"/>
                </a:cubicBezTo>
                <a:cubicBezTo>
                  <a:pt x="358380" y="13375"/>
                  <a:pt x="371080" y="-3558"/>
                  <a:pt x="299113" y="675"/>
                </a:cubicBezTo>
                <a:cubicBezTo>
                  <a:pt x="227146" y="4908"/>
                  <a:pt x="12834" y="42479"/>
                  <a:pt x="663" y="45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826D66DA-7E2E-B059-CC19-0E0C2B82E216}"/>
              </a:ext>
            </a:extLst>
          </p:cNvPr>
          <p:cNvSpPr/>
          <p:nvPr/>
        </p:nvSpPr>
        <p:spPr>
          <a:xfrm>
            <a:off x="5765711" y="3495675"/>
            <a:ext cx="281758" cy="431800"/>
          </a:xfrm>
          <a:custGeom>
            <a:avLst/>
            <a:gdLst>
              <a:gd name="connsiteX0" fmla="*/ 89 w 281758"/>
              <a:gd name="connsiteY0" fmla="*/ 0 h 431800"/>
              <a:gd name="connsiteX1" fmla="*/ 146139 w 281758"/>
              <a:gd name="connsiteY1" fmla="*/ 79375 h 431800"/>
              <a:gd name="connsiteX2" fmla="*/ 225514 w 281758"/>
              <a:gd name="connsiteY2" fmla="*/ 146050 h 431800"/>
              <a:gd name="connsiteX3" fmla="*/ 219164 w 281758"/>
              <a:gd name="connsiteY3" fmla="*/ 123825 h 431800"/>
              <a:gd name="connsiteX4" fmla="*/ 273139 w 281758"/>
              <a:gd name="connsiteY4" fmla="*/ 244475 h 431800"/>
              <a:gd name="connsiteX5" fmla="*/ 279489 w 281758"/>
              <a:gd name="connsiteY5" fmla="*/ 292100 h 431800"/>
              <a:gd name="connsiteX6" fmla="*/ 250914 w 281758"/>
              <a:gd name="connsiteY6" fmla="*/ 431800 h 431800"/>
              <a:gd name="connsiteX7" fmla="*/ 276314 w 281758"/>
              <a:gd name="connsiteY7" fmla="*/ 292100 h 431800"/>
              <a:gd name="connsiteX8" fmla="*/ 168364 w 281758"/>
              <a:gd name="connsiteY8" fmla="*/ 79375 h 431800"/>
              <a:gd name="connsiteX9" fmla="*/ 89 w 281758"/>
              <a:gd name="connsiteY9" fmla="*/ 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758" h="431800">
                <a:moveTo>
                  <a:pt x="89" y="0"/>
                </a:moveTo>
                <a:cubicBezTo>
                  <a:pt x="-3615" y="0"/>
                  <a:pt x="108568" y="55033"/>
                  <a:pt x="146139" y="79375"/>
                </a:cubicBezTo>
                <a:cubicBezTo>
                  <a:pt x="183710" y="103717"/>
                  <a:pt x="213343" y="138642"/>
                  <a:pt x="225514" y="146050"/>
                </a:cubicBezTo>
                <a:cubicBezTo>
                  <a:pt x="237685" y="153458"/>
                  <a:pt x="211227" y="107421"/>
                  <a:pt x="219164" y="123825"/>
                </a:cubicBezTo>
                <a:cubicBezTo>
                  <a:pt x="227102" y="140229"/>
                  <a:pt x="263085" y="216429"/>
                  <a:pt x="273139" y="244475"/>
                </a:cubicBezTo>
                <a:cubicBezTo>
                  <a:pt x="283193" y="272521"/>
                  <a:pt x="283193" y="260879"/>
                  <a:pt x="279489" y="292100"/>
                </a:cubicBezTo>
                <a:cubicBezTo>
                  <a:pt x="275785" y="323321"/>
                  <a:pt x="251443" y="431800"/>
                  <a:pt x="250914" y="431800"/>
                </a:cubicBezTo>
                <a:cubicBezTo>
                  <a:pt x="250385" y="431800"/>
                  <a:pt x="290072" y="350838"/>
                  <a:pt x="276314" y="292100"/>
                </a:cubicBezTo>
                <a:cubicBezTo>
                  <a:pt x="262556" y="233363"/>
                  <a:pt x="211756" y="125412"/>
                  <a:pt x="168364" y="79375"/>
                </a:cubicBezTo>
                <a:cubicBezTo>
                  <a:pt x="124972" y="33338"/>
                  <a:pt x="3793" y="0"/>
                  <a:pt x="8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95A8923D-BD04-9A72-0ECC-698E3CD28879}"/>
              </a:ext>
            </a:extLst>
          </p:cNvPr>
          <p:cNvSpPr/>
          <p:nvPr/>
        </p:nvSpPr>
        <p:spPr>
          <a:xfrm>
            <a:off x="5950580" y="3632156"/>
            <a:ext cx="142900" cy="580072"/>
          </a:xfrm>
          <a:custGeom>
            <a:avLst/>
            <a:gdLst>
              <a:gd name="connsiteX0" fmla="*/ 75570 w 142900"/>
              <a:gd name="connsiteY0" fmla="*/ 44 h 580072"/>
              <a:gd name="connsiteX1" fmla="*/ 104145 w 142900"/>
              <a:gd name="connsiteY1" fmla="*/ 260394 h 580072"/>
              <a:gd name="connsiteX2" fmla="*/ 129545 w 142900"/>
              <a:gd name="connsiteY2" fmla="*/ 231819 h 580072"/>
              <a:gd name="connsiteX3" fmla="*/ 116845 w 142900"/>
              <a:gd name="connsiteY3" fmla="*/ 336594 h 580072"/>
              <a:gd name="connsiteX4" fmla="*/ 43820 w 142900"/>
              <a:gd name="connsiteY4" fmla="*/ 508044 h 580072"/>
              <a:gd name="connsiteX5" fmla="*/ 2545 w 142900"/>
              <a:gd name="connsiteY5" fmla="*/ 574719 h 580072"/>
              <a:gd name="connsiteX6" fmla="*/ 116845 w 142900"/>
              <a:gd name="connsiteY6" fmla="*/ 377869 h 580072"/>
              <a:gd name="connsiteX7" fmla="*/ 142245 w 142900"/>
              <a:gd name="connsiteY7" fmla="*/ 247694 h 580072"/>
              <a:gd name="connsiteX8" fmla="*/ 100970 w 142900"/>
              <a:gd name="connsiteY8" fmla="*/ 104819 h 580072"/>
              <a:gd name="connsiteX9" fmla="*/ 104145 w 142900"/>
              <a:gd name="connsiteY9" fmla="*/ 238169 h 580072"/>
              <a:gd name="connsiteX10" fmla="*/ 75570 w 142900"/>
              <a:gd name="connsiteY10" fmla="*/ 44 h 58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900" h="580072">
                <a:moveTo>
                  <a:pt x="75570" y="44"/>
                </a:moveTo>
                <a:cubicBezTo>
                  <a:pt x="75570" y="3748"/>
                  <a:pt x="95149" y="221765"/>
                  <a:pt x="104145" y="260394"/>
                </a:cubicBezTo>
                <a:cubicBezTo>
                  <a:pt x="113141" y="299023"/>
                  <a:pt x="127428" y="219119"/>
                  <a:pt x="129545" y="231819"/>
                </a:cubicBezTo>
                <a:cubicBezTo>
                  <a:pt x="131662" y="244519"/>
                  <a:pt x="131132" y="290557"/>
                  <a:pt x="116845" y="336594"/>
                </a:cubicBezTo>
                <a:cubicBezTo>
                  <a:pt x="102558" y="382631"/>
                  <a:pt x="62870" y="468356"/>
                  <a:pt x="43820" y="508044"/>
                </a:cubicBezTo>
                <a:cubicBezTo>
                  <a:pt x="24770" y="547732"/>
                  <a:pt x="-9626" y="596415"/>
                  <a:pt x="2545" y="574719"/>
                </a:cubicBezTo>
                <a:cubicBezTo>
                  <a:pt x="14716" y="553023"/>
                  <a:pt x="93562" y="432373"/>
                  <a:pt x="116845" y="377869"/>
                </a:cubicBezTo>
                <a:cubicBezTo>
                  <a:pt x="140128" y="323365"/>
                  <a:pt x="144891" y="293202"/>
                  <a:pt x="142245" y="247694"/>
                </a:cubicBezTo>
                <a:cubicBezTo>
                  <a:pt x="139599" y="202186"/>
                  <a:pt x="107320" y="106407"/>
                  <a:pt x="100970" y="104819"/>
                </a:cubicBezTo>
                <a:cubicBezTo>
                  <a:pt x="94620" y="103232"/>
                  <a:pt x="108908" y="252986"/>
                  <a:pt x="104145" y="238169"/>
                </a:cubicBezTo>
                <a:cubicBezTo>
                  <a:pt x="99382" y="223352"/>
                  <a:pt x="75570" y="-3660"/>
                  <a:pt x="75570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C92434AE-4F6D-C936-1E39-4CB91BCB6DA7}"/>
              </a:ext>
            </a:extLst>
          </p:cNvPr>
          <p:cNvSpPr/>
          <p:nvPr/>
        </p:nvSpPr>
        <p:spPr>
          <a:xfrm>
            <a:off x="5984875" y="3808790"/>
            <a:ext cx="99213" cy="340943"/>
          </a:xfrm>
          <a:custGeom>
            <a:avLst/>
            <a:gdLst>
              <a:gd name="connsiteX0" fmla="*/ 98425 w 99213"/>
              <a:gd name="connsiteY0" fmla="*/ 1210 h 340943"/>
              <a:gd name="connsiteX1" fmla="*/ 25400 w 99213"/>
              <a:gd name="connsiteY1" fmla="*/ 255210 h 340943"/>
              <a:gd name="connsiteX2" fmla="*/ 47625 w 99213"/>
              <a:gd name="connsiteY2" fmla="*/ 207585 h 340943"/>
              <a:gd name="connsiteX3" fmla="*/ 0 w 99213"/>
              <a:gd name="connsiteY3" fmla="*/ 340935 h 340943"/>
              <a:gd name="connsiteX4" fmla="*/ 47625 w 99213"/>
              <a:gd name="connsiteY4" fmla="*/ 213935 h 340943"/>
              <a:gd name="connsiteX5" fmla="*/ 63500 w 99213"/>
              <a:gd name="connsiteY5" fmla="*/ 159960 h 340943"/>
              <a:gd name="connsiteX6" fmla="*/ 98425 w 99213"/>
              <a:gd name="connsiteY6" fmla="*/ 1210 h 3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213" h="340943">
                <a:moveTo>
                  <a:pt x="98425" y="1210"/>
                </a:moveTo>
                <a:cubicBezTo>
                  <a:pt x="92075" y="17085"/>
                  <a:pt x="33867" y="220814"/>
                  <a:pt x="25400" y="255210"/>
                </a:cubicBezTo>
                <a:cubicBezTo>
                  <a:pt x="16933" y="289606"/>
                  <a:pt x="51858" y="193298"/>
                  <a:pt x="47625" y="207585"/>
                </a:cubicBezTo>
                <a:cubicBezTo>
                  <a:pt x="43392" y="221872"/>
                  <a:pt x="0" y="339877"/>
                  <a:pt x="0" y="340935"/>
                </a:cubicBezTo>
                <a:cubicBezTo>
                  <a:pt x="0" y="341993"/>
                  <a:pt x="37042" y="244098"/>
                  <a:pt x="47625" y="213935"/>
                </a:cubicBezTo>
                <a:cubicBezTo>
                  <a:pt x="58208" y="183773"/>
                  <a:pt x="56092" y="189593"/>
                  <a:pt x="63500" y="159960"/>
                </a:cubicBezTo>
                <a:cubicBezTo>
                  <a:pt x="70908" y="130327"/>
                  <a:pt x="104775" y="-14665"/>
                  <a:pt x="98425" y="1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FAF714EB-1257-65A3-092A-4137E91FC8A2}"/>
              </a:ext>
            </a:extLst>
          </p:cNvPr>
          <p:cNvSpPr/>
          <p:nvPr/>
        </p:nvSpPr>
        <p:spPr>
          <a:xfrm>
            <a:off x="5695888" y="4123941"/>
            <a:ext cx="295649" cy="219625"/>
          </a:xfrm>
          <a:custGeom>
            <a:avLst/>
            <a:gdLst>
              <a:gd name="connsiteX0" fmla="*/ 295337 w 295649"/>
              <a:gd name="connsiteY0" fmla="*/ 384 h 219625"/>
              <a:gd name="connsiteX1" fmla="*/ 165162 w 295649"/>
              <a:gd name="connsiteY1" fmla="*/ 143259 h 219625"/>
              <a:gd name="connsiteX2" fmla="*/ 62 w 295649"/>
              <a:gd name="connsiteY2" fmla="*/ 219459 h 219625"/>
              <a:gd name="connsiteX3" fmla="*/ 184212 w 295649"/>
              <a:gd name="connsiteY3" fmla="*/ 124209 h 219625"/>
              <a:gd name="connsiteX4" fmla="*/ 130237 w 295649"/>
              <a:gd name="connsiteY4" fmla="*/ 155959 h 219625"/>
              <a:gd name="connsiteX5" fmla="*/ 200087 w 295649"/>
              <a:gd name="connsiteY5" fmla="*/ 101984 h 219625"/>
              <a:gd name="connsiteX6" fmla="*/ 295337 w 295649"/>
              <a:gd name="connsiteY6" fmla="*/ 384 h 21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649" h="219625">
                <a:moveTo>
                  <a:pt x="295337" y="384"/>
                </a:moveTo>
                <a:cubicBezTo>
                  <a:pt x="289516" y="7263"/>
                  <a:pt x="214374" y="106747"/>
                  <a:pt x="165162" y="143259"/>
                </a:cubicBezTo>
                <a:cubicBezTo>
                  <a:pt x="115949" y="179772"/>
                  <a:pt x="-3113" y="222634"/>
                  <a:pt x="62" y="219459"/>
                </a:cubicBezTo>
                <a:cubicBezTo>
                  <a:pt x="3237" y="216284"/>
                  <a:pt x="162516" y="134792"/>
                  <a:pt x="184212" y="124209"/>
                </a:cubicBezTo>
                <a:cubicBezTo>
                  <a:pt x="205908" y="113626"/>
                  <a:pt x="127591" y="159663"/>
                  <a:pt x="130237" y="155959"/>
                </a:cubicBezTo>
                <a:cubicBezTo>
                  <a:pt x="132883" y="152255"/>
                  <a:pt x="176274" y="123151"/>
                  <a:pt x="200087" y="101984"/>
                </a:cubicBezTo>
                <a:cubicBezTo>
                  <a:pt x="223899" y="80817"/>
                  <a:pt x="301158" y="-6495"/>
                  <a:pt x="295337" y="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AC118201-1F17-C996-21A4-52C6773560A8}"/>
              </a:ext>
            </a:extLst>
          </p:cNvPr>
          <p:cNvSpPr/>
          <p:nvPr/>
        </p:nvSpPr>
        <p:spPr>
          <a:xfrm>
            <a:off x="5527460" y="4174503"/>
            <a:ext cx="512099" cy="245101"/>
          </a:xfrm>
          <a:custGeom>
            <a:avLst/>
            <a:gdLst>
              <a:gd name="connsiteX0" fmla="*/ 511390 w 512099"/>
              <a:gd name="connsiteY0" fmla="*/ 622 h 245101"/>
              <a:gd name="connsiteX1" fmla="*/ 301840 w 512099"/>
              <a:gd name="connsiteY1" fmla="*/ 149847 h 245101"/>
              <a:gd name="connsiteX2" fmla="*/ 228815 w 512099"/>
              <a:gd name="connsiteY2" fmla="*/ 194297 h 245101"/>
              <a:gd name="connsiteX3" fmla="*/ 215 w 512099"/>
              <a:gd name="connsiteY3" fmla="*/ 245097 h 245101"/>
              <a:gd name="connsiteX4" fmla="*/ 273265 w 512099"/>
              <a:gd name="connsiteY4" fmla="*/ 197472 h 245101"/>
              <a:gd name="connsiteX5" fmla="*/ 222465 w 512099"/>
              <a:gd name="connsiteY5" fmla="*/ 213347 h 245101"/>
              <a:gd name="connsiteX6" fmla="*/ 511390 w 512099"/>
              <a:gd name="connsiteY6" fmla="*/ 622 h 245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2099" h="245101">
                <a:moveTo>
                  <a:pt x="511390" y="622"/>
                </a:moveTo>
                <a:cubicBezTo>
                  <a:pt x="524619" y="-9961"/>
                  <a:pt x="348936" y="117568"/>
                  <a:pt x="301840" y="149847"/>
                </a:cubicBezTo>
                <a:cubicBezTo>
                  <a:pt x="254744" y="182126"/>
                  <a:pt x="279086" y="178422"/>
                  <a:pt x="228815" y="194297"/>
                </a:cubicBezTo>
                <a:cubicBezTo>
                  <a:pt x="178544" y="210172"/>
                  <a:pt x="-7193" y="244568"/>
                  <a:pt x="215" y="245097"/>
                </a:cubicBezTo>
                <a:cubicBezTo>
                  <a:pt x="7623" y="245626"/>
                  <a:pt x="236223" y="202764"/>
                  <a:pt x="273265" y="197472"/>
                </a:cubicBezTo>
                <a:cubicBezTo>
                  <a:pt x="310307" y="192180"/>
                  <a:pt x="187011" y="240335"/>
                  <a:pt x="222465" y="213347"/>
                </a:cubicBezTo>
                <a:cubicBezTo>
                  <a:pt x="257919" y="186360"/>
                  <a:pt x="498161" y="11205"/>
                  <a:pt x="511390" y="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B416BAFE-7E76-9819-378B-5983C3289132}"/>
              </a:ext>
            </a:extLst>
          </p:cNvPr>
          <p:cNvSpPr/>
          <p:nvPr/>
        </p:nvSpPr>
        <p:spPr>
          <a:xfrm>
            <a:off x="5406598" y="4301694"/>
            <a:ext cx="418239" cy="83605"/>
          </a:xfrm>
          <a:custGeom>
            <a:avLst/>
            <a:gdLst>
              <a:gd name="connsiteX0" fmla="*/ 427 w 418239"/>
              <a:gd name="connsiteY0" fmla="*/ 82981 h 83605"/>
              <a:gd name="connsiteX1" fmla="*/ 248077 w 418239"/>
              <a:gd name="connsiteY1" fmla="*/ 70281 h 83605"/>
              <a:gd name="connsiteX2" fmla="*/ 416352 w 418239"/>
              <a:gd name="connsiteY2" fmla="*/ 431 h 83605"/>
              <a:gd name="connsiteX3" fmla="*/ 336977 w 418239"/>
              <a:gd name="connsiteY3" fmla="*/ 41706 h 83605"/>
              <a:gd name="connsiteX4" fmla="*/ 311577 w 418239"/>
              <a:gd name="connsiteY4" fmla="*/ 60756 h 83605"/>
              <a:gd name="connsiteX5" fmla="*/ 427 w 418239"/>
              <a:gd name="connsiteY5" fmla="*/ 82981 h 8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8239" h="83605">
                <a:moveTo>
                  <a:pt x="427" y="82981"/>
                </a:moveTo>
                <a:cubicBezTo>
                  <a:pt x="-10156" y="84569"/>
                  <a:pt x="178756" y="84039"/>
                  <a:pt x="248077" y="70281"/>
                </a:cubicBezTo>
                <a:cubicBezTo>
                  <a:pt x="317398" y="56523"/>
                  <a:pt x="401535" y="5194"/>
                  <a:pt x="416352" y="431"/>
                </a:cubicBezTo>
                <a:cubicBezTo>
                  <a:pt x="431169" y="-4332"/>
                  <a:pt x="354439" y="31652"/>
                  <a:pt x="336977" y="41706"/>
                </a:cubicBezTo>
                <a:cubicBezTo>
                  <a:pt x="319515" y="51760"/>
                  <a:pt x="366610" y="53348"/>
                  <a:pt x="311577" y="60756"/>
                </a:cubicBezTo>
                <a:cubicBezTo>
                  <a:pt x="256544" y="68164"/>
                  <a:pt x="11010" y="81393"/>
                  <a:pt x="427" y="82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EEA69D62-AC33-F6F3-4834-23149040E54E}"/>
              </a:ext>
            </a:extLst>
          </p:cNvPr>
          <p:cNvSpPr/>
          <p:nvPr/>
        </p:nvSpPr>
        <p:spPr>
          <a:xfrm>
            <a:off x="4989983" y="3905948"/>
            <a:ext cx="143635" cy="373743"/>
          </a:xfrm>
          <a:custGeom>
            <a:avLst/>
            <a:gdLst>
              <a:gd name="connsiteX0" fmla="*/ 13817 w 143635"/>
              <a:gd name="connsiteY0" fmla="*/ 2477 h 373743"/>
              <a:gd name="connsiteX1" fmla="*/ 1117 w 143635"/>
              <a:gd name="connsiteY1" fmla="*/ 126302 h 373743"/>
              <a:gd name="connsiteX2" fmla="*/ 42392 w 143635"/>
              <a:gd name="connsiteY2" fmla="*/ 253302 h 373743"/>
              <a:gd name="connsiteX3" fmla="*/ 26517 w 143635"/>
              <a:gd name="connsiteY3" fmla="*/ 224727 h 373743"/>
              <a:gd name="connsiteX4" fmla="*/ 140817 w 143635"/>
              <a:gd name="connsiteY4" fmla="*/ 370777 h 373743"/>
              <a:gd name="connsiteX5" fmla="*/ 102717 w 143635"/>
              <a:gd name="connsiteY5" fmla="*/ 316802 h 373743"/>
              <a:gd name="connsiteX6" fmla="*/ 36042 w 143635"/>
              <a:gd name="connsiteY6" fmla="*/ 243777 h 373743"/>
              <a:gd name="connsiteX7" fmla="*/ 13817 w 143635"/>
              <a:gd name="connsiteY7" fmla="*/ 2477 h 37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635" h="373743">
                <a:moveTo>
                  <a:pt x="13817" y="2477"/>
                </a:moveTo>
                <a:cubicBezTo>
                  <a:pt x="7996" y="-17102"/>
                  <a:pt x="-3645" y="84498"/>
                  <a:pt x="1117" y="126302"/>
                </a:cubicBezTo>
                <a:cubicBezTo>
                  <a:pt x="5879" y="168106"/>
                  <a:pt x="38159" y="236898"/>
                  <a:pt x="42392" y="253302"/>
                </a:cubicBezTo>
                <a:cubicBezTo>
                  <a:pt x="46625" y="269706"/>
                  <a:pt x="10113" y="205148"/>
                  <a:pt x="26517" y="224727"/>
                </a:cubicBezTo>
                <a:cubicBezTo>
                  <a:pt x="42921" y="244306"/>
                  <a:pt x="128117" y="355431"/>
                  <a:pt x="140817" y="370777"/>
                </a:cubicBezTo>
                <a:cubicBezTo>
                  <a:pt x="153517" y="386123"/>
                  <a:pt x="120179" y="337969"/>
                  <a:pt x="102717" y="316802"/>
                </a:cubicBezTo>
                <a:cubicBezTo>
                  <a:pt x="85255" y="295635"/>
                  <a:pt x="52975" y="292989"/>
                  <a:pt x="36042" y="243777"/>
                </a:cubicBezTo>
                <a:cubicBezTo>
                  <a:pt x="19109" y="194565"/>
                  <a:pt x="19638" y="22056"/>
                  <a:pt x="13817" y="2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90556801-A83E-A10E-7A69-3AB635935779}"/>
              </a:ext>
            </a:extLst>
          </p:cNvPr>
          <p:cNvSpPr/>
          <p:nvPr/>
        </p:nvSpPr>
        <p:spPr>
          <a:xfrm>
            <a:off x="5165300" y="4273550"/>
            <a:ext cx="262552" cy="112099"/>
          </a:xfrm>
          <a:custGeom>
            <a:avLst/>
            <a:gdLst>
              <a:gd name="connsiteX0" fmla="*/ 425 w 262552"/>
              <a:gd name="connsiteY0" fmla="*/ 0 h 112099"/>
              <a:gd name="connsiteX1" fmla="*/ 92500 w 262552"/>
              <a:gd name="connsiteY1" fmla="*/ 66675 h 112099"/>
              <a:gd name="connsiteX2" fmla="*/ 257600 w 262552"/>
              <a:gd name="connsiteY2" fmla="*/ 111125 h 112099"/>
              <a:gd name="connsiteX3" fmla="*/ 222675 w 262552"/>
              <a:gd name="connsiteY3" fmla="*/ 98425 h 112099"/>
              <a:gd name="connsiteX4" fmla="*/ 127425 w 262552"/>
              <a:gd name="connsiteY4" fmla="*/ 66675 h 112099"/>
              <a:gd name="connsiteX5" fmla="*/ 425 w 262552"/>
              <a:gd name="connsiteY5" fmla="*/ 0 h 112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552" h="112099">
                <a:moveTo>
                  <a:pt x="425" y="0"/>
                </a:moveTo>
                <a:cubicBezTo>
                  <a:pt x="-5396" y="0"/>
                  <a:pt x="49638" y="48154"/>
                  <a:pt x="92500" y="66675"/>
                </a:cubicBezTo>
                <a:cubicBezTo>
                  <a:pt x="135363" y="85196"/>
                  <a:pt x="235904" y="105833"/>
                  <a:pt x="257600" y="111125"/>
                </a:cubicBezTo>
                <a:cubicBezTo>
                  <a:pt x="279296" y="116417"/>
                  <a:pt x="222675" y="98425"/>
                  <a:pt x="222675" y="98425"/>
                </a:cubicBezTo>
                <a:cubicBezTo>
                  <a:pt x="200979" y="91017"/>
                  <a:pt x="163938" y="83608"/>
                  <a:pt x="127425" y="66675"/>
                </a:cubicBezTo>
                <a:cubicBezTo>
                  <a:pt x="90913" y="49742"/>
                  <a:pt x="6246" y="0"/>
                  <a:pt x="42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6783BA6E-42DC-8906-4F88-F05852E43F44}"/>
              </a:ext>
            </a:extLst>
          </p:cNvPr>
          <p:cNvSpPr/>
          <p:nvPr/>
        </p:nvSpPr>
        <p:spPr>
          <a:xfrm>
            <a:off x="4980162" y="3917875"/>
            <a:ext cx="604671" cy="511580"/>
          </a:xfrm>
          <a:custGeom>
            <a:avLst/>
            <a:gdLst>
              <a:gd name="connsiteX0" fmla="*/ 4588 w 604671"/>
              <a:gd name="connsiteY0" fmla="*/ 75 h 511580"/>
              <a:gd name="connsiteX1" fmla="*/ 4588 w 604671"/>
              <a:gd name="connsiteY1" fmla="*/ 184225 h 511580"/>
              <a:gd name="connsiteX2" fmla="*/ 64913 w 604671"/>
              <a:gd name="connsiteY2" fmla="*/ 320750 h 511580"/>
              <a:gd name="connsiteX3" fmla="*/ 80788 w 604671"/>
              <a:gd name="connsiteY3" fmla="*/ 323925 h 511580"/>
              <a:gd name="connsiteX4" fmla="*/ 182388 w 604671"/>
              <a:gd name="connsiteY4" fmla="*/ 416000 h 511580"/>
              <a:gd name="connsiteX5" fmla="*/ 169688 w 604671"/>
              <a:gd name="connsiteY5" fmla="*/ 393775 h 511580"/>
              <a:gd name="connsiteX6" fmla="*/ 328438 w 604671"/>
              <a:gd name="connsiteY6" fmla="*/ 485850 h 511580"/>
              <a:gd name="connsiteX7" fmla="*/ 296688 w 604671"/>
              <a:gd name="connsiteY7" fmla="*/ 454100 h 511580"/>
              <a:gd name="connsiteX8" fmla="*/ 458613 w 604671"/>
              <a:gd name="connsiteY8" fmla="*/ 501725 h 511580"/>
              <a:gd name="connsiteX9" fmla="*/ 604663 w 604671"/>
              <a:gd name="connsiteY9" fmla="*/ 511250 h 511580"/>
              <a:gd name="connsiteX10" fmla="*/ 452263 w 604671"/>
              <a:gd name="connsiteY10" fmla="*/ 495375 h 511580"/>
              <a:gd name="connsiteX11" fmla="*/ 185563 w 604671"/>
              <a:gd name="connsiteY11" fmla="*/ 425525 h 511580"/>
              <a:gd name="connsiteX12" fmla="*/ 71263 w 604671"/>
              <a:gd name="connsiteY12" fmla="*/ 314400 h 511580"/>
              <a:gd name="connsiteX13" fmla="*/ 74438 w 604671"/>
              <a:gd name="connsiteY13" fmla="*/ 346150 h 511580"/>
              <a:gd name="connsiteX14" fmla="*/ 7763 w 604671"/>
              <a:gd name="connsiteY14" fmla="*/ 206450 h 511580"/>
              <a:gd name="connsiteX15" fmla="*/ 4588 w 604671"/>
              <a:gd name="connsiteY15" fmla="*/ 75 h 51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4671" h="511580">
                <a:moveTo>
                  <a:pt x="4588" y="75"/>
                </a:moveTo>
                <a:cubicBezTo>
                  <a:pt x="4059" y="-3629"/>
                  <a:pt x="-5466" y="130779"/>
                  <a:pt x="4588" y="184225"/>
                </a:cubicBezTo>
                <a:cubicBezTo>
                  <a:pt x="14642" y="237671"/>
                  <a:pt x="64913" y="320750"/>
                  <a:pt x="64913" y="320750"/>
                </a:cubicBezTo>
                <a:cubicBezTo>
                  <a:pt x="77613" y="344033"/>
                  <a:pt x="61209" y="308050"/>
                  <a:pt x="80788" y="323925"/>
                </a:cubicBezTo>
                <a:cubicBezTo>
                  <a:pt x="100367" y="339800"/>
                  <a:pt x="167572" y="404358"/>
                  <a:pt x="182388" y="416000"/>
                </a:cubicBezTo>
                <a:cubicBezTo>
                  <a:pt x="197204" y="427642"/>
                  <a:pt x="145346" y="382133"/>
                  <a:pt x="169688" y="393775"/>
                </a:cubicBezTo>
                <a:cubicBezTo>
                  <a:pt x="194030" y="405417"/>
                  <a:pt x="307271" y="475796"/>
                  <a:pt x="328438" y="485850"/>
                </a:cubicBezTo>
                <a:cubicBezTo>
                  <a:pt x="349605" y="495904"/>
                  <a:pt x="274992" y="451454"/>
                  <a:pt x="296688" y="454100"/>
                </a:cubicBezTo>
                <a:cubicBezTo>
                  <a:pt x="318384" y="456746"/>
                  <a:pt x="407284" y="492200"/>
                  <a:pt x="458613" y="501725"/>
                </a:cubicBezTo>
                <a:cubicBezTo>
                  <a:pt x="509942" y="511250"/>
                  <a:pt x="605721" y="512308"/>
                  <a:pt x="604663" y="511250"/>
                </a:cubicBezTo>
                <a:cubicBezTo>
                  <a:pt x="603605" y="510192"/>
                  <a:pt x="522113" y="509662"/>
                  <a:pt x="452263" y="495375"/>
                </a:cubicBezTo>
                <a:cubicBezTo>
                  <a:pt x="382413" y="481088"/>
                  <a:pt x="249063" y="455687"/>
                  <a:pt x="185563" y="425525"/>
                </a:cubicBezTo>
                <a:cubicBezTo>
                  <a:pt x="122063" y="395363"/>
                  <a:pt x="89784" y="327629"/>
                  <a:pt x="71263" y="314400"/>
                </a:cubicBezTo>
                <a:cubicBezTo>
                  <a:pt x="52742" y="301171"/>
                  <a:pt x="85021" y="364142"/>
                  <a:pt x="74438" y="346150"/>
                </a:cubicBezTo>
                <a:cubicBezTo>
                  <a:pt x="63855" y="328158"/>
                  <a:pt x="22050" y="264129"/>
                  <a:pt x="7763" y="206450"/>
                </a:cubicBezTo>
                <a:cubicBezTo>
                  <a:pt x="-6524" y="148771"/>
                  <a:pt x="5117" y="3779"/>
                  <a:pt x="4588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6C8B0966-2CD9-58CF-37E2-8525729CAC30}"/>
              </a:ext>
            </a:extLst>
          </p:cNvPr>
          <p:cNvSpPr/>
          <p:nvPr/>
        </p:nvSpPr>
        <p:spPr>
          <a:xfrm>
            <a:off x="4965689" y="4016355"/>
            <a:ext cx="226284" cy="308308"/>
          </a:xfrm>
          <a:custGeom>
            <a:avLst/>
            <a:gdLst>
              <a:gd name="connsiteX0" fmla="*/ 11 w 226284"/>
              <a:gd name="connsiteY0" fmla="*/ 20 h 308308"/>
              <a:gd name="connsiteX1" fmla="*/ 104786 w 226284"/>
              <a:gd name="connsiteY1" fmla="*/ 215920 h 308308"/>
              <a:gd name="connsiteX2" fmla="*/ 225436 w 226284"/>
              <a:gd name="connsiteY2" fmla="*/ 307995 h 308308"/>
              <a:gd name="connsiteX3" fmla="*/ 155586 w 226284"/>
              <a:gd name="connsiteY3" fmla="*/ 244495 h 308308"/>
              <a:gd name="connsiteX4" fmla="*/ 98436 w 226284"/>
              <a:gd name="connsiteY4" fmla="*/ 203220 h 308308"/>
              <a:gd name="connsiteX5" fmla="*/ 11 w 226284"/>
              <a:gd name="connsiteY5" fmla="*/ 20 h 30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284" h="308308">
                <a:moveTo>
                  <a:pt x="11" y="20"/>
                </a:moveTo>
                <a:cubicBezTo>
                  <a:pt x="1069" y="2137"/>
                  <a:pt x="67215" y="164591"/>
                  <a:pt x="104786" y="215920"/>
                </a:cubicBezTo>
                <a:cubicBezTo>
                  <a:pt x="142357" y="267249"/>
                  <a:pt x="216969" y="303232"/>
                  <a:pt x="225436" y="307995"/>
                </a:cubicBezTo>
                <a:cubicBezTo>
                  <a:pt x="233903" y="312758"/>
                  <a:pt x="176753" y="261957"/>
                  <a:pt x="155586" y="244495"/>
                </a:cubicBezTo>
                <a:cubicBezTo>
                  <a:pt x="134419" y="227033"/>
                  <a:pt x="124894" y="243437"/>
                  <a:pt x="98436" y="203220"/>
                </a:cubicBezTo>
                <a:cubicBezTo>
                  <a:pt x="71978" y="163003"/>
                  <a:pt x="-1047" y="-2097"/>
                  <a:pt x="11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503F4981-4309-E207-576C-7527B111A115}"/>
              </a:ext>
            </a:extLst>
          </p:cNvPr>
          <p:cNvSpPr/>
          <p:nvPr/>
        </p:nvSpPr>
        <p:spPr>
          <a:xfrm>
            <a:off x="5397500" y="4292485"/>
            <a:ext cx="648318" cy="200140"/>
          </a:xfrm>
          <a:custGeom>
            <a:avLst/>
            <a:gdLst>
              <a:gd name="connsiteX0" fmla="*/ 647700 w 648318"/>
              <a:gd name="connsiteY0" fmla="*/ 115 h 200140"/>
              <a:gd name="connsiteX1" fmla="*/ 431800 w 648318"/>
              <a:gd name="connsiteY1" fmla="*/ 130290 h 200140"/>
              <a:gd name="connsiteX2" fmla="*/ 234950 w 648318"/>
              <a:gd name="connsiteY2" fmla="*/ 177915 h 200140"/>
              <a:gd name="connsiteX3" fmla="*/ 336550 w 648318"/>
              <a:gd name="connsiteY3" fmla="*/ 174740 h 200140"/>
              <a:gd name="connsiteX4" fmla="*/ 0 w 648318"/>
              <a:gd name="connsiteY4" fmla="*/ 200140 h 200140"/>
              <a:gd name="connsiteX5" fmla="*/ 377825 w 648318"/>
              <a:gd name="connsiteY5" fmla="*/ 171565 h 200140"/>
              <a:gd name="connsiteX6" fmla="*/ 238125 w 648318"/>
              <a:gd name="connsiteY6" fmla="*/ 165215 h 200140"/>
              <a:gd name="connsiteX7" fmla="*/ 488950 w 648318"/>
              <a:gd name="connsiteY7" fmla="*/ 108065 h 200140"/>
              <a:gd name="connsiteX8" fmla="*/ 647700 w 648318"/>
              <a:gd name="connsiteY8" fmla="*/ 115 h 20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318" h="200140">
                <a:moveTo>
                  <a:pt x="647700" y="115"/>
                </a:moveTo>
                <a:cubicBezTo>
                  <a:pt x="638175" y="3819"/>
                  <a:pt x="500592" y="100657"/>
                  <a:pt x="431800" y="130290"/>
                </a:cubicBezTo>
                <a:cubicBezTo>
                  <a:pt x="363008" y="159923"/>
                  <a:pt x="250825" y="170507"/>
                  <a:pt x="234950" y="177915"/>
                </a:cubicBezTo>
                <a:cubicBezTo>
                  <a:pt x="219075" y="185323"/>
                  <a:pt x="375708" y="171036"/>
                  <a:pt x="336550" y="174740"/>
                </a:cubicBezTo>
                <a:cubicBezTo>
                  <a:pt x="297392" y="178444"/>
                  <a:pt x="0" y="200140"/>
                  <a:pt x="0" y="200140"/>
                </a:cubicBezTo>
                <a:lnTo>
                  <a:pt x="377825" y="171565"/>
                </a:lnTo>
                <a:cubicBezTo>
                  <a:pt x="417512" y="165744"/>
                  <a:pt x="219604" y="175798"/>
                  <a:pt x="238125" y="165215"/>
                </a:cubicBezTo>
                <a:cubicBezTo>
                  <a:pt x="256646" y="154632"/>
                  <a:pt x="423333" y="132936"/>
                  <a:pt x="488950" y="108065"/>
                </a:cubicBezTo>
                <a:cubicBezTo>
                  <a:pt x="554567" y="83194"/>
                  <a:pt x="657225" y="-3589"/>
                  <a:pt x="647700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FB65CF54-CC08-4356-D4E1-1D925996C01B}"/>
              </a:ext>
            </a:extLst>
          </p:cNvPr>
          <p:cNvSpPr/>
          <p:nvPr/>
        </p:nvSpPr>
        <p:spPr>
          <a:xfrm>
            <a:off x="4974898" y="4216149"/>
            <a:ext cx="721499" cy="260661"/>
          </a:xfrm>
          <a:custGeom>
            <a:avLst/>
            <a:gdLst>
              <a:gd name="connsiteX0" fmla="*/ 327 w 721499"/>
              <a:gd name="connsiteY0" fmla="*/ 251 h 260661"/>
              <a:gd name="connsiteX1" fmla="*/ 108277 w 721499"/>
              <a:gd name="connsiteY1" fmla="*/ 136776 h 260661"/>
              <a:gd name="connsiteX2" fmla="*/ 159077 w 721499"/>
              <a:gd name="connsiteY2" fmla="*/ 162176 h 260661"/>
              <a:gd name="connsiteX3" fmla="*/ 120977 w 721499"/>
              <a:gd name="connsiteY3" fmla="*/ 149476 h 260661"/>
              <a:gd name="connsiteX4" fmla="*/ 228927 w 721499"/>
              <a:gd name="connsiteY4" fmla="*/ 193926 h 260661"/>
              <a:gd name="connsiteX5" fmla="*/ 298777 w 721499"/>
              <a:gd name="connsiteY5" fmla="*/ 235201 h 260661"/>
              <a:gd name="connsiteX6" fmla="*/ 301952 w 721499"/>
              <a:gd name="connsiteY6" fmla="*/ 225676 h 260661"/>
              <a:gd name="connsiteX7" fmla="*/ 365452 w 721499"/>
              <a:gd name="connsiteY7" fmla="*/ 241551 h 260661"/>
              <a:gd name="connsiteX8" fmla="*/ 413077 w 721499"/>
              <a:gd name="connsiteY8" fmla="*/ 241551 h 260661"/>
              <a:gd name="connsiteX9" fmla="*/ 721052 w 721499"/>
              <a:gd name="connsiteY9" fmla="*/ 260601 h 260661"/>
              <a:gd name="connsiteX10" fmla="*/ 476577 w 721499"/>
              <a:gd name="connsiteY10" fmla="*/ 247901 h 260661"/>
              <a:gd name="connsiteX11" fmla="*/ 270202 w 721499"/>
              <a:gd name="connsiteY11" fmla="*/ 257426 h 260661"/>
              <a:gd name="connsiteX12" fmla="*/ 327352 w 721499"/>
              <a:gd name="connsiteY12" fmla="*/ 251076 h 260661"/>
              <a:gd name="connsiteX13" fmla="*/ 146377 w 721499"/>
              <a:gd name="connsiteY13" fmla="*/ 174876 h 260661"/>
              <a:gd name="connsiteX14" fmla="*/ 327 w 721499"/>
              <a:gd name="connsiteY14" fmla="*/ 251 h 26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1499" h="260661">
                <a:moveTo>
                  <a:pt x="327" y="251"/>
                </a:moveTo>
                <a:cubicBezTo>
                  <a:pt x="-6023" y="-6099"/>
                  <a:pt x="81819" y="109788"/>
                  <a:pt x="108277" y="136776"/>
                </a:cubicBezTo>
                <a:cubicBezTo>
                  <a:pt x="134735" y="163764"/>
                  <a:pt x="156960" y="160059"/>
                  <a:pt x="159077" y="162176"/>
                </a:cubicBezTo>
                <a:cubicBezTo>
                  <a:pt x="161194" y="164293"/>
                  <a:pt x="109335" y="144184"/>
                  <a:pt x="120977" y="149476"/>
                </a:cubicBezTo>
                <a:cubicBezTo>
                  <a:pt x="132619" y="154768"/>
                  <a:pt x="199294" y="179638"/>
                  <a:pt x="228927" y="193926"/>
                </a:cubicBezTo>
                <a:cubicBezTo>
                  <a:pt x="258560" y="208214"/>
                  <a:pt x="286606" y="229909"/>
                  <a:pt x="298777" y="235201"/>
                </a:cubicBezTo>
                <a:cubicBezTo>
                  <a:pt x="310948" y="240493"/>
                  <a:pt x="290840" y="224618"/>
                  <a:pt x="301952" y="225676"/>
                </a:cubicBezTo>
                <a:cubicBezTo>
                  <a:pt x="313064" y="226734"/>
                  <a:pt x="346931" y="238905"/>
                  <a:pt x="365452" y="241551"/>
                </a:cubicBezTo>
                <a:cubicBezTo>
                  <a:pt x="383973" y="244197"/>
                  <a:pt x="413077" y="241551"/>
                  <a:pt x="413077" y="241551"/>
                </a:cubicBezTo>
                <a:lnTo>
                  <a:pt x="721052" y="260601"/>
                </a:lnTo>
                <a:cubicBezTo>
                  <a:pt x="731635" y="261659"/>
                  <a:pt x="551719" y="248430"/>
                  <a:pt x="476577" y="247901"/>
                </a:cubicBezTo>
                <a:cubicBezTo>
                  <a:pt x="401435" y="247372"/>
                  <a:pt x="295073" y="256897"/>
                  <a:pt x="270202" y="257426"/>
                </a:cubicBezTo>
                <a:cubicBezTo>
                  <a:pt x="245331" y="257955"/>
                  <a:pt x="347990" y="264834"/>
                  <a:pt x="327352" y="251076"/>
                </a:cubicBezTo>
                <a:cubicBezTo>
                  <a:pt x="306714" y="237318"/>
                  <a:pt x="198764" y="217209"/>
                  <a:pt x="146377" y="174876"/>
                </a:cubicBezTo>
                <a:cubicBezTo>
                  <a:pt x="93990" y="132543"/>
                  <a:pt x="6677" y="6601"/>
                  <a:pt x="327" y="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3B40D501-0D2C-A840-3063-9B311EAF761D}"/>
              </a:ext>
            </a:extLst>
          </p:cNvPr>
          <p:cNvSpPr/>
          <p:nvPr/>
        </p:nvSpPr>
        <p:spPr>
          <a:xfrm>
            <a:off x="4693310" y="3619267"/>
            <a:ext cx="15699" cy="248743"/>
          </a:xfrm>
          <a:custGeom>
            <a:avLst/>
            <a:gdLst>
              <a:gd name="connsiteX0" fmla="*/ 15215 w 15699"/>
              <a:gd name="connsiteY0" fmla="*/ 233 h 248743"/>
              <a:gd name="connsiteX1" fmla="*/ 12040 w 15699"/>
              <a:gd name="connsiteY1" fmla="*/ 247883 h 248743"/>
              <a:gd name="connsiteX2" fmla="*/ 2515 w 15699"/>
              <a:gd name="connsiteY2" fmla="*/ 85958 h 248743"/>
              <a:gd name="connsiteX3" fmla="*/ 2515 w 15699"/>
              <a:gd name="connsiteY3" fmla="*/ 200258 h 248743"/>
              <a:gd name="connsiteX4" fmla="*/ 15215 w 15699"/>
              <a:gd name="connsiteY4" fmla="*/ 233 h 2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99" h="248743">
                <a:moveTo>
                  <a:pt x="15215" y="233"/>
                </a:moveTo>
                <a:cubicBezTo>
                  <a:pt x="16803" y="8171"/>
                  <a:pt x="14157" y="233596"/>
                  <a:pt x="12040" y="247883"/>
                </a:cubicBezTo>
                <a:cubicBezTo>
                  <a:pt x="9923" y="262171"/>
                  <a:pt x="4103" y="93896"/>
                  <a:pt x="2515" y="85958"/>
                </a:cubicBezTo>
                <a:cubicBezTo>
                  <a:pt x="927" y="78020"/>
                  <a:pt x="-2248" y="210841"/>
                  <a:pt x="2515" y="200258"/>
                </a:cubicBezTo>
                <a:cubicBezTo>
                  <a:pt x="7277" y="189675"/>
                  <a:pt x="13627" y="-7705"/>
                  <a:pt x="15215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08285724-CBA3-4DDC-F53F-71E4D1B0D2E1}"/>
              </a:ext>
            </a:extLst>
          </p:cNvPr>
          <p:cNvSpPr/>
          <p:nvPr/>
        </p:nvSpPr>
        <p:spPr>
          <a:xfrm>
            <a:off x="4323917" y="3538408"/>
            <a:ext cx="338852" cy="410315"/>
          </a:xfrm>
          <a:custGeom>
            <a:avLst/>
            <a:gdLst>
              <a:gd name="connsiteX0" fmla="*/ 238558 w 338852"/>
              <a:gd name="connsiteY0" fmla="*/ 1717 h 410315"/>
              <a:gd name="connsiteX1" fmla="*/ 327458 w 338852"/>
              <a:gd name="connsiteY1" fmla="*/ 258892 h 410315"/>
              <a:gd name="connsiteX2" fmla="*/ 295708 w 338852"/>
              <a:gd name="connsiteY2" fmla="*/ 176342 h 410315"/>
              <a:gd name="connsiteX3" fmla="*/ 327458 w 338852"/>
              <a:gd name="connsiteY3" fmla="*/ 335092 h 410315"/>
              <a:gd name="connsiteX4" fmla="*/ 327458 w 338852"/>
              <a:gd name="connsiteY4" fmla="*/ 319217 h 410315"/>
              <a:gd name="connsiteX5" fmla="*/ 190933 w 338852"/>
              <a:gd name="connsiteY5" fmla="*/ 262067 h 410315"/>
              <a:gd name="connsiteX6" fmla="*/ 305233 w 338852"/>
              <a:gd name="connsiteY6" fmla="*/ 331917 h 410315"/>
              <a:gd name="connsiteX7" fmla="*/ 197283 w 338852"/>
              <a:gd name="connsiteY7" fmla="*/ 306517 h 410315"/>
              <a:gd name="connsiteX8" fmla="*/ 190933 w 338852"/>
              <a:gd name="connsiteY8" fmla="*/ 169992 h 410315"/>
              <a:gd name="connsiteX9" fmla="*/ 433 w 338852"/>
              <a:gd name="connsiteY9" fmla="*/ 408117 h 410315"/>
              <a:gd name="connsiteX10" fmla="*/ 238558 w 338852"/>
              <a:gd name="connsiteY10" fmla="*/ 1717 h 410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8852" h="410315">
                <a:moveTo>
                  <a:pt x="238558" y="1717"/>
                </a:moveTo>
                <a:cubicBezTo>
                  <a:pt x="293062" y="-23154"/>
                  <a:pt x="317933" y="229788"/>
                  <a:pt x="327458" y="258892"/>
                </a:cubicBezTo>
                <a:cubicBezTo>
                  <a:pt x="336983" y="287996"/>
                  <a:pt x="295708" y="163642"/>
                  <a:pt x="295708" y="176342"/>
                </a:cubicBezTo>
                <a:cubicBezTo>
                  <a:pt x="295708" y="189042"/>
                  <a:pt x="327458" y="335092"/>
                  <a:pt x="327458" y="335092"/>
                </a:cubicBezTo>
                <a:cubicBezTo>
                  <a:pt x="332750" y="358905"/>
                  <a:pt x="350212" y="331388"/>
                  <a:pt x="327458" y="319217"/>
                </a:cubicBezTo>
                <a:cubicBezTo>
                  <a:pt x="304704" y="307046"/>
                  <a:pt x="194637" y="259950"/>
                  <a:pt x="190933" y="262067"/>
                </a:cubicBezTo>
                <a:cubicBezTo>
                  <a:pt x="187229" y="264184"/>
                  <a:pt x="304175" y="324509"/>
                  <a:pt x="305233" y="331917"/>
                </a:cubicBezTo>
                <a:cubicBezTo>
                  <a:pt x="306291" y="339325"/>
                  <a:pt x="216333" y="333504"/>
                  <a:pt x="197283" y="306517"/>
                </a:cubicBezTo>
                <a:cubicBezTo>
                  <a:pt x="178233" y="279530"/>
                  <a:pt x="223741" y="153059"/>
                  <a:pt x="190933" y="169992"/>
                </a:cubicBezTo>
                <a:cubicBezTo>
                  <a:pt x="158125" y="186925"/>
                  <a:pt x="-9621" y="436163"/>
                  <a:pt x="433" y="408117"/>
                </a:cubicBezTo>
                <a:cubicBezTo>
                  <a:pt x="10487" y="380071"/>
                  <a:pt x="184054" y="26588"/>
                  <a:pt x="238558" y="1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7C439A2C-6373-467B-479C-9913F927C7FB}"/>
              </a:ext>
            </a:extLst>
          </p:cNvPr>
          <p:cNvSpPr/>
          <p:nvPr/>
        </p:nvSpPr>
        <p:spPr>
          <a:xfrm>
            <a:off x="4754133" y="3584173"/>
            <a:ext cx="234396" cy="229109"/>
          </a:xfrm>
          <a:custGeom>
            <a:avLst/>
            <a:gdLst>
              <a:gd name="connsiteX0" fmla="*/ 46467 w 234396"/>
              <a:gd name="connsiteY0" fmla="*/ 402 h 229109"/>
              <a:gd name="connsiteX1" fmla="*/ 2017 w 234396"/>
              <a:gd name="connsiteY1" fmla="*/ 121052 h 229109"/>
              <a:gd name="connsiteX2" fmla="*/ 125842 w 234396"/>
              <a:gd name="connsiteY2" fmla="*/ 187727 h 229109"/>
              <a:gd name="connsiteX3" fmla="*/ 97267 w 234396"/>
              <a:gd name="connsiteY3" fmla="*/ 178202 h 229109"/>
              <a:gd name="connsiteX4" fmla="*/ 233792 w 234396"/>
              <a:gd name="connsiteY4" fmla="*/ 229002 h 229109"/>
              <a:gd name="connsiteX5" fmla="*/ 141717 w 234396"/>
              <a:gd name="connsiteY5" fmla="*/ 190902 h 229109"/>
              <a:gd name="connsiteX6" fmla="*/ 11542 w 234396"/>
              <a:gd name="connsiteY6" fmla="*/ 165502 h 229109"/>
              <a:gd name="connsiteX7" fmla="*/ 46467 w 234396"/>
              <a:gd name="connsiteY7" fmla="*/ 402 h 229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396" h="229109">
                <a:moveTo>
                  <a:pt x="46467" y="402"/>
                </a:moveTo>
                <a:cubicBezTo>
                  <a:pt x="44880" y="-7006"/>
                  <a:pt x="-11212" y="89831"/>
                  <a:pt x="2017" y="121052"/>
                </a:cubicBezTo>
                <a:cubicBezTo>
                  <a:pt x="15246" y="152273"/>
                  <a:pt x="109967" y="178202"/>
                  <a:pt x="125842" y="187727"/>
                </a:cubicBezTo>
                <a:cubicBezTo>
                  <a:pt x="141717" y="197252"/>
                  <a:pt x="79275" y="171323"/>
                  <a:pt x="97267" y="178202"/>
                </a:cubicBezTo>
                <a:cubicBezTo>
                  <a:pt x="115259" y="185081"/>
                  <a:pt x="226384" y="226885"/>
                  <a:pt x="233792" y="229002"/>
                </a:cubicBezTo>
                <a:cubicBezTo>
                  <a:pt x="241200" y="231119"/>
                  <a:pt x="178759" y="201485"/>
                  <a:pt x="141717" y="190902"/>
                </a:cubicBezTo>
                <a:cubicBezTo>
                  <a:pt x="104675" y="180319"/>
                  <a:pt x="29005" y="194606"/>
                  <a:pt x="11542" y="165502"/>
                </a:cubicBezTo>
                <a:cubicBezTo>
                  <a:pt x="-5921" y="136398"/>
                  <a:pt x="48054" y="7810"/>
                  <a:pt x="46467" y="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E7D4FDDD-3F35-F2CA-9E67-2DA5F01D3000}"/>
              </a:ext>
            </a:extLst>
          </p:cNvPr>
          <p:cNvSpPr/>
          <p:nvPr/>
        </p:nvSpPr>
        <p:spPr>
          <a:xfrm>
            <a:off x="4689409" y="3787775"/>
            <a:ext cx="275027" cy="342901"/>
          </a:xfrm>
          <a:custGeom>
            <a:avLst/>
            <a:gdLst>
              <a:gd name="connsiteX0" fmla="*/ 66 w 275027"/>
              <a:gd name="connsiteY0" fmla="*/ 0 h 342901"/>
              <a:gd name="connsiteX1" fmla="*/ 149291 w 275027"/>
              <a:gd name="connsiteY1" fmla="*/ 38100 h 342901"/>
              <a:gd name="connsiteX2" fmla="*/ 111191 w 275027"/>
              <a:gd name="connsiteY2" fmla="*/ 28575 h 342901"/>
              <a:gd name="connsiteX3" fmla="*/ 247716 w 275027"/>
              <a:gd name="connsiteY3" fmla="*/ 79375 h 342901"/>
              <a:gd name="connsiteX4" fmla="*/ 241366 w 275027"/>
              <a:gd name="connsiteY4" fmla="*/ 155575 h 342901"/>
              <a:gd name="connsiteX5" fmla="*/ 241366 w 275027"/>
              <a:gd name="connsiteY5" fmla="*/ 114300 h 342901"/>
              <a:gd name="connsiteX6" fmla="*/ 238191 w 275027"/>
              <a:gd name="connsiteY6" fmla="*/ 342900 h 342901"/>
              <a:gd name="connsiteX7" fmla="*/ 273116 w 275027"/>
              <a:gd name="connsiteY7" fmla="*/ 111125 h 342901"/>
              <a:gd name="connsiteX8" fmla="*/ 171516 w 275027"/>
              <a:gd name="connsiteY8" fmla="*/ 38100 h 342901"/>
              <a:gd name="connsiteX9" fmla="*/ 66 w 275027"/>
              <a:gd name="connsiteY9" fmla="*/ 0 h 34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5027" h="342901">
                <a:moveTo>
                  <a:pt x="66" y="0"/>
                </a:moveTo>
                <a:cubicBezTo>
                  <a:pt x="-3638" y="0"/>
                  <a:pt x="149291" y="38100"/>
                  <a:pt x="149291" y="38100"/>
                </a:cubicBezTo>
                <a:cubicBezTo>
                  <a:pt x="167812" y="42863"/>
                  <a:pt x="94787" y="21696"/>
                  <a:pt x="111191" y="28575"/>
                </a:cubicBezTo>
                <a:cubicBezTo>
                  <a:pt x="127595" y="35454"/>
                  <a:pt x="226020" y="58208"/>
                  <a:pt x="247716" y="79375"/>
                </a:cubicBezTo>
                <a:cubicBezTo>
                  <a:pt x="269412" y="100542"/>
                  <a:pt x="242424" y="149754"/>
                  <a:pt x="241366" y="155575"/>
                </a:cubicBezTo>
                <a:cubicBezTo>
                  <a:pt x="240308" y="161396"/>
                  <a:pt x="241895" y="83079"/>
                  <a:pt x="241366" y="114300"/>
                </a:cubicBezTo>
                <a:cubicBezTo>
                  <a:pt x="240837" y="145521"/>
                  <a:pt x="232899" y="343429"/>
                  <a:pt x="238191" y="342900"/>
                </a:cubicBezTo>
                <a:cubicBezTo>
                  <a:pt x="243483" y="342371"/>
                  <a:pt x="284229" y="161925"/>
                  <a:pt x="273116" y="111125"/>
                </a:cubicBezTo>
                <a:cubicBezTo>
                  <a:pt x="262004" y="60325"/>
                  <a:pt x="217553" y="55562"/>
                  <a:pt x="171516" y="38100"/>
                </a:cubicBezTo>
                <a:cubicBezTo>
                  <a:pt x="125479" y="20638"/>
                  <a:pt x="3770" y="0"/>
                  <a:pt x="6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2D1272A7-3507-88A1-0655-8504764329B0}"/>
              </a:ext>
            </a:extLst>
          </p:cNvPr>
          <p:cNvSpPr/>
          <p:nvPr/>
        </p:nvSpPr>
        <p:spPr>
          <a:xfrm>
            <a:off x="4773317" y="3582493"/>
            <a:ext cx="454219" cy="196256"/>
          </a:xfrm>
          <a:custGeom>
            <a:avLst/>
            <a:gdLst>
              <a:gd name="connsiteX0" fmla="*/ 1883 w 454219"/>
              <a:gd name="connsiteY0" fmla="*/ 2082 h 196256"/>
              <a:gd name="connsiteX1" fmla="*/ 113008 w 454219"/>
              <a:gd name="connsiteY1" fmla="*/ 65582 h 196256"/>
              <a:gd name="connsiteX2" fmla="*/ 157458 w 454219"/>
              <a:gd name="connsiteY2" fmla="*/ 116382 h 196256"/>
              <a:gd name="connsiteX3" fmla="*/ 195558 w 454219"/>
              <a:gd name="connsiteY3" fmla="*/ 110032 h 196256"/>
              <a:gd name="connsiteX4" fmla="*/ 170158 w 454219"/>
              <a:gd name="connsiteY4" fmla="*/ 189407 h 196256"/>
              <a:gd name="connsiteX5" fmla="*/ 449558 w 454219"/>
              <a:gd name="connsiteY5" fmla="*/ 49707 h 196256"/>
              <a:gd name="connsiteX6" fmla="*/ 335258 w 454219"/>
              <a:gd name="connsiteY6" fmla="*/ 122732 h 196256"/>
              <a:gd name="connsiteX7" fmla="*/ 208258 w 454219"/>
              <a:gd name="connsiteY7" fmla="*/ 195757 h 196256"/>
              <a:gd name="connsiteX8" fmla="*/ 214608 w 454219"/>
              <a:gd name="connsiteY8" fmla="*/ 148132 h 196256"/>
              <a:gd name="connsiteX9" fmla="*/ 1883 w 454219"/>
              <a:gd name="connsiteY9" fmla="*/ 2082 h 19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4219" h="196256">
                <a:moveTo>
                  <a:pt x="1883" y="2082"/>
                </a:moveTo>
                <a:cubicBezTo>
                  <a:pt x="-15050" y="-11676"/>
                  <a:pt x="87079" y="46532"/>
                  <a:pt x="113008" y="65582"/>
                </a:cubicBezTo>
                <a:cubicBezTo>
                  <a:pt x="138937" y="84632"/>
                  <a:pt x="143700" y="108974"/>
                  <a:pt x="157458" y="116382"/>
                </a:cubicBezTo>
                <a:cubicBezTo>
                  <a:pt x="171216" y="123790"/>
                  <a:pt x="193441" y="97861"/>
                  <a:pt x="195558" y="110032"/>
                </a:cubicBezTo>
                <a:cubicBezTo>
                  <a:pt x="197675" y="122203"/>
                  <a:pt x="127825" y="199461"/>
                  <a:pt x="170158" y="189407"/>
                </a:cubicBezTo>
                <a:cubicBezTo>
                  <a:pt x="212491" y="179353"/>
                  <a:pt x="422041" y="60819"/>
                  <a:pt x="449558" y="49707"/>
                </a:cubicBezTo>
                <a:cubicBezTo>
                  <a:pt x="477075" y="38595"/>
                  <a:pt x="375475" y="98390"/>
                  <a:pt x="335258" y="122732"/>
                </a:cubicBezTo>
                <a:cubicBezTo>
                  <a:pt x="295041" y="147074"/>
                  <a:pt x="228366" y="191524"/>
                  <a:pt x="208258" y="195757"/>
                </a:cubicBezTo>
                <a:cubicBezTo>
                  <a:pt x="188150" y="199990"/>
                  <a:pt x="245829" y="176707"/>
                  <a:pt x="214608" y="148132"/>
                </a:cubicBezTo>
                <a:cubicBezTo>
                  <a:pt x="183387" y="119557"/>
                  <a:pt x="18816" y="15840"/>
                  <a:pt x="1883" y="20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4480091A-470C-D880-1419-C6F52FFE11D9}"/>
              </a:ext>
            </a:extLst>
          </p:cNvPr>
          <p:cNvSpPr/>
          <p:nvPr/>
        </p:nvSpPr>
        <p:spPr>
          <a:xfrm>
            <a:off x="6143573" y="3710552"/>
            <a:ext cx="61178" cy="366910"/>
          </a:xfrm>
          <a:custGeom>
            <a:avLst/>
            <a:gdLst>
              <a:gd name="connsiteX0" fmla="*/ 52 w 61178"/>
              <a:gd name="connsiteY0" fmla="*/ 1023 h 366910"/>
              <a:gd name="connsiteX1" fmla="*/ 41327 w 61178"/>
              <a:gd name="connsiteY1" fmla="*/ 83573 h 366910"/>
              <a:gd name="connsiteX2" fmla="*/ 47677 w 61178"/>
              <a:gd name="connsiteY2" fmla="*/ 197873 h 366910"/>
              <a:gd name="connsiteX3" fmla="*/ 60377 w 61178"/>
              <a:gd name="connsiteY3" fmla="*/ 153423 h 366910"/>
              <a:gd name="connsiteX4" fmla="*/ 22277 w 61178"/>
              <a:gd name="connsiteY4" fmla="*/ 359798 h 366910"/>
              <a:gd name="connsiteX5" fmla="*/ 25452 w 61178"/>
              <a:gd name="connsiteY5" fmla="*/ 302648 h 366910"/>
              <a:gd name="connsiteX6" fmla="*/ 50852 w 61178"/>
              <a:gd name="connsiteY6" fmla="*/ 140723 h 366910"/>
              <a:gd name="connsiteX7" fmla="*/ 52 w 61178"/>
              <a:gd name="connsiteY7" fmla="*/ 1023 h 366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78" h="366910">
                <a:moveTo>
                  <a:pt x="52" y="1023"/>
                </a:moveTo>
                <a:cubicBezTo>
                  <a:pt x="-1536" y="-8502"/>
                  <a:pt x="33390" y="50765"/>
                  <a:pt x="41327" y="83573"/>
                </a:cubicBezTo>
                <a:cubicBezTo>
                  <a:pt x="49264" y="116381"/>
                  <a:pt x="44502" y="186231"/>
                  <a:pt x="47677" y="197873"/>
                </a:cubicBezTo>
                <a:cubicBezTo>
                  <a:pt x="50852" y="209515"/>
                  <a:pt x="64610" y="126436"/>
                  <a:pt x="60377" y="153423"/>
                </a:cubicBezTo>
                <a:cubicBezTo>
                  <a:pt x="56144" y="180411"/>
                  <a:pt x="28098" y="334927"/>
                  <a:pt x="22277" y="359798"/>
                </a:cubicBezTo>
                <a:cubicBezTo>
                  <a:pt x="16456" y="384669"/>
                  <a:pt x="20690" y="339161"/>
                  <a:pt x="25452" y="302648"/>
                </a:cubicBezTo>
                <a:cubicBezTo>
                  <a:pt x="30215" y="266136"/>
                  <a:pt x="53498" y="184115"/>
                  <a:pt x="50852" y="140723"/>
                </a:cubicBezTo>
                <a:cubicBezTo>
                  <a:pt x="48206" y="97331"/>
                  <a:pt x="1640" y="10548"/>
                  <a:pt x="52" y="10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AFA75B56-497B-4BFE-B694-F8BEBF41C10F}"/>
              </a:ext>
            </a:extLst>
          </p:cNvPr>
          <p:cNvSpPr/>
          <p:nvPr/>
        </p:nvSpPr>
        <p:spPr>
          <a:xfrm>
            <a:off x="6019081" y="3641262"/>
            <a:ext cx="203926" cy="676965"/>
          </a:xfrm>
          <a:custGeom>
            <a:avLst/>
            <a:gdLst>
              <a:gd name="connsiteX0" fmla="*/ 168994 w 203926"/>
              <a:gd name="connsiteY0" fmla="*/ 463 h 676965"/>
              <a:gd name="connsiteX1" fmla="*/ 168994 w 203926"/>
              <a:gd name="connsiteY1" fmla="*/ 95713 h 676965"/>
              <a:gd name="connsiteX2" fmla="*/ 203919 w 203926"/>
              <a:gd name="connsiteY2" fmla="*/ 184613 h 676965"/>
              <a:gd name="connsiteX3" fmla="*/ 172169 w 203926"/>
              <a:gd name="connsiteY3" fmla="*/ 359238 h 676965"/>
              <a:gd name="connsiteX4" fmla="*/ 181694 w 203926"/>
              <a:gd name="connsiteY4" fmla="*/ 305263 h 676965"/>
              <a:gd name="connsiteX5" fmla="*/ 140419 w 203926"/>
              <a:gd name="connsiteY5" fmla="*/ 476713 h 676965"/>
              <a:gd name="connsiteX6" fmla="*/ 57869 w 203926"/>
              <a:gd name="connsiteY6" fmla="*/ 559263 h 676965"/>
              <a:gd name="connsiteX7" fmla="*/ 95969 w 203926"/>
              <a:gd name="connsiteY7" fmla="*/ 521163 h 676965"/>
              <a:gd name="connsiteX8" fmla="*/ 719 w 203926"/>
              <a:gd name="connsiteY8" fmla="*/ 676738 h 676965"/>
              <a:gd name="connsiteX9" fmla="*/ 57869 w 203926"/>
              <a:gd name="connsiteY9" fmla="*/ 552913 h 676965"/>
              <a:gd name="connsiteX10" fmla="*/ 159469 w 203926"/>
              <a:gd name="connsiteY10" fmla="*/ 432263 h 676965"/>
              <a:gd name="connsiteX11" fmla="*/ 194394 w 203926"/>
              <a:gd name="connsiteY11" fmla="*/ 219538 h 676965"/>
              <a:gd name="connsiteX12" fmla="*/ 175344 w 203926"/>
              <a:gd name="connsiteY12" fmla="*/ 136988 h 676965"/>
              <a:gd name="connsiteX13" fmla="*/ 168994 w 203926"/>
              <a:gd name="connsiteY13" fmla="*/ 463 h 67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3926" h="676965">
                <a:moveTo>
                  <a:pt x="168994" y="463"/>
                </a:moveTo>
                <a:cubicBezTo>
                  <a:pt x="167936" y="-6416"/>
                  <a:pt x="163173" y="65021"/>
                  <a:pt x="168994" y="95713"/>
                </a:cubicBezTo>
                <a:cubicBezTo>
                  <a:pt x="174815" y="126405"/>
                  <a:pt x="203390" y="140692"/>
                  <a:pt x="203919" y="184613"/>
                </a:cubicBezTo>
                <a:cubicBezTo>
                  <a:pt x="204448" y="228534"/>
                  <a:pt x="175873" y="339130"/>
                  <a:pt x="172169" y="359238"/>
                </a:cubicBezTo>
                <a:cubicBezTo>
                  <a:pt x="168465" y="379346"/>
                  <a:pt x="186986" y="285684"/>
                  <a:pt x="181694" y="305263"/>
                </a:cubicBezTo>
                <a:cubicBezTo>
                  <a:pt x="176402" y="324842"/>
                  <a:pt x="161057" y="434380"/>
                  <a:pt x="140419" y="476713"/>
                </a:cubicBezTo>
                <a:cubicBezTo>
                  <a:pt x="119781" y="519046"/>
                  <a:pt x="57869" y="559263"/>
                  <a:pt x="57869" y="559263"/>
                </a:cubicBezTo>
                <a:cubicBezTo>
                  <a:pt x="50461" y="566671"/>
                  <a:pt x="105494" y="501584"/>
                  <a:pt x="95969" y="521163"/>
                </a:cubicBezTo>
                <a:cubicBezTo>
                  <a:pt x="86444" y="540742"/>
                  <a:pt x="7069" y="671446"/>
                  <a:pt x="719" y="676738"/>
                </a:cubicBezTo>
                <a:cubicBezTo>
                  <a:pt x="-5631" y="682030"/>
                  <a:pt x="31411" y="593659"/>
                  <a:pt x="57869" y="552913"/>
                </a:cubicBezTo>
                <a:cubicBezTo>
                  <a:pt x="84327" y="512167"/>
                  <a:pt x="136715" y="487825"/>
                  <a:pt x="159469" y="432263"/>
                </a:cubicBezTo>
                <a:cubicBezTo>
                  <a:pt x="182223" y="376701"/>
                  <a:pt x="191748" y="268751"/>
                  <a:pt x="194394" y="219538"/>
                </a:cubicBezTo>
                <a:cubicBezTo>
                  <a:pt x="197040" y="170326"/>
                  <a:pt x="180106" y="167679"/>
                  <a:pt x="175344" y="136988"/>
                </a:cubicBezTo>
                <a:cubicBezTo>
                  <a:pt x="170582" y="106297"/>
                  <a:pt x="170052" y="7342"/>
                  <a:pt x="168994" y="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ADD827C6-4250-6B1E-5519-2C66283AA3CA}"/>
              </a:ext>
            </a:extLst>
          </p:cNvPr>
          <p:cNvSpPr/>
          <p:nvPr/>
        </p:nvSpPr>
        <p:spPr>
          <a:xfrm>
            <a:off x="6016617" y="3473448"/>
            <a:ext cx="41461" cy="251431"/>
          </a:xfrm>
          <a:custGeom>
            <a:avLst/>
            <a:gdLst>
              <a:gd name="connsiteX0" fmla="*/ 34933 w 41461"/>
              <a:gd name="connsiteY0" fmla="*/ 2 h 251431"/>
              <a:gd name="connsiteX1" fmla="*/ 34933 w 41461"/>
              <a:gd name="connsiteY1" fmla="*/ 120652 h 251431"/>
              <a:gd name="connsiteX2" fmla="*/ 8 w 41461"/>
              <a:gd name="connsiteY2" fmla="*/ 111127 h 251431"/>
              <a:gd name="connsiteX3" fmla="*/ 31758 w 41461"/>
              <a:gd name="connsiteY3" fmla="*/ 250827 h 251431"/>
              <a:gd name="connsiteX4" fmla="*/ 41283 w 41461"/>
              <a:gd name="connsiteY4" fmla="*/ 161927 h 251431"/>
              <a:gd name="connsiteX5" fmla="*/ 25408 w 41461"/>
              <a:gd name="connsiteY5" fmla="*/ 165102 h 251431"/>
              <a:gd name="connsiteX6" fmla="*/ 15883 w 41461"/>
              <a:gd name="connsiteY6" fmla="*/ 117477 h 251431"/>
              <a:gd name="connsiteX7" fmla="*/ 34933 w 41461"/>
              <a:gd name="connsiteY7" fmla="*/ 2 h 25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61" h="251431">
                <a:moveTo>
                  <a:pt x="34933" y="2"/>
                </a:moveTo>
                <a:cubicBezTo>
                  <a:pt x="38108" y="531"/>
                  <a:pt x="40754" y="102131"/>
                  <a:pt x="34933" y="120652"/>
                </a:cubicBezTo>
                <a:cubicBezTo>
                  <a:pt x="29112" y="139173"/>
                  <a:pt x="537" y="89431"/>
                  <a:pt x="8" y="111127"/>
                </a:cubicBezTo>
                <a:cubicBezTo>
                  <a:pt x="-521" y="132823"/>
                  <a:pt x="24879" y="242360"/>
                  <a:pt x="31758" y="250827"/>
                </a:cubicBezTo>
                <a:cubicBezTo>
                  <a:pt x="38637" y="259294"/>
                  <a:pt x="42341" y="176214"/>
                  <a:pt x="41283" y="161927"/>
                </a:cubicBezTo>
                <a:cubicBezTo>
                  <a:pt x="40225" y="147640"/>
                  <a:pt x="29641" y="172510"/>
                  <a:pt x="25408" y="165102"/>
                </a:cubicBezTo>
                <a:cubicBezTo>
                  <a:pt x="21175" y="157694"/>
                  <a:pt x="12708" y="139702"/>
                  <a:pt x="15883" y="117477"/>
                </a:cubicBezTo>
                <a:cubicBezTo>
                  <a:pt x="19058" y="95252"/>
                  <a:pt x="31758" y="-527"/>
                  <a:pt x="3493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A2B2263B-6D1D-0CA8-FC49-6B1D4B0BD3D2}"/>
              </a:ext>
            </a:extLst>
          </p:cNvPr>
          <p:cNvSpPr/>
          <p:nvPr/>
        </p:nvSpPr>
        <p:spPr>
          <a:xfrm>
            <a:off x="6032208" y="3441325"/>
            <a:ext cx="357885" cy="200507"/>
          </a:xfrm>
          <a:custGeom>
            <a:avLst/>
            <a:gdLst>
              <a:gd name="connsiteX0" fmla="*/ 57442 w 357885"/>
              <a:gd name="connsiteY0" fmla="*/ 375 h 200507"/>
              <a:gd name="connsiteX1" fmla="*/ 73317 w 357885"/>
              <a:gd name="connsiteY1" fmla="*/ 79750 h 200507"/>
              <a:gd name="connsiteX2" fmla="*/ 89192 w 357885"/>
              <a:gd name="connsiteY2" fmla="*/ 130550 h 200507"/>
              <a:gd name="connsiteX3" fmla="*/ 143167 w 357885"/>
              <a:gd name="connsiteY3" fmla="*/ 171825 h 200507"/>
              <a:gd name="connsiteX4" fmla="*/ 127292 w 357885"/>
              <a:gd name="connsiteY4" fmla="*/ 181350 h 200507"/>
              <a:gd name="connsiteX5" fmla="*/ 171742 w 357885"/>
              <a:gd name="connsiteY5" fmla="*/ 181350 h 200507"/>
              <a:gd name="connsiteX6" fmla="*/ 273342 w 357885"/>
              <a:gd name="connsiteY6" fmla="*/ 140075 h 200507"/>
              <a:gd name="connsiteX7" fmla="*/ 355892 w 357885"/>
              <a:gd name="connsiteY7" fmla="*/ 140075 h 200507"/>
              <a:gd name="connsiteX8" fmla="*/ 187617 w 357885"/>
              <a:gd name="connsiteY8" fmla="*/ 184525 h 200507"/>
              <a:gd name="connsiteX9" fmla="*/ 124117 w 357885"/>
              <a:gd name="connsiteY9" fmla="*/ 200400 h 200507"/>
              <a:gd name="connsiteX10" fmla="*/ 292 w 357885"/>
              <a:gd name="connsiteY10" fmla="*/ 178175 h 200507"/>
              <a:gd name="connsiteX11" fmla="*/ 162217 w 357885"/>
              <a:gd name="connsiteY11" fmla="*/ 181350 h 200507"/>
              <a:gd name="connsiteX12" fmla="*/ 101892 w 357885"/>
              <a:gd name="connsiteY12" fmla="*/ 184525 h 200507"/>
              <a:gd name="connsiteX13" fmla="*/ 89192 w 357885"/>
              <a:gd name="connsiteY13" fmla="*/ 127375 h 200507"/>
              <a:gd name="connsiteX14" fmla="*/ 86017 w 357885"/>
              <a:gd name="connsiteY14" fmla="*/ 114675 h 200507"/>
              <a:gd name="connsiteX15" fmla="*/ 57442 w 357885"/>
              <a:gd name="connsiteY15" fmla="*/ 375 h 20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7885" h="200507">
                <a:moveTo>
                  <a:pt x="57442" y="375"/>
                </a:moveTo>
                <a:cubicBezTo>
                  <a:pt x="55325" y="-5446"/>
                  <a:pt x="68025" y="58054"/>
                  <a:pt x="73317" y="79750"/>
                </a:cubicBezTo>
                <a:cubicBezTo>
                  <a:pt x="78609" y="101446"/>
                  <a:pt x="77550" y="115204"/>
                  <a:pt x="89192" y="130550"/>
                </a:cubicBezTo>
                <a:cubicBezTo>
                  <a:pt x="100834" y="145896"/>
                  <a:pt x="136817" y="163358"/>
                  <a:pt x="143167" y="171825"/>
                </a:cubicBezTo>
                <a:cubicBezTo>
                  <a:pt x="149517" y="180292"/>
                  <a:pt x="122530" y="179763"/>
                  <a:pt x="127292" y="181350"/>
                </a:cubicBezTo>
                <a:cubicBezTo>
                  <a:pt x="132054" y="182937"/>
                  <a:pt x="147400" y="188229"/>
                  <a:pt x="171742" y="181350"/>
                </a:cubicBezTo>
                <a:cubicBezTo>
                  <a:pt x="196084" y="174471"/>
                  <a:pt x="242650" y="146954"/>
                  <a:pt x="273342" y="140075"/>
                </a:cubicBezTo>
                <a:cubicBezTo>
                  <a:pt x="304034" y="133196"/>
                  <a:pt x="370179" y="132667"/>
                  <a:pt x="355892" y="140075"/>
                </a:cubicBezTo>
                <a:cubicBezTo>
                  <a:pt x="341605" y="147483"/>
                  <a:pt x="226246" y="174471"/>
                  <a:pt x="187617" y="184525"/>
                </a:cubicBezTo>
                <a:cubicBezTo>
                  <a:pt x="148988" y="194579"/>
                  <a:pt x="155338" y="201458"/>
                  <a:pt x="124117" y="200400"/>
                </a:cubicBezTo>
                <a:cubicBezTo>
                  <a:pt x="92896" y="199342"/>
                  <a:pt x="-6058" y="181350"/>
                  <a:pt x="292" y="178175"/>
                </a:cubicBezTo>
                <a:cubicBezTo>
                  <a:pt x="6642" y="175000"/>
                  <a:pt x="145284" y="180292"/>
                  <a:pt x="162217" y="181350"/>
                </a:cubicBezTo>
                <a:cubicBezTo>
                  <a:pt x="179150" y="182408"/>
                  <a:pt x="114063" y="193521"/>
                  <a:pt x="101892" y="184525"/>
                </a:cubicBezTo>
                <a:cubicBezTo>
                  <a:pt x="89721" y="175529"/>
                  <a:pt x="91838" y="139017"/>
                  <a:pt x="89192" y="127375"/>
                </a:cubicBezTo>
                <a:cubicBezTo>
                  <a:pt x="86546" y="115733"/>
                  <a:pt x="89721" y="132137"/>
                  <a:pt x="86017" y="114675"/>
                </a:cubicBezTo>
                <a:cubicBezTo>
                  <a:pt x="82313" y="97213"/>
                  <a:pt x="59559" y="6196"/>
                  <a:pt x="57442" y="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9D92650E-4DE0-5017-C374-BDC5BFDE8069}"/>
              </a:ext>
            </a:extLst>
          </p:cNvPr>
          <p:cNvSpPr/>
          <p:nvPr/>
        </p:nvSpPr>
        <p:spPr>
          <a:xfrm>
            <a:off x="6013186" y="3395005"/>
            <a:ext cx="225559" cy="142031"/>
          </a:xfrm>
          <a:custGeom>
            <a:avLst/>
            <a:gdLst>
              <a:gd name="connsiteX0" fmla="*/ 264 w 225559"/>
              <a:gd name="connsiteY0" fmla="*/ 141945 h 142031"/>
              <a:gd name="connsiteX1" fmla="*/ 159014 w 225559"/>
              <a:gd name="connsiteY1" fmla="*/ 37170 h 142031"/>
              <a:gd name="connsiteX2" fmla="*/ 219339 w 225559"/>
              <a:gd name="connsiteY2" fmla="*/ 2245 h 142031"/>
              <a:gd name="connsiteX3" fmla="*/ 200289 w 225559"/>
              <a:gd name="connsiteY3" fmla="*/ 18120 h 142031"/>
              <a:gd name="connsiteX4" fmla="*/ 264 w 225559"/>
              <a:gd name="connsiteY4" fmla="*/ 141945 h 14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559" h="142031">
                <a:moveTo>
                  <a:pt x="264" y="141945"/>
                </a:moveTo>
                <a:cubicBezTo>
                  <a:pt x="-6615" y="145120"/>
                  <a:pt x="122502" y="60453"/>
                  <a:pt x="159014" y="37170"/>
                </a:cubicBezTo>
                <a:cubicBezTo>
                  <a:pt x="195527" y="13887"/>
                  <a:pt x="219339" y="2245"/>
                  <a:pt x="219339" y="2245"/>
                </a:cubicBezTo>
                <a:cubicBezTo>
                  <a:pt x="226218" y="-930"/>
                  <a:pt x="234685" y="-4105"/>
                  <a:pt x="200289" y="18120"/>
                </a:cubicBezTo>
                <a:cubicBezTo>
                  <a:pt x="165893" y="40345"/>
                  <a:pt x="7143" y="138770"/>
                  <a:pt x="264" y="141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DCBCE312-8BE8-3474-8E33-568D05556E9E}"/>
              </a:ext>
            </a:extLst>
          </p:cNvPr>
          <p:cNvSpPr/>
          <p:nvPr/>
        </p:nvSpPr>
        <p:spPr>
          <a:xfrm>
            <a:off x="6023135" y="3371376"/>
            <a:ext cx="207738" cy="123863"/>
          </a:xfrm>
          <a:custGeom>
            <a:avLst/>
            <a:gdLst>
              <a:gd name="connsiteX0" fmla="*/ 206215 w 207738"/>
              <a:gd name="connsiteY0" fmla="*/ 474 h 123863"/>
              <a:gd name="connsiteX1" fmla="*/ 3015 w 207738"/>
              <a:gd name="connsiteY1" fmla="*/ 121124 h 123863"/>
              <a:gd name="connsiteX2" fmla="*/ 91915 w 207738"/>
              <a:gd name="connsiteY2" fmla="*/ 79849 h 123863"/>
              <a:gd name="connsiteX3" fmla="*/ 206215 w 207738"/>
              <a:gd name="connsiteY3" fmla="*/ 474 h 12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738" h="123863">
                <a:moveTo>
                  <a:pt x="206215" y="474"/>
                </a:moveTo>
                <a:cubicBezTo>
                  <a:pt x="191398" y="7353"/>
                  <a:pt x="22065" y="107895"/>
                  <a:pt x="3015" y="121124"/>
                </a:cubicBezTo>
                <a:cubicBezTo>
                  <a:pt x="-16035" y="134353"/>
                  <a:pt x="60165" y="96253"/>
                  <a:pt x="91915" y="79849"/>
                </a:cubicBezTo>
                <a:cubicBezTo>
                  <a:pt x="123665" y="63445"/>
                  <a:pt x="221032" y="-6405"/>
                  <a:pt x="206215" y="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90282F10-937E-DF30-527C-50FE0BFA7BE2}"/>
              </a:ext>
            </a:extLst>
          </p:cNvPr>
          <p:cNvSpPr/>
          <p:nvPr/>
        </p:nvSpPr>
        <p:spPr>
          <a:xfrm>
            <a:off x="6153040" y="3402729"/>
            <a:ext cx="533510" cy="56435"/>
          </a:xfrm>
          <a:custGeom>
            <a:avLst/>
            <a:gdLst>
              <a:gd name="connsiteX0" fmla="*/ 110 w 533510"/>
              <a:gd name="connsiteY0" fmla="*/ 16746 h 56435"/>
              <a:gd name="connsiteX1" fmla="*/ 282685 w 533510"/>
              <a:gd name="connsiteY1" fmla="*/ 4046 h 56435"/>
              <a:gd name="connsiteX2" fmla="*/ 374760 w 533510"/>
              <a:gd name="connsiteY2" fmla="*/ 4046 h 56435"/>
              <a:gd name="connsiteX3" fmla="*/ 479535 w 533510"/>
              <a:gd name="connsiteY3" fmla="*/ 51671 h 56435"/>
              <a:gd name="connsiteX4" fmla="*/ 533510 w 533510"/>
              <a:gd name="connsiteY4" fmla="*/ 51671 h 56435"/>
              <a:gd name="connsiteX5" fmla="*/ 479535 w 533510"/>
              <a:gd name="connsiteY5" fmla="*/ 54846 h 56435"/>
              <a:gd name="connsiteX6" fmla="*/ 419210 w 533510"/>
              <a:gd name="connsiteY6" fmla="*/ 23096 h 56435"/>
              <a:gd name="connsiteX7" fmla="*/ 317610 w 533510"/>
              <a:gd name="connsiteY7" fmla="*/ 16746 h 56435"/>
              <a:gd name="connsiteX8" fmla="*/ 110 w 533510"/>
              <a:gd name="connsiteY8" fmla="*/ 16746 h 56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510" h="56435">
                <a:moveTo>
                  <a:pt x="110" y="16746"/>
                </a:moveTo>
                <a:cubicBezTo>
                  <a:pt x="-5711" y="14629"/>
                  <a:pt x="220243" y="6163"/>
                  <a:pt x="282685" y="4046"/>
                </a:cubicBezTo>
                <a:cubicBezTo>
                  <a:pt x="345127" y="1929"/>
                  <a:pt x="341952" y="-3891"/>
                  <a:pt x="374760" y="4046"/>
                </a:cubicBezTo>
                <a:cubicBezTo>
                  <a:pt x="407568" y="11983"/>
                  <a:pt x="453077" y="43733"/>
                  <a:pt x="479535" y="51671"/>
                </a:cubicBezTo>
                <a:cubicBezTo>
                  <a:pt x="505993" y="59609"/>
                  <a:pt x="533510" y="51142"/>
                  <a:pt x="533510" y="51671"/>
                </a:cubicBezTo>
                <a:cubicBezTo>
                  <a:pt x="533510" y="52200"/>
                  <a:pt x="498585" y="59608"/>
                  <a:pt x="479535" y="54846"/>
                </a:cubicBezTo>
                <a:cubicBezTo>
                  <a:pt x="460485" y="50084"/>
                  <a:pt x="446197" y="29446"/>
                  <a:pt x="419210" y="23096"/>
                </a:cubicBezTo>
                <a:cubicBezTo>
                  <a:pt x="392223" y="16746"/>
                  <a:pt x="381639" y="18863"/>
                  <a:pt x="317610" y="16746"/>
                </a:cubicBezTo>
                <a:cubicBezTo>
                  <a:pt x="253581" y="14629"/>
                  <a:pt x="5931" y="18863"/>
                  <a:pt x="110" y="16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9BD6A76A-A5D1-82C1-C895-626ABAD8B75B}"/>
              </a:ext>
            </a:extLst>
          </p:cNvPr>
          <p:cNvSpPr/>
          <p:nvPr/>
        </p:nvSpPr>
        <p:spPr>
          <a:xfrm>
            <a:off x="6137275" y="3380721"/>
            <a:ext cx="535054" cy="79107"/>
          </a:xfrm>
          <a:custGeom>
            <a:avLst/>
            <a:gdLst>
              <a:gd name="connsiteX0" fmla="*/ 0 w 535054"/>
              <a:gd name="connsiteY0" fmla="*/ 32404 h 79107"/>
              <a:gd name="connsiteX1" fmla="*/ 288925 w 535054"/>
              <a:gd name="connsiteY1" fmla="*/ 654 h 79107"/>
              <a:gd name="connsiteX2" fmla="*/ 415925 w 535054"/>
              <a:gd name="connsiteY2" fmla="*/ 10179 h 79107"/>
              <a:gd name="connsiteX3" fmla="*/ 400050 w 535054"/>
              <a:gd name="connsiteY3" fmla="*/ 654 h 79107"/>
              <a:gd name="connsiteX4" fmla="*/ 530225 w 535054"/>
              <a:gd name="connsiteY4" fmla="*/ 76854 h 79107"/>
              <a:gd name="connsiteX5" fmla="*/ 498475 w 535054"/>
              <a:gd name="connsiteY5" fmla="*/ 54629 h 79107"/>
              <a:gd name="connsiteX6" fmla="*/ 415925 w 535054"/>
              <a:gd name="connsiteY6" fmla="*/ 10179 h 79107"/>
              <a:gd name="connsiteX7" fmla="*/ 263525 w 535054"/>
              <a:gd name="connsiteY7" fmla="*/ 13354 h 79107"/>
              <a:gd name="connsiteX8" fmla="*/ 307975 w 535054"/>
              <a:gd name="connsiteY8" fmla="*/ 13354 h 79107"/>
              <a:gd name="connsiteX9" fmla="*/ 0 w 535054"/>
              <a:gd name="connsiteY9" fmla="*/ 32404 h 79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5054" h="79107">
                <a:moveTo>
                  <a:pt x="0" y="32404"/>
                </a:moveTo>
                <a:cubicBezTo>
                  <a:pt x="109802" y="18381"/>
                  <a:pt x="219604" y="4358"/>
                  <a:pt x="288925" y="654"/>
                </a:cubicBezTo>
                <a:cubicBezTo>
                  <a:pt x="358246" y="-3050"/>
                  <a:pt x="415925" y="10179"/>
                  <a:pt x="415925" y="10179"/>
                </a:cubicBezTo>
                <a:cubicBezTo>
                  <a:pt x="434446" y="10179"/>
                  <a:pt x="400050" y="654"/>
                  <a:pt x="400050" y="654"/>
                </a:cubicBezTo>
                <a:lnTo>
                  <a:pt x="530225" y="76854"/>
                </a:lnTo>
                <a:cubicBezTo>
                  <a:pt x="546629" y="85850"/>
                  <a:pt x="517525" y="65741"/>
                  <a:pt x="498475" y="54629"/>
                </a:cubicBezTo>
                <a:cubicBezTo>
                  <a:pt x="479425" y="43517"/>
                  <a:pt x="455083" y="17058"/>
                  <a:pt x="415925" y="10179"/>
                </a:cubicBezTo>
                <a:cubicBezTo>
                  <a:pt x="376767" y="3300"/>
                  <a:pt x="281517" y="12825"/>
                  <a:pt x="263525" y="13354"/>
                </a:cubicBezTo>
                <a:cubicBezTo>
                  <a:pt x="245533" y="13883"/>
                  <a:pt x="307975" y="13354"/>
                  <a:pt x="307975" y="13354"/>
                </a:cubicBezTo>
                <a:lnTo>
                  <a:pt x="0" y="324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F1151CBD-F1BB-1BD4-27AB-C82D0F36123F}"/>
              </a:ext>
            </a:extLst>
          </p:cNvPr>
          <p:cNvSpPr/>
          <p:nvPr/>
        </p:nvSpPr>
        <p:spPr>
          <a:xfrm>
            <a:off x="6280107" y="3574690"/>
            <a:ext cx="244762" cy="16235"/>
          </a:xfrm>
          <a:custGeom>
            <a:avLst/>
            <a:gdLst>
              <a:gd name="connsiteX0" fmla="*/ 43 w 244762"/>
              <a:gd name="connsiteY0" fmla="*/ 13060 h 16235"/>
              <a:gd name="connsiteX1" fmla="*/ 225468 w 244762"/>
              <a:gd name="connsiteY1" fmla="*/ 16235 h 16235"/>
              <a:gd name="connsiteX2" fmla="*/ 206418 w 244762"/>
              <a:gd name="connsiteY2" fmla="*/ 360 h 16235"/>
              <a:gd name="connsiteX3" fmla="*/ 43 w 244762"/>
              <a:gd name="connsiteY3" fmla="*/ 13060 h 16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762" h="16235">
                <a:moveTo>
                  <a:pt x="43" y="13060"/>
                </a:moveTo>
                <a:cubicBezTo>
                  <a:pt x="3218" y="15706"/>
                  <a:pt x="225468" y="16235"/>
                  <a:pt x="225468" y="16235"/>
                </a:cubicBezTo>
                <a:cubicBezTo>
                  <a:pt x="259864" y="14118"/>
                  <a:pt x="245047" y="3006"/>
                  <a:pt x="206418" y="360"/>
                </a:cubicBezTo>
                <a:cubicBezTo>
                  <a:pt x="167789" y="-2286"/>
                  <a:pt x="-3132" y="10414"/>
                  <a:pt x="43" y="130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24A58A0C-0D46-BD8F-59FA-23B331EA0B58}"/>
              </a:ext>
            </a:extLst>
          </p:cNvPr>
          <p:cNvSpPr/>
          <p:nvPr/>
        </p:nvSpPr>
        <p:spPr>
          <a:xfrm>
            <a:off x="6501570" y="3555406"/>
            <a:ext cx="55147" cy="472823"/>
          </a:xfrm>
          <a:custGeom>
            <a:avLst/>
            <a:gdLst>
              <a:gd name="connsiteX0" fmla="*/ 29405 w 55147"/>
              <a:gd name="connsiteY0" fmla="*/ 594 h 472823"/>
              <a:gd name="connsiteX1" fmla="*/ 45280 w 55147"/>
              <a:gd name="connsiteY1" fmla="*/ 111719 h 472823"/>
              <a:gd name="connsiteX2" fmla="*/ 26230 w 55147"/>
              <a:gd name="connsiteY2" fmla="*/ 213319 h 472823"/>
              <a:gd name="connsiteX3" fmla="*/ 830 w 55147"/>
              <a:gd name="connsiteY3" fmla="*/ 257769 h 472823"/>
              <a:gd name="connsiteX4" fmla="*/ 13530 w 55147"/>
              <a:gd name="connsiteY4" fmla="*/ 467319 h 472823"/>
              <a:gd name="connsiteX5" fmla="*/ 830 w 55147"/>
              <a:gd name="connsiteY5" fmla="*/ 400644 h 472823"/>
              <a:gd name="connsiteX6" fmla="*/ 7180 w 55147"/>
              <a:gd name="connsiteY6" fmla="*/ 279994 h 472823"/>
              <a:gd name="connsiteX7" fmla="*/ 54805 w 55147"/>
              <a:gd name="connsiteY7" fmla="*/ 162519 h 472823"/>
              <a:gd name="connsiteX8" fmla="*/ 29405 w 55147"/>
              <a:gd name="connsiteY8" fmla="*/ 594 h 47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47" h="472823">
                <a:moveTo>
                  <a:pt x="29405" y="594"/>
                </a:moveTo>
                <a:cubicBezTo>
                  <a:pt x="27818" y="-7873"/>
                  <a:pt x="45809" y="76265"/>
                  <a:pt x="45280" y="111719"/>
                </a:cubicBezTo>
                <a:cubicBezTo>
                  <a:pt x="44751" y="147173"/>
                  <a:pt x="33638" y="188977"/>
                  <a:pt x="26230" y="213319"/>
                </a:cubicBezTo>
                <a:cubicBezTo>
                  <a:pt x="18822" y="237661"/>
                  <a:pt x="2947" y="215436"/>
                  <a:pt x="830" y="257769"/>
                </a:cubicBezTo>
                <a:cubicBezTo>
                  <a:pt x="-1287" y="300102"/>
                  <a:pt x="13530" y="443507"/>
                  <a:pt x="13530" y="467319"/>
                </a:cubicBezTo>
                <a:cubicBezTo>
                  <a:pt x="13530" y="491131"/>
                  <a:pt x="1888" y="431865"/>
                  <a:pt x="830" y="400644"/>
                </a:cubicBezTo>
                <a:cubicBezTo>
                  <a:pt x="-228" y="369423"/>
                  <a:pt x="-1816" y="319681"/>
                  <a:pt x="7180" y="279994"/>
                </a:cubicBezTo>
                <a:cubicBezTo>
                  <a:pt x="16176" y="240307"/>
                  <a:pt x="51101" y="205911"/>
                  <a:pt x="54805" y="162519"/>
                </a:cubicBezTo>
                <a:cubicBezTo>
                  <a:pt x="58509" y="119127"/>
                  <a:pt x="30992" y="9061"/>
                  <a:pt x="29405" y="5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DD4406D8-D997-6B52-BCD5-444E6BAB7191}"/>
              </a:ext>
            </a:extLst>
          </p:cNvPr>
          <p:cNvSpPr/>
          <p:nvPr/>
        </p:nvSpPr>
        <p:spPr>
          <a:xfrm>
            <a:off x="6480069" y="3560738"/>
            <a:ext cx="74228" cy="465939"/>
          </a:xfrm>
          <a:custGeom>
            <a:avLst/>
            <a:gdLst>
              <a:gd name="connsiteX0" fmla="*/ 73131 w 74228"/>
              <a:gd name="connsiteY0" fmla="*/ 1612 h 465939"/>
              <a:gd name="connsiteX1" fmla="*/ 44556 w 74228"/>
              <a:gd name="connsiteY1" fmla="*/ 115912 h 465939"/>
              <a:gd name="connsiteX2" fmla="*/ 106 w 74228"/>
              <a:gd name="connsiteY2" fmla="*/ 188937 h 465939"/>
              <a:gd name="connsiteX3" fmla="*/ 31856 w 74228"/>
              <a:gd name="connsiteY3" fmla="*/ 461987 h 465939"/>
              <a:gd name="connsiteX4" fmla="*/ 22331 w 74228"/>
              <a:gd name="connsiteY4" fmla="*/ 341337 h 465939"/>
              <a:gd name="connsiteX5" fmla="*/ 6456 w 74228"/>
              <a:gd name="connsiteY5" fmla="*/ 207987 h 465939"/>
              <a:gd name="connsiteX6" fmla="*/ 73131 w 74228"/>
              <a:gd name="connsiteY6" fmla="*/ 1612 h 465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228" h="465939">
                <a:moveTo>
                  <a:pt x="73131" y="1612"/>
                </a:moveTo>
                <a:cubicBezTo>
                  <a:pt x="79481" y="-13734"/>
                  <a:pt x="56727" y="84691"/>
                  <a:pt x="44556" y="115912"/>
                </a:cubicBezTo>
                <a:cubicBezTo>
                  <a:pt x="32385" y="147133"/>
                  <a:pt x="2223" y="131258"/>
                  <a:pt x="106" y="188937"/>
                </a:cubicBezTo>
                <a:cubicBezTo>
                  <a:pt x="-2011" y="246616"/>
                  <a:pt x="28152" y="436587"/>
                  <a:pt x="31856" y="461987"/>
                </a:cubicBezTo>
                <a:cubicBezTo>
                  <a:pt x="35560" y="487387"/>
                  <a:pt x="26564" y="383670"/>
                  <a:pt x="22331" y="341337"/>
                </a:cubicBezTo>
                <a:cubicBezTo>
                  <a:pt x="18098" y="299004"/>
                  <a:pt x="-3598" y="261433"/>
                  <a:pt x="6456" y="207987"/>
                </a:cubicBezTo>
                <a:cubicBezTo>
                  <a:pt x="16510" y="154541"/>
                  <a:pt x="66781" y="16958"/>
                  <a:pt x="73131" y="1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976C0E91-BAA3-70B6-CF1C-3EF2F631B04A}"/>
              </a:ext>
            </a:extLst>
          </p:cNvPr>
          <p:cNvSpPr/>
          <p:nvPr/>
        </p:nvSpPr>
        <p:spPr>
          <a:xfrm>
            <a:off x="6530484" y="3942132"/>
            <a:ext cx="230389" cy="437953"/>
          </a:xfrm>
          <a:custGeom>
            <a:avLst/>
            <a:gdLst>
              <a:gd name="connsiteX0" fmla="*/ 491 w 230389"/>
              <a:gd name="connsiteY0" fmla="*/ 1218 h 437953"/>
              <a:gd name="connsiteX1" fmla="*/ 13191 w 230389"/>
              <a:gd name="connsiteY1" fmla="*/ 112343 h 437953"/>
              <a:gd name="connsiteX2" fmla="*/ 95741 w 230389"/>
              <a:gd name="connsiteY2" fmla="*/ 248868 h 437953"/>
              <a:gd name="connsiteX3" fmla="*/ 86216 w 230389"/>
              <a:gd name="connsiteY3" fmla="*/ 223468 h 437953"/>
              <a:gd name="connsiteX4" fmla="*/ 225916 w 230389"/>
              <a:gd name="connsiteY4" fmla="*/ 433018 h 437953"/>
              <a:gd name="connsiteX5" fmla="*/ 181466 w 230389"/>
              <a:gd name="connsiteY5" fmla="*/ 359993 h 437953"/>
              <a:gd name="connsiteX6" fmla="*/ 38591 w 230389"/>
              <a:gd name="connsiteY6" fmla="*/ 226643 h 437953"/>
              <a:gd name="connsiteX7" fmla="*/ 86216 w 230389"/>
              <a:gd name="connsiteY7" fmla="*/ 286968 h 437953"/>
              <a:gd name="connsiteX8" fmla="*/ 6841 w 230389"/>
              <a:gd name="connsiteY8" fmla="*/ 144093 h 437953"/>
              <a:gd name="connsiteX9" fmla="*/ 16366 w 230389"/>
              <a:gd name="connsiteY9" fmla="*/ 185368 h 437953"/>
              <a:gd name="connsiteX10" fmla="*/ 491 w 230389"/>
              <a:gd name="connsiteY10" fmla="*/ 1218 h 43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0389" h="437953">
                <a:moveTo>
                  <a:pt x="491" y="1218"/>
                </a:moveTo>
                <a:cubicBezTo>
                  <a:pt x="-38" y="-10953"/>
                  <a:pt x="-2684" y="71068"/>
                  <a:pt x="13191" y="112343"/>
                </a:cubicBezTo>
                <a:cubicBezTo>
                  <a:pt x="29066" y="153618"/>
                  <a:pt x="83570" y="230347"/>
                  <a:pt x="95741" y="248868"/>
                </a:cubicBezTo>
                <a:cubicBezTo>
                  <a:pt x="107912" y="267389"/>
                  <a:pt x="64520" y="192776"/>
                  <a:pt x="86216" y="223468"/>
                </a:cubicBezTo>
                <a:cubicBezTo>
                  <a:pt x="107912" y="254160"/>
                  <a:pt x="210041" y="410264"/>
                  <a:pt x="225916" y="433018"/>
                </a:cubicBezTo>
                <a:cubicBezTo>
                  <a:pt x="241791" y="455772"/>
                  <a:pt x="212687" y="394389"/>
                  <a:pt x="181466" y="359993"/>
                </a:cubicBezTo>
                <a:cubicBezTo>
                  <a:pt x="150245" y="325597"/>
                  <a:pt x="54466" y="238814"/>
                  <a:pt x="38591" y="226643"/>
                </a:cubicBezTo>
                <a:cubicBezTo>
                  <a:pt x="22716" y="214472"/>
                  <a:pt x="91508" y="300726"/>
                  <a:pt x="86216" y="286968"/>
                </a:cubicBezTo>
                <a:cubicBezTo>
                  <a:pt x="80924" y="273210"/>
                  <a:pt x="18483" y="161026"/>
                  <a:pt x="6841" y="144093"/>
                </a:cubicBezTo>
                <a:cubicBezTo>
                  <a:pt x="-4801" y="127160"/>
                  <a:pt x="17954" y="202301"/>
                  <a:pt x="16366" y="185368"/>
                </a:cubicBezTo>
                <a:cubicBezTo>
                  <a:pt x="14779" y="168435"/>
                  <a:pt x="1020" y="13389"/>
                  <a:pt x="491" y="1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9E724D4C-9FF6-765B-0F69-D46781893427}"/>
              </a:ext>
            </a:extLst>
          </p:cNvPr>
          <p:cNvSpPr/>
          <p:nvPr/>
        </p:nvSpPr>
        <p:spPr>
          <a:xfrm>
            <a:off x="7254867" y="3971153"/>
            <a:ext cx="512968" cy="423209"/>
          </a:xfrm>
          <a:custGeom>
            <a:avLst/>
            <a:gdLst>
              <a:gd name="connsiteX0" fmla="*/ 511183 w 512968"/>
              <a:gd name="connsiteY0" fmla="*/ 772 h 423209"/>
              <a:gd name="connsiteX1" fmla="*/ 441333 w 512968"/>
              <a:gd name="connsiteY1" fmla="*/ 134122 h 423209"/>
              <a:gd name="connsiteX2" fmla="*/ 282583 w 512968"/>
              <a:gd name="connsiteY2" fmla="*/ 318272 h 423209"/>
              <a:gd name="connsiteX3" fmla="*/ 8 w 512968"/>
              <a:gd name="connsiteY3" fmla="*/ 423047 h 423209"/>
              <a:gd name="connsiteX4" fmla="*/ 273058 w 512968"/>
              <a:gd name="connsiteY4" fmla="*/ 296047 h 423209"/>
              <a:gd name="connsiteX5" fmla="*/ 241308 w 512968"/>
              <a:gd name="connsiteY5" fmla="*/ 327797 h 423209"/>
              <a:gd name="connsiteX6" fmla="*/ 428633 w 512968"/>
              <a:gd name="connsiteY6" fmla="*/ 140472 h 423209"/>
              <a:gd name="connsiteX7" fmla="*/ 374658 w 512968"/>
              <a:gd name="connsiteY7" fmla="*/ 194447 h 423209"/>
              <a:gd name="connsiteX8" fmla="*/ 511183 w 512968"/>
              <a:gd name="connsiteY8" fmla="*/ 772 h 42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968" h="423209">
                <a:moveTo>
                  <a:pt x="511183" y="772"/>
                </a:moveTo>
                <a:cubicBezTo>
                  <a:pt x="522295" y="-9282"/>
                  <a:pt x="479433" y="81205"/>
                  <a:pt x="441333" y="134122"/>
                </a:cubicBezTo>
                <a:cubicBezTo>
                  <a:pt x="403233" y="187039"/>
                  <a:pt x="356137" y="270118"/>
                  <a:pt x="282583" y="318272"/>
                </a:cubicBezTo>
                <a:cubicBezTo>
                  <a:pt x="209029" y="366426"/>
                  <a:pt x="1595" y="426751"/>
                  <a:pt x="8" y="423047"/>
                </a:cubicBezTo>
                <a:cubicBezTo>
                  <a:pt x="-1579" y="419343"/>
                  <a:pt x="232841" y="311922"/>
                  <a:pt x="273058" y="296047"/>
                </a:cubicBezTo>
                <a:cubicBezTo>
                  <a:pt x="313275" y="280172"/>
                  <a:pt x="241308" y="327797"/>
                  <a:pt x="241308" y="327797"/>
                </a:cubicBezTo>
                <a:lnTo>
                  <a:pt x="428633" y="140472"/>
                </a:lnTo>
                <a:cubicBezTo>
                  <a:pt x="450858" y="118247"/>
                  <a:pt x="363546" y="214026"/>
                  <a:pt x="374658" y="194447"/>
                </a:cubicBezTo>
                <a:cubicBezTo>
                  <a:pt x="385770" y="174868"/>
                  <a:pt x="500071" y="10826"/>
                  <a:pt x="511183" y="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5B2E6676-3F6D-7C48-AF0B-57533267FA6B}"/>
              </a:ext>
            </a:extLst>
          </p:cNvPr>
          <p:cNvSpPr/>
          <p:nvPr/>
        </p:nvSpPr>
        <p:spPr>
          <a:xfrm>
            <a:off x="6742533" y="4343174"/>
            <a:ext cx="554866" cy="72804"/>
          </a:xfrm>
          <a:custGeom>
            <a:avLst/>
            <a:gdLst>
              <a:gd name="connsiteX0" fmla="*/ 4342 w 554866"/>
              <a:gd name="connsiteY0" fmla="*/ 226 h 72804"/>
              <a:gd name="connsiteX1" fmla="*/ 115467 w 554866"/>
              <a:gd name="connsiteY1" fmla="*/ 47851 h 72804"/>
              <a:gd name="connsiteX2" fmla="*/ 359942 w 554866"/>
              <a:gd name="connsiteY2" fmla="*/ 51026 h 72804"/>
              <a:gd name="connsiteX3" fmla="*/ 251992 w 554866"/>
              <a:gd name="connsiteY3" fmla="*/ 63726 h 72804"/>
              <a:gd name="connsiteX4" fmla="*/ 553617 w 554866"/>
              <a:gd name="connsiteY4" fmla="*/ 51026 h 72804"/>
              <a:gd name="connsiteX5" fmla="*/ 350417 w 554866"/>
              <a:gd name="connsiteY5" fmla="*/ 54201 h 72804"/>
              <a:gd name="connsiteX6" fmla="*/ 131342 w 554866"/>
              <a:gd name="connsiteY6" fmla="*/ 63726 h 72804"/>
              <a:gd name="connsiteX7" fmla="*/ 255167 w 554866"/>
              <a:gd name="connsiteY7" fmla="*/ 70076 h 72804"/>
              <a:gd name="connsiteX8" fmla="*/ 4342 w 554866"/>
              <a:gd name="connsiteY8" fmla="*/ 226 h 7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866" h="72804">
                <a:moveTo>
                  <a:pt x="4342" y="226"/>
                </a:moveTo>
                <a:cubicBezTo>
                  <a:pt x="-18941" y="-3478"/>
                  <a:pt x="56200" y="39384"/>
                  <a:pt x="115467" y="47851"/>
                </a:cubicBezTo>
                <a:cubicBezTo>
                  <a:pt x="174734" y="56318"/>
                  <a:pt x="337188" y="48380"/>
                  <a:pt x="359942" y="51026"/>
                </a:cubicBezTo>
                <a:cubicBezTo>
                  <a:pt x="382696" y="53672"/>
                  <a:pt x="219713" y="63726"/>
                  <a:pt x="251992" y="63726"/>
                </a:cubicBezTo>
                <a:cubicBezTo>
                  <a:pt x="284271" y="63726"/>
                  <a:pt x="537213" y="52613"/>
                  <a:pt x="553617" y="51026"/>
                </a:cubicBezTo>
                <a:cubicBezTo>
                  <a:pt x="570021" y="49439"/>
                  <a:pt x="420796" y="52084"/>
                  <a:pt x="350417" y="54201"/>
                </a:cubicBezTo>
                <a:cubicBezTo>
                  <a:pt x="280038" y="56318"/>
                  <a:pt x="147217" y="61080"/>
                  <a:pt x="131342" y="63726"/>
                </a:cubicBezTo>
                <a:cubicBezTo>
                  <a:pt x="115467" y="66372"/>
                  <a:pt x="274217" y="78013"/>
                  <a:pt x="255167" y="70076"/>
                </a:cubicBezTo>
                <a:cubicBezTo>
                  <a:pt x="236117" y="62139"/>
                  <a:pt x="27625" y="3930"/>
                  <a:pt x="4342" y="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BD51D297-8270-C49F-2B77-8D0331F5001E}"/>
              </a:ext>
            </a:extLst>
          </p:cNvPr>
          <p:cNvSpPr/>
          <p:nvPr/>
        </p:nvSpPr>
        <p:spPr>
          <a:xfrm>
            <a:off x="6638679" y="3470275"/>
            <a:ext cx="247896" cy="324153"/>
          </a:xfrm>
          <a:custGeom>
            <a:avLst/>
            <a:gdLst>
              <a:gd name="connsiteX0" fmla="*/ 247896 w 247896"/>
              <a:gd name="connsiteY0" fmla="*/ 0 h 324153"/>
              <a:gd name="connsiteX1" fmla="*/ 76446 w 247896"/>
              <a:gd name="connsiteY1" fmla="*/ 165100 h 324153"/>
              <a:gd name="connsiteX2" fmla="*/ 246 w 247896"/>
              <a:gd name="connsiteY2" fmla="*/ 323850 h 324153"/>
              <a:gd name="connsiteX3" fmla="*/ 98671 w 247896"/>
              <a:gd name="connsiteY3" fmla="*/ 123825 h 324153"/>
              <a:gd name="connsiteX4" fmla="*/ 73271 w 247896"/>
              <a:gd name="connsiteY4" fmla="*/ 146050 h 324153"/>
              <a:gd name="connsiteX5" fmla="*/ 247896 w 247896"/>
              <a:gd name="connsiteY5" fmla="*/ 0 h 324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896" h="324153">
                <a:moveTo>
                  <a:pt x="247896" y="0"/>
                </a:moveTo>
                <a:cubicBezTo>
                  <a:pt x="182808" y="55562"/>
                  <a:pt x="117721" y="111125"/>
                  <a:pt x="76446" y="165100"/>
                </a:cubicBezTo>
                <a:cubicBezTo>
                  <a:pt x="35171" y="219075"/>
                  <a:pt x="-3458" y="330729"/>
                  <a:pt x="246" y="323850"/>
                </a:cubicBezTo>
                <a:cubicBezTo>
                  <a:pt x="3950" y="316971"/>
                  <a:pt x="86500" y="153458"/>
                  <a:pt x="98671" y="123825"/>
                </a:cubicBezTo>
                <a:cubicBezTo>
                  <a:pt x="110842" y="94192"/>
                  <a:pt x="73271" y="146050"/>
                  <a:pt x="73271" y="146050"/>
                </a:cubicBezTo>
                <a:lnTo>
                  <a:pt x="24789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6093F122-3AD8-F9FD-FE4C-F16FB343C131}"/>
              </a:ext>
            </a:extLst>
          </p:cNvPr>
          <p:cNvSpPr/>
          <p:nvPr/>
        </p:nvSpPr>
        <p:spPr>
          <a:xfrm>
            <a:off x="6632575" y="3733677"/>
            <a:ext cx="27844" cy="310782"/>
          </a:xfrm>
          <a:custGeom>
            <a:avLst/>
            <a:gdLst>
              <a:gd name="connsiteX0" fmla="*/ 19050 w 27844"/>
              <a:gd name="connsiteY0" fmla="*/ 123 h 310782"/>
              <a:gd name="connsiteX1" fmla="*/ 12700 w 27844"/>
              <a:gd name="connsiteY1" fmla="*/ 162048 h 310782"/>
              <a:gd name="connsiteX2" fmla="*/ 25400 w 27844"/>
              <a:gd name="connsiteY2" fmla="*/ 308098 h 310782"/>
              <a:gd name="connsiteX3" fmla="*/ 25400 w 27844"/>
              <a:gd name="connsiteY3" fmla="*/ 247773 h 310782"/>
              <a:gd name="connsiteX4" fmla="*/ 0 w 27844"/>
              <a:gd name="connsiteY4" fmla="*/ 136648 h 310782"/>
              <a:gd name="connsiteX5" fmla="*/ 19050 w 27844"/>
              <a:gd name="connsiteY5" fmla="*/ 123 h 3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844" h="310782">
                <a:moveTo>
                  <a:pt x="19050" y="123"/>
                </a:moveTo>
                <a:cubicBezTo>
                  <a:pt x="21167" y="4356"/>
                  <a:pt x="11642" y="110719"/>
                  <a:pt x="12700" y="162048"/>
                </a:cubicBezTo>
                <a:cubicBezTo>
                  <a:pt x="13758" y="213377"/>
                  <a:pt x="23283" y="293811"/>
                  <a:pt x="25400" y="308098"/>
                </a:cubicBezTo>
                <a:cubicBezTo>
                  <a:pt x="27517" y="322386"/>
                  <a:pt x="29633" y="276348"/>
                  <a:pt x="25400" y="247773"/>
                </a:cubicBezTo>
                <a:cubicBezTo>
                  <a:pt x="21167" y="219198"/>
                  <a:pt x="0" y="171573"/>
                  <a:pt x="0" y="136648"/>
                </a:cubicBezTo>
                <a:cubicBezTo>
                  <a:pt x="0" y="101723"/>
                  <a:pt x="16933" y="-4110"/>
                  <a:pt x="19050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12167150-D22F-6657-D2CE-6FE4CB1820BE}"/>
              </a:ext>
            </a:extLst>
          </p:cNvPr>
          <p:cNvSpPr/>
          <p:nvPr/>
        </p:nvSpPr>
        <p:spPr>
          <a:xfrm>
            <a:off x="6628816" y="3720980"/>
            <a:ext cx="6985" cy="337064"/>
          </a:xfrm>
          <a:custGeom>
            <a:avLst/>
            <a:gdLst>
              <a:gd name="connsiteX0" fmla="*/ 6934 w 6985"/>
              <a:gd name="connsiteY0" fmla="*/ 120 h 337064"/>
              <a:gd name="connsiteX1" fmla="*/ 3759 w 6985"/>
              <a:gd name="connsiteY1" fmla="*/ 206495 h 337064"/>
              <a:gd name="connsiteX2" fmla="*/ 6934 w 6985"/>
              <a:gd name="connsiteY2" fmla="*/ 336670 h 337064"/>
              <a:gd name="connsiteX3" fmla="*/ 3759 w 6985"/>
              <a:gd name="connsiteY3" fmla="*/ 244595 h 337064"/>
              <a:gd name="connsiteX4" fmla="*/ 584 w 6985"/>
              <a:gd name="connsiteY4" fmla="*/ 177920 h 337064"/>
              <a:gd name="connsiteX5" fmla="*/ 6934 w 6985"/>
              <a:gd name="connsiteY5" fmla="*/ 120 h 33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85" h="337064">
                <a:moveTo>
                  <a:pt x="6934" y="120"/>
                </a:moveTo>
                <a:cubicBezTo>
                  <a:pt x="7463" y="4883"/>
                  <a:pt x="3759" y="150403"/>
                  <a:pt x="3759" y="206495"/>
                </a:cubicBezTo>
                <a:cubicBezTo>
                  <a:pt x="3759" y="262587"/>
                  <a:pt x="6934" y="330320"/>
                  <a:pt x="6934" y="336670"/>
                </a:cubicBezTo>
                <a:cubicBezTo>
                  <a:pt x="6934" y="343020"/>
                  <a:pt x="4817" y="271053"/>
                  <a:pt x="3759" y="244595"/>
                </a:cubicBezTo>
                <a:cubicBezTo>
                  <a:pt x="2701" y="218137"/>
                  <a:pt x="-1533" y="222370"/>
                  <a:pt x="584" y="177920"/>
                </a:cubicBezTo>
                <a:cubicBezTo>
                  <a:pt x="2701" y="133470"/>
                  <a:pt x="6405" y="-4643"/>
                  <a:pt x="6934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2BC1D8C2-A278-9B2E-255A-C5FCC4AD41A2}"/>
              </a:ext>
            </a:extLst>
          </p:cNvPr>
          <p:cNvSpPr/>
          <p:nvPr/>
        </p:nvSpPr>
        <p:spPr>
          <a:xfrm>
            <a:off x="6648356" y="4035186"/>
            <a:ext cx="576990" cy="313387"/>
          </a:xfrm>
          <a:custGeom>
            <a:avLst/>
            <a:gdLst>
              <a:gd name="connsiteX0" fmla="*/ 94 w 576990"/>
              <a:gd name="connsiteY0" fmla="*/ 239 h 313387"/>
              <a:gd name="connsiteX1" fmla="*/ 79469 w 576990"/>
              <a:gd name="connsiteY1" fmla="*/ 181214 h 313387"/>
              <a:gd name="connsiteX2" fmla="*/ 57244 w 576990"/>
              <a:gd name="connsiteY2" fmla="*/ 155814 h 313387"/>
              <a:gd name="connsiteX3" fmla="*/ 200119 w 576990"/>
              <a:gd name="connsiteY3" fmla="*/ 244714 h 313387"/>
              <a:gd name="connsiteX4" fmla="*/ 263619 w 576990"/>
              <a:gd name="connsiteY4" fmla="*/ 282814 h 313387"/>
              <a:gd name="connsiteX5" fmla="*/ 571594 w 576990"/>
              <a:gd name="connsiteY5" fmla="*/ 311389 h 313387"/>
              <a:gd name="connsiteX6" fmla="*/ 444594 w 576990"/>
              <a:gd name="connsiteY6" fmla="*/ 308214 h 313387"/>
              <a:gd name="connsiteX7" fmla="*/ 250919 w 576990"/>
              <a:gd name="connsiteY7" fmla="*/ 285989 h 313387"/>
              <a:gd name="connsiteX8" fmla="*/ 215994 w 576990"/>
              <a:gd name="connsiteY8" fmla="*/ 270114 h 313387"/>
              <a:gd name="connsiteX9" fmla="*/ 66769 w 576990"/>
              <a:gd name="connsiteY9" fmla="*/ 146289 h 313387"/>
              <a:gd name="connsiteX10" fmla="*/ 94 w 576990"/>
              <a:gd name="connsiteY10" fmla="*/ 239 h 31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6990" h="313387">
                <a:moveTo>
                  <a:pt x="94" y="239"/>
                </a:moveTo>
                <a:cubicBezTo>
                  <a:pt x="2211" y="6060"/>
                  <a:pt x="69944" y="155285"/>
                  <a:pt x="79469" y="181214"/>
                </a:cubicBezTo>
                <a:cubicBezTo>
                  <a:pt x="88994" y="207143"/>
                  <a:pt x="37136" y="145231"/>
                  <a:pt x="57244" y="155814"/>
                </a:cubicBezTo>
                <a:cubicBezTo>
                  <a:pt x="77352" y="166397"/>
                  <a:pt x="165723" y="223547"/>
                  <a:pt x="200119" y="244714"/>
                </a:cubicBezTo>
                <a:cubicBezTo>
                  <a:pt x="234515" y="265881"/>
                  <a:pt x="201706" y="271701"/>
                  <a:pt x="263619" y="282814"/>
                </a:cubicBezTo>
                <a:cubicBezTo>
                  <a:pt x="325532" y="293927"/>
                  <a:pt x="541432" y="307156"/>
                  <a:pt x="571594" y="311389"/>
                </a:cubicBezTo>
                <a:cubicBezTo>
                  <a:pt x="601756" y="315622"/>
                  <a:pt x="498040" y="312447"/>
                  <a:pt x="444594" y="308214"/>
                </a:cubicBezTo>
                <a:cubicBezTo>
                  <a:pt x="391148" y="303981"/>
                  <a:pt x="289019" y="292339"/>
                  <a:pt x="250919" y="285989"/>
                </a:cubicBezTo>
                <a:cubicBezTo>
                  <a:pt x="212819" y="279639"/>
                  <a:pt x="246686" y="293397"/>
                  <a:pt x="215994" y="270114"/>
                </a:cubicBezTo>
                <a:cubicBezTo>
                  <a:pt x="185302" y="246831"/>
                  <a:pt x="101694" y="196560"/>
                  <a:pt x="66769" y="146289"/>
                </a:cubicBezTo>
                <a:cubicBezTo>
                  <a:pt x="31844" y="96018"/>
                  <a:pt x="-2023" y="-5582"/>
                  <a:pt x="94" y="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1F499390-E0B1-7A41-061B-AB3431008A0D}"/>
              </a:ext>
            </a:extLst>
          </p:cNvPr>
          <p:cNvSpPr/>
          <p:nvPr/>
        </p:nvSpPr>
        <p:spPr>
          <a:xfrm>
            <a:off x="6642091" y="3990829"/>
            <a:ext cx="629152" cy="316104"/>
          </a:xfrm>
          <a:custGeom>
            <a:avLst/>
            <a:gdLst>
              <a:gd name="connsiteX0" fmla="*/ 9 w 629152"/>
              <a:gd name="connsiteY0" fmla="*/ 146 h 316104"/>
              <a:gd name="connsiteX1" fmla="*/ 130184 w 629152"/>
              <a:gd name="connsiteY1" fmla="*/ 209696 h 316104"/>
              <a:gd name="connsiteX2" fmla="*/ 292109 w 629152"/>
              <a:gd name="connsiteY2" fmla="*/ 273196 h 316104"/>
              <a:gd name="connsiteX3" fmla="*/ 288934 w 629152"/>
              <a:gd name="connsiteY3" fmla="*/ 292246 h 316104"/>
              <a:gd name="connsiteX4" fmla="*/ 622309 w 629152"/>
              <a:gd name="connsiteY4" fmla="*/ 311296 h 316104"/>
              <a:gd name="connsiteX5" fmla="*/ 501659 w 629152"/>
              <a:gd name="connsiteY5" fmla="*/ 314471 h 316104"/>
              <a:gd name="connsiteX6" fmla="*/ 355609 w 629152"/>
              <a:gd name="connsiteY6" fmla="*/ 311296 h 316104"/>
              <a:gd name="connsiteX7" fmla="*/ 209559 w 629152"/>
              <a:gd name="connsiteY7" fmla="*/ 263671 h 316104"/>
              <a:gd name="connsiteX8" fmla="*/ 123834 w 629152"/>
              <a:gd name="connsiteY8" fmla="*/ 177946 h 316104"/>
              <a:gd name="connsiteX9" fmla="*/ 9 w 629152"/>
              <a:gd name="connsiteY9" fmla="*/ 146 h 31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9152" h="316104">
                <a:moveTo>
                  <a:pt x="9" y="146"/>
                </a:moveTo>
                <a:cubicBezTo>
                  <a:pt x="1067" y="5437"/>
                  <a:pt x="81501" y="164188"/>
                  <a:pt x="130184" y="209696"/>
                </a:cubicBezTo>
                <a:cubicBezTo>
                  <a:pt x="178867" y="255204"/>
                  <a:pt x="265651" y="259438"/>
                  <a:pt x="292109" y="273196"/>
                </a:cubicBezTo>
                <a:cubicBezTo>
                  <a:pt x="318567" y="286954"/>
                  <a:pt x="233901" y="285896"/>
                  <a:pt x="288934" y="292246"/>
                </a:cubicBezTo>
                <a:cubicBezTo>
                  <a:pt x="343967" y="298596"/>
                  <a:pt x="586855" y="307592"/>
                  <a:pt x="622309" y="311296"/>
                </a:cubicBezTo>
                <a:cubicBezTo>
                  <a:pt x="657763" y="315000"/>
                  <a:pt x="546109" y="314471"/>
                  <a:pt x="501659" y="314471"/>
                </a:cubicBezTo>
                <a:cubicBezTo>
                  <a:pt x="457209" y="314471"/>
                  <a:pt x="404292" y="319763"/>
                  <a:pt x="355609" y="311296"/>
                </a:cubicBezTo>
                <a:cubicBezTo>
                  <a:pt x="306926" y="302829"/>
                  <a:pt x="248188" y="285896"/>
                  <a:pt x="209559" y="263671"/>
                </a:cubicBezTo>
                <a:cubicBezTo>
                  <a:pt x="170930" y="241446"/>
                  <a:pt x="165109" y="221338"/>
                  <a:pt x="123834" y="177946"/>
                </a:cubicBezTo>
                <a:cubicBezTo>
                  <a:pt x="82559" y="134554"/>
                  <a:pt x="-1049" y="-5145"/>
                  <a:pt x="9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FD07E33F-96C5-8EBA-05F8-C83A37832E25}"/>
              </a:ext>
            </a:extLst>
          </p:cNvPr>
          <p:cNvSpPr/>
          <p:nvPr/>
        </p:nvSpPr>
        <p:spPr>
          <a:xfrm>
            <a:off x="6820890" y="3401438"/>
            <a:ext cx="582947" cy="77676"/>
          </a:xfrm>
          <a:custGeom>
            <a:avLst/>
            <a:gdLst>
              <a:gd name="connsiteX0" fmla="*/ 81560 w 582947"/>
              <a:gd name="connsiteY0" fmla="*/ 75187 h 77676"/>
              <a:gd name="connsiteX1" fmla="*/ 360960 w 582947"/>
              <a:gd name="connsiteY1" fmla="*/ 18037 h 77676"/>
              <a:gd name="connsiteX2" fmla="*/ 576860 w 582947"/>
              <a:gd name="connsiteY2" fmla="*/ 46612 h 77676"/>
              <a:gd name="connsiteX3" fmla="*/ 510185 w 582947"/>
              <a:gd name="connsiteY3" fmla="*/ 30737 h 77676"/>
              <a:gd name="connsiteX4" fmla="*/ 370485 w 582947"/>
              <a:gd name="connsiteY4" fmla="*/ 5337 h 77676"/>
              <a:gd name="connsiteX5" fmla="*/ 430810 w 582947"/>
              <a:gd name="connsiteY5" fmla="*/ 5337 h 77676"/>
              <a:gd name="connsiteX6" fmla="*/ 24410 w 582947"/>
              <a:gd name="connsiteY6" fmla="*/ 62487 h 77676"/>
              <a:gd name="connsiteX7" fmla="*/ 81560 w 582947"/>
              <a:gd name="connsiteY7" fmla="*/ 75187 h 7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2947" h="77676">
                <a:moveTo>
                  <a:pt x="81560" y="75187"/>
                </a:moveTo>
                <a:cubicBezTo>
                  <a:pt x="137652" y="67779"/>
                  <a:pt x="278410" y="22799"/>
                  <a:pt x="360960" y="18037"/>
                </a:cubicBezTo>
                <a:cubicBezTo>
                  <a:pt x="443510" y="13275"/>
                  <a:pt x="551989" y="44495"/>
                  <a:pt x="576860" y="46612"/>
                </a:cubicBezTo>
                <a:cubicBezTo>
                  <a:pt x="601731" y="48729"/>
                  <a:pt x="544581" y="37616"/>
                  <a:pt x="510185" y="30737"/>
                </a:cubicBezTo>
                <a:cubicBezTo>
                  <a:pt x="475789" y="23858"/>
                  <a:pt x="383714" y="9570"/>
                  <a:pt x="370485" y="5337"/>
                </a:cubicBezTo>
                <a:cubicBezTo>
                  <a:pt x="357256" y="1104"/>
                  <a:pt x="488489" y="-4188"/>
                  <a:pt x="430810" y="5337"/>
                </a:cubicBezTo>
                <a:cubicBezTo>
                  <a:pt x="373131" y="14862"/>
                  <a:pt x="83677" y="52962"/>
                  <a:pt x="24410" y="62487"/>
                </a:cubicBezTo>
                <a:cubicBezTo>
                  <a:pt x="-34857" y="72012"/>
                  <a:pt x="25468" y="82595"/>
                  <a:pt x="81560" y="75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057F1F71-60DE-4EF0-7BD4-E8279804593C}"/>
              </a:ext>
            </a:extLst>
          </p:cNvPr>
          <p:cNvSpPr/>
          <p:nvPr/>
        </p:nvSpPr>
        <p:spPr>
          <a:xfrm>
            <a:off x="7454899" y="3460744"/>
            <a:ext cx="235720" cy="489593"/>
          </a:xfrm>
          <a:custGeom>
            <a:avLst/>
            <a:gdLst>
              <a:gd name="connsiteX0" fmla="*/ 1 w 235720"/>
              <a:gd name="connsiteY0" fmla="*/ 6 h 489593"/>
              <a:gd name="connsiteX1" fmla="*/ 193676 w 235720"/>
              <a:gd name="connsiteY1" fmla="*/ 155581 h 489593"/>
              <a:gd name="connsiteX2" fmla="*/ 231776 w 235720"/>
              <a:gd name="connsiteY2" fmla="*/ 212731 h 489593"/>
              <a:gd name="connsiteX3" fmla="*/ 219076 w 235720"/>
              <a:gd name="connsiteY3" fmla="*/ 203206 h 489593"/>
              <a:gd name="connsiteX4" fmla="*/ 231776 w 235720"/>
              <a:gd name="connsiteY4" fmla="*/ 361956 h 489593"/>
              <a:gd name="connsiteX5" fmla="*/ 234951 w 235720"/>
              <a:gd name="connsiteY5" fmla="*/ 488956 h 489593"/>
              <a:gd name="connsiteX6" fmla="*/ 219076 w 235720"/>
              <a:gd name="connsiteY6" fmla="*/ 307981 h 489593"/>
              <a:gd name="connsiteX7" fmla="*/ 206376 w 235720"/>
              <a:gd name="connsiteY7" fmla="*/ 180981 h 489593"/>
              <a:gd name="connsiteX8" fmla="*/ 177801 w 235720"/>
              <a:gd name="connsiteY8" fmla="*/ 133356 h 489593"/>
              <a:gd name="connsiteX9" fmla="*/ 196851 w 235720"/>
              <a:gd name="connsiteY9" fmla="*/ 161931 h 489593"/>
              <a:gd name="connsiteX10" fmla="*/ 1 w 235720"/>
              <a:gd name="connsiteY10" fmla="*/ 6 h 48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5720" h="489593">
                <a:moveTo>
                  <a:pt x="1" y="6"/>
                </a:moveTo>
                <a:cubicBezTo>
                  <a:pt x="-528" y="-1052"/>
                  <a:pt x="155047" y="120127"/>
                  <a:pt x="193676" y="155581"/>
                </a:cubicBezTo>
                <a:cubicBezTo>
                  <a:pt x="232305" y="191035"/>
                  <a:pt x="231776" y="212731"/>
                  <a:pt x="231776" y="212731"/>
                </a:cubicBezTo>
                <a:cubicBezTo>
                  <a:pt x="236009" y="220668"/>
                  <a:pt x="219076" y="178335"/>
                  <a:pt x="219076" y="203206"/>
                </a:cubicBezTo>
                <a:cubicBezTo>
                  <a:pt x="219076" y="228077"/>
                  <a:pt x="229130" y="314331"/>
                  <a:pt x="231776" y="361956"/>
                </a:cubicBezTo>
                <a:cubicBezTo>
                  <a:pt x="234422" y="409581"/>
                  <a:pt x="237068" y="497952"/>
                  <a:pt x="234951" y="488956"/>
                </a:cubicBezTo>
                <a:cubicBezTo>
                  <a:pt x="232834" y="479960"/>
                  <a:pt x="223838" y="359310"/>
                  <a:pt x="219076" y="307981"/>
                </a:cubicBezTo>
                <a:cubicBezTo>
                  <a:pt x="214314" y="256652"/>
                  <a:pt x="213255" y="210085"/>
                  <a:pt x="206376" y="180981"/>
                </a:cubicBezTo>
                <a:cubicBezTo>
                  <a:pt x="199497" y="151877"/>
                  <a:pt x="179388" y="136531"/>
                  <a:pt x="177801" y="133356"/>
                </a:cubicBezTo>
                <a:cubicBezTo>
                  <a:pt x="176214" y="130181"/>
                  <a:pt x="231776" y="188389"/>
                  <a:pt x="196851" y="161931"/>
                </a:cubicBezTo>
                <a:cubicBezTo>
                  <a:pt x="161926" y="135473"/>
                  <a:pt x="530" y="1064"/>
                  <a:pt x="1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B6CCA7F1-8392-7E54-4531-779FA35BCB11}"/>
              </a:ext>
            </a:extLst>
          </p:cNvPr>
          <p:cNvSpPr/>
          <p:nvPr/>
        </p:nvSpPr>
        <p:spPr>
          <a:xfrm>
            <a:off x="7289799" y="3422381"/>
            <a:ext cx="252032" cy="130672"/>
          </a:xfrm>
          <a:custGeom>
            <a:avLst/>
            <a:gdLst>
              <a:gd name="connsiteX0" fmla="*/ 1 w 252032"/>
              <a:gd name="connsiteY0" fmla="*/ 269 h 130672"/>
              <a:gd name="connsiteX1" fmla="*/ 171451 w 252032"/>
              <a:gd name="connsiteY1" fmla="*/ 70119 h 130672"/>
              <a:gd name="connsiteX2" fmla="*/ 250826 w 252032"/>
              <a:gd name="connsiteY2" fmla="*/ 130444 h 130672"/>
              <a:gd name="connsiteX3" fmla="*/ 215901 w 252032"/>
              <a:gd name="connsiteY3" fmla="*/ 89169 h 130672"/>
              <a:gd name="connsiteX4" fmla="*/ 168276 w 252032"/>
              <a:gd name="connsiteY4" fmla="*/ 47894 h 130672"/>
              <a:gd name="connsiteX5" fmla="*/ 1 w 252032"/>
              <a:gd name="connsiteY5" fmla="*/ 269 h 13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32" h="130672">
                <a:moveTo>
                  <a:pt x="1" y="269"/>
                </a:moveTo>
                <a:cubicBezTo>
                  <a:pt x="530" y="3973"/>
                  <a:pt x="129647" y="48423"/>
                  <a:pt x="171451" y="70119"/>
                </a:cubicBezTo>
                <a:cubicBezTo>
                  <a:pt x="213255" y="91815"/>
                  <a:pt x="243418" y="127269"/>
                  <a:pt x="250826" y="130444"/>
                </a:cubicBezTo>
                <a:cubicBezTo>
                  <a:pt x="258234" y="133619"/>
                  <a:pt x="229659" y="102927"/>
                  <a:pt x="215901" y="89169"/>
                </a:cubicBezTo>
                <a:cubicBezTo>
                  <a:pt x="202143" y="75411"/>
                  <a:pt x="203201" y="63769"/>
                  <a:pt x="168276" y="47894"/>
                </a:cubicBezTo>
                <a:cubicBezTo>
                  <a:pt x="133351" y="32019"/>
                  <a:pt x="-528" y="-3435"/>
                  <a:pt x="1" y="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FB616929-3D81-67B8-1778-08598369D722}"/>
              </a:ext>
            </a:extLst>
          </p:cNvPr>
          <p:cNvSpPr/>
          <p:nvPr/>
        </p:nvSpPr>
        <p:spPr>
          <a:xfrm>
            <a:off x="7559663" y="3539996"/>
            <a:ext cx="88918" cy="279883"/>
          </a:xfrm>
          <a:custGeom>
            <a:avLst/>
            <a:gdLst>
              <a:gd name="connsiteX0" fmla="*/ 12 w 88918"/>
              <a:gd name="connsiteY0" fmla="*/ 129 h 279883"/>
              <a:gd name="connsiteX1" fmla="*/ 82562 w 88918"/>
              <a:gd name="connsiteY1" fmla="*/ 193804 h 279883"/>
              <a:gd name="connsiteX2" fmla="*/ 82562 w 88918"/>
              <a:gd name="connsiteY2" fmla="*/ 279529 h 279883"/>
              <a:gd name="connsiteX3" fmla="*/ 76212 w 88918"/>
              <a:gd name="connsiteY3" fmla="*/ 165229 h 279883"/>
              <a:gd name="connsiteX4" fmla="*/ 12 w 88918"/>
              <a:gd name="connsiteY4" fmla="*/ 129 h 27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18" h="279883">
                <a:moveTo>
                  <a:pt x="12" y="129"/>
                </a:moveTo>
                <a:cubicBezTo>
                  <a:pt x="1070" y="4891"/>
                  <a:pt x="68804" y="147237"/>
                  <a:pt x="82562" y="193804"/>
                </a:cubicBezTo>
                <a:cubicBezTo>
                  <a:pt x="96320" y="240371"/>
                  <a:pt x="83620" y="284291"/>
                  <a:pt x="82562" y="279529"/>
                </a:cubicBezTo>
                <a:cubicBezTo>
                  <a:pt x="81504" y="274767"/>
                  <a:pt x="86266" y="207033"/>
                  <a:pt x="76212" y="165229"/>
                </a:cubicBezTo>
                <a:cubicBezTo>
                  <a:pt x="66158" y="123425"/>
                  <a:pt x="-1046" y="-4633"/>
                  <a:pt x="12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C391CC00-BE2F-CFBF-305B-AA50B2EE822C}"/>
              </a:ext>
            </a:extLst>
          </p:cNvPr>
          <p:cNvSpPr/>
          <p:nvPr/>
        </p:nvSpPr>
        <p:spPr>
          <a:xfrm>
            <a:off x="7575364" y="3512820"/>
            <a:ext cx="103267" cy="316188"/>
          </a:xfrm>
          <a:custGeom>
            <a:avLst/>
            <a:gdLst>
              <a:gd name="connsiteX0" fmla="*/ 186 w 103267"/>
              <a:gd name="connsiteY0" fmla="*/ 1905 h 316188"/>
              <a:gd name="connsiteX1" fmla="*/ 98611 w 103267"/>
              <a:gd name="connsiteY1" fmla="*/ 306705 h 316188"/>
              <a:gd name="connsiteX2" fmla="*/ 85911 w 103267"/>
              <a:gd name="connsiteY2" fmla="*/ 233680 h 316188"/>
              <a:gd name="connsiteX3" fmla="*/ 73211 w 103267"/>
              <a:gd name="connsiteY3" fmla="*/ 179705 h 316188"/>
              <a:gd name="connsiteX4" fmla="*/ 186 w 103267"/>
              <a:gd name="connsiteY4" fmla="*/ 1905 h 31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67" h="316188">
                <a:moveTo>
                  <a:pt x="186" y="1905"/>
                </a:moveTo>
                <a:cubicBezTo>
                  <a:pt x="4419" y="23072"/>
                  <a:pt x="84324" y="268076"/>
                  <a:pt x="98611" y="306705"/>
                </a:cubicBezTo>
                <a:cubicBezTo>
                  <a:pt x="112898" y="345334"/>
                  <a:pt x="90144" y="254847"/>
                  <a:pt x="85911" y="233680"/>
                </a:cubicBezTo>
                <a:cubicBezTo>
                  <a:pt x="81678" y="212513"/>
                  <a:pt x="81148" y="217276"/>
                  <a:pt x="73211" y="179705"/>
                </a:cubicBezTo>
                <a:cubicBezTo>
                  <a:pt x="65274" y="142134"/>
                  <a:pt x="-4047" y="-19262"/>
                  <a:pt x="186" y="19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7A88DCD1-B2DC-D49F-DCAC-8405166172D0}"/>
              </a:ext>
            </a:extLst>
          </p:cNvPr>
          <p:cNvSpPr/>
          <p:nvPr/>
        </p:nvSpPr>
        <p:spPr>
          <a:xfrm>
            <a:off x="7537316" y="3758975"/>
            <a:ext cx="120402" cy="372080"/>
          </a:xfrm>
          <a:custGeom>
            <a:avLst/>
            <a:gdLst>
              <a:gd name="connsiteX0" fmla="*/ 114434 w 120402"/>
              <a:gd name="connsiteY0" fmla="*/ 225 h 372080"/>
              <a:gd name="connsiteX1" fmla="*/ 111259 w 120402"/>
              <a:gd name="connsiteY1" fmla="*/ 139925 h 372080"/>
              <a:gd name="connsiteX2" fmla="*/ 89034 w 120402"/>
              <a:gd name="connsiteY2" fmla="*/ 222475 h 372080"/>
              <a:gd name="connsiteX3" fmla="*/ 134 w 120402"/>
              <a:gd name="connsiteY3" fmla="*/ 371700 h 372080"/>
              <a:gd name="connsiteX4" fmla="*/ 111259 w 120402"/>
              <a:gd name="connsiteY4" fmla="*/ 174850 h 372080"/>
              <a:gd name="connsiteX5" fmla="*/ 114434 w 120402"/>
              <a:gd name="connsiteY5" fmla="*/ 225 h 37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402" h="372080">
                <a:moveTo>
                  <a:pt x="114434" y="225"/>
                </a:moveTo>
                <a:cubicBezTo>
                  <a:pt x="114434" y="-5596"/>
                  <a:pt x="115492" y="102883"/>
                  <a:pt x="111259" y="139925"/>
                </a:cubicBezTo>
                <a:cubicBezTo>
                  <a:pt x="107026" y="176967"/>
                  <a:pt x="107555" y="183846"/>
                  <a:pt x="89034" y="222475"/>
                </a:cubicBezTo>
                <a:cubicBezTo>
                  <a:pt x="70513" y="261104"/>
                  <a:pt x="-3570" y="379637"/>
                  <a:pt x="134" y="371700"/>
                </a:cubicBezTo>
                <a:cubicBezTo>
                  <a:pt x="3838" y="363763"/>
                  <a:pt x="92738" y="234646"/>
                  <a:pt x="111259" y="174850"/>
                </a:cubicBezTo>
                <a:cubicBezTo>
                  <a:pt x="129780" y="115054"/>
                  <a:pt x="114434" y="6046"/>
                  <a:pt x="114434" y="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E9DB91C9-52AE-EB2E-AA6E-823DC69C36D8}"/>
              </a:ext>
            </a:extLst>
          </p:cNvPr>
          <p:cNvSpPr/>
          <p:nvPr/>
        </p:nvSpPr>
        <p:spPr>
          <a:xfrm>
            <a:off x="7181588" y="3708380"/>
            <a:ext cx="479714" cy="635112"/>
          </a:xfrm>
          <a:custGeom>
            <a:avLst/>
            <a:gdLst>
              <a:gd name="connsiteX0" fmla="*/ 457462 w 479714"/>
              <a:gd name="connsiteY0" fmla="*/ 20 h 635112"/>
              <a:gd name="connsiteX1" fmla="*/ 438412 w 479714"/>
              <a:gd name="connsiteY1" fmla="*/ 225445 h 635112"/>
              <a:gd name="connsiteX2" fmla="*/ 362212 w 479714"/>
              <a:gd name="connsiteY2" fmla="*/ 387370 h 635112"/>
              <a:gd name="connsiteX3" fmla="*/ 384437 w 479714"/>
              <a:gd name="connsiteY3" fmla="*/ 355620 h 635112"/>
              <a:gd name="connsiteX4" fmla="*/ 308237 w 479714"/>
              <a:gd name="connsiteY4" fmla="*/ 450870 h 635112"/>
              <a:gd name="connsiteX5" fmla="*/ 155837 w 479714"/>
              <a:gd name="connsiteY5" fmla="*/ 552470 h 635112"/>
              <a:gd name="connsiteX6" fmla="*/ 262 w 479714"/>
              <a:gd name="connsiteY6" fmla="*/ 635020 h 635112"/>
              <a:gd name="connsiteX7" fmla="*/ 193937 w 479714"/>
              <a:gd name="connsiteY7" fmla="*/ 536595 h 635112"/>
              <a:gd name="connsiteX8" fmla="*/ 346337 w 479714"/>
              <a:gd name="connsiteY8" fmla="*/ 422295 h 635112"/>
              <a:gd name="connsiteX9" fmla="*/ 346337 w 479714"/>
              <a:gd name="connsiteY9" fmla="*/ 425470 h 635112"/>
              <a:gd name="connsiteX10" fmla="*/ 432062 w 479714"/>
              <a:gd name="connsiteY10" fmla="*/ 260370 h 635112"/>
              <a:gd name="connsiteX11" fmla="*/ 438412 w 479714"/>
              <a:gd name="connsiteY11" fmla="*/ 285770 h 635112"/>
              <a:gd name="connsiteX12" fmla="*/ 479687 w 479714"/>
              <a:gd name="connsiteY12" fmla="*/ 190520 h 635112"/>
              <a:gd name="connsiteX13" fmla="*/ 444762 w 479714"/>
              <a:gd name="connsiteY13" fmla="*/ 238145 h 635112"/>
              <a:gd name="connsiteX14" fmla="*/ 457462 w 479714"/>
              <a:gd name="connsiteY14" fmla="*/ 20 h 6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9714" h="635112">
                <a:moveTo>
                  <a:pt x="457462" y="20"/>
                </a:moveTo>
                <a:cubicBezTo>
                  <a:pt x="456404" y="-2097"/>
                  <a:pt x="454287" y="160887"/>
                  <a:pt x="438412" y="225445"/>
                </a:cubicBezTo>
                <a:cubicBezTo>
                  <a:pt x="422537" y="290003"/>
                  <a:pt x="371208" y="365674"/>
                  <a:pt x="362212" y="387370"/>
                </a:cubicBezTo>
                <a:cubicBezTo>
                  <a:pt x="353216" y="409066"/>
                  <a:pt x="393433" y="345037"/>
                  <a:pt x="384437" y="355620"/>
                </a:cubicBezTo>
                <a:cubicBezTo>
                  <a:pt x="375441" y="366203"/>
                  <a:pt x="346337" y="418062"/>
                  <a:pt x="308237" y="450870"/>
                </a:cubicBezTo>
                <a:cubicBezTo>
                  <a:pt x="270137" y="483678"/>
                  <a:pt x="207166" y="521778"/>
                  <a:pt x="155837" y="552470"/>
                </a:cubicBezTo>
                <a:cubicBezTo>
                  <a:pt x="104508" y="583162"/>
                  <a:pt x="-6088" y="637666"/>
                  <a:pt x="262" y="635020"/>
                </a:cubicBezTo>
                <a:cubicBezTo>
                  <a:pt x="6612" y="632374"/>
                  <a:pt x="136258" y="572049"/>
                  <a:pt x="193937" y="536595"/>
                </a:cubicBezTo>
                <a:cubicBezTo>
                  <a:pt x="251616" y="501141"/>
                  <a:pt x="320937" y="440816"/>
                  <a:pt x="346337" y="422295"/>
                </a:cubicBezTo>
                <a:cubicBezTo>
                  <a:pt x="371737" y="403774"/>
                  <a:pt x="332049" y="452458"/>
                  <a:pt x="346337" y="425470"/>
                </a:cubicBezTo>
                <a:cubicBezTo>
                  <a:pt x="360624" y="398483"/>
                  <a:pt x="416716" y="283653"/>
                  <a:pt x="432062" y="260370"/>
                </a:cubicBezTo>
                <a:cubicBezTo>
                  <a:pt x="447408" y="237087"/>
                  <a:pt x="430474" y="297412"/>
                  <a:pt x="438412" y="285770"/>
                </a:cubicBezTo>
                <a:cubicBezTo>
                  <a:pt x="446349" y="274128"/>
                  <a:pt x="478629" y="198457"/>
                  <a:pt x="479687" y="190520"/>
                </a:cubicBezTo>
                <a:cubicBezTo>
                  <a:pt x="480745" y="182583"/>
                  <a:pt x="450583" y="266191"/>
                  <a:pt x="444762" y="238145"/>
                </a:cubicBezTo>
                <a:cubicBezTo>
                  <a:pt x="438941" y="210099"/>
                  <a:pt x="458520" y="2137"/>
                  <a:pt x="457462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77F7E682-2C91-031C-80B4-017094E7B5FE}"/>
              </a:ext>
            </a:extLst>
          </p:cNvPr>
          <p:cNvSpPr/>
          <p:nvPr/>
        </p:nvSpPr>
        <p:spPr>
          <a:xfrm>
            <a:off x="7223125" y="3773612"/>
            <a:ext cx="470503" cy="569788"/>
          </a:xfrm>
          <a:custGeom>
            <a:avLst/>
            <a:gdLst>
              <a:gd name="connsiteX0" fmla="*/ 469900 w 470503"/>
              <a:gd name="connsiteY0" fmla="*/ 1463 h 569788"/>
              <a:gd name="connsiteX1" fmla="*/ 415925 w 470503"/>
              <a:gd name="connsiteY1" fmla="*/ 195138 h 569788"/>
              <a:gd name="connsiteX2" fmla="*/ 381000 w 470503"/>
              <a:gd name="connsiteY2" fmla="*/ 299913 h 569788"/>
              <a:gd name="connsiteX3" fmla="*/ 403225 w 470503"/>
              <a:gd name="connsiteY3" fmla="*/ 255463 h 569788"/>
              <a:gd name="connsiteX4" fmla="*/ 260350 w 470503"/>
              <a:gd name="connsiteY4" fmla="*/ 430088 h 569788"/>
              <a:gd name="connsiteX5" fmla="*/ 187325 w 470503"/>
              <a:gd name="connsiteY5" fmla="*/ 477713 h 569788"/>
              <a:gd name="connsiteX6" fmla="*/ 85725 w 470503"/>
              <a:gd name="connsiteY6" fmla="*/ 512638 h 569788"/>
              <a:gd name="connsiteX7" fmla="*/ 254000 w 470503"/>
              <a:gd name="connsiteY7" fmla="*/ 442788 h 569788"/>
              <a:gd name="connsiteX8" fmla="*/ 82550 w 470503"/>
              <a:gd name="connsiteY8" fmla="*/ 534863 h 569788"/>
              <a:gd name="connsiteX9" fmla="*/ 0 w 470503"/>
              <a:gd name="connsiteY9" fmla="*/ 569788 h 569788"/>
              <a:gd name="connsiteX10" fmla="*/ 279400 w 470503"/>
              <a:gd name="connsiteY10" fmla="*/ 455488 h 569788"/>
              <a:gd name="connsiteX11" fmla="*/ 231775 w 470503"/>
              <a:gd name="connsiteY11" fmla="*/ 458663 h 569788"/>
              <a:gd name="connsiteX12" fmla="*/ 390525 w 470503"/>
              <a:gd name="connsiteY12" fmla="*/ 280863 h 569788"/>
              <a:gd name="connsiteX13" fmla="*/ 377825 w 470503"/>
              <a:gd name="connsiteY13" fmla="*/ 306263 h 569788"/>
              <a:gd name="connsiteX14" fmla="*/ 469900 w 470503"/>
              <a:gd name="connsiteY14" fmla="*/ 1463 h 56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0503" h="569788">
                <a:moveTo>
                  <a:pt x="469900" y="1463"/>
                </a:moveTo>
                <a:cubicBezTo>
                  <a:pt x="476250" y="-17058"/>
                  <a:pt x="430742" y="145396"/>
                  <a:pt x="415925" y="195138"/>
                </a:cubicBezTo>
                <a:cubicBezTo>
                  <a:pt x="401108" y="244880"/>
                  <a:pt x="383117" y="289859"/>
                  <a:pt x="381000" y="299913"/>
                </a:cubicBezTo>
                <a:cubicBezTo>
                  <a:pt x="378883" y="309967"/>
                  <a:pt x="423333" y="233767"/>
                  <a:pt x="403225" y="255463"/>
                </a:cubicBezTo>
                <a:cubicBezTo>
                  <a:pt x="383117" y="277159"/>
                  <a:pt x="296333" y="393046"/>
                  <a:pt x="260350" y="430088"/>
                </a:cubicBezTo>
                <a:cubicBezTo>
                  <a:pt x="224367" y="467130"/>
                  <a:pt x="216429" y="463955"/>
                  <a:pt x="187325" y="477713"/>
                </a:cubicBezTo>
                <a:cubicBezTo>
                  <a:pt x="158221" y="491471"/>
                  <a:pt x="74613" y="518459"/>
                  <a:pt x="85725" y="512638"/>
                </a:cubicBezTo>
                <a:cubicBezTo>
                  <a:pt x="96837" y="506817"/>
                  <a:pt x="254529" y="439084"/>
                  <a:pt x="254000" y="442788"/>
                </a:cubicBezTo>
                <a:cubicBezTo>
                  <a:pt x="253471" y="446492"/>
                  <a:pt x="124883" y="513696"/>
                  <a:pt x="82550" y="534863"/>
                </a:cubicBezTo>
                <a:cubicBezTo>
                  <a:pt x="40217" y="556030"/>
                  <a:pt x="0" y="569788"/>
                  <a:pt x="0" y="569788"/>
                </a:cubicBezTo>
                <a:cubicBezTo>
                  <a:pt x="32808" y="556559"/>
                  <a:pt x="240771" y="474009"/>
                  <a:pt x="279400" y="455488"/>
                </a:cubicBezTo>
                <a:cubicBezTo>
                  <a:pt x="318029" y="436967"/>
                  <a:pt x="213254" y="487767"/>
                  <a:pt x="231775" y="458663"/>
                </a:cubicBezTo>
                <a:cubicBezTo>
                  <a:pt x="250296" y="429559"/>
                  <a:pt x="366183" y="306263"/>
                  <a:pt x="390525" y="280863"/>
                </a:cubicBezTo>
                <a:cubicBezTo>
                  <a:pt x="414867" y="255463"/>
                  <a:pt x="367242" y="347009"/>
                  <a:pt x="377825" y="306263"/>
                </a:cubicBezTo>
                <a:cubicBezTo>
                  <a:pt x="388408" y="265517"/>
                  <a:pt x="463550" y="19984"/>
                  <a:pt x="469900" y="1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88B8BEB7-44C1-5899-A469-C9C34AC40759}"/>
              </a:ext>
            </a:extLst>
          </p:cNvPr>
          <p:cNvSpPr/>
          <p:nvPr/>
        </p:nvSpPr>
        <p:spPr>
          <a:xfrm>
            <a:off x="7152441" y="4190758"/>
            <a:ext cx="408515" cy="194395"/>
          </a:xfrm>
          <a:custGeom>
            <a:avLst/>
            <a:gdLst>
              <a:gd name="connsiteX0" fmla="*/ 407234 w 408515"/>
              <a:gd name="connsiteY0" fmla="*/ 242 h 194395"/>
              <a:gd name="connsiteX1" fmla="*/ 191334 w 408515"/>
              <a:gd name="connsiteY1" fmla="*/ 127242 h 194395"/>
              <a:gd name="connsiteX2" fmla="*/ 834 w 408515"/>
              <a:gd name="connsiteY2" fmla="*/ 193917 h 194395"/>
              <a:gd name="connsiteX3" fmla="*/ 267534 w 408515"/>
              <a:gd name="connsiteY3" fmla="*/ 95492 h 194395"/>
              <a:gd name="connsiteX4" fmla="*/ 86559 w 408515"/>
              <a:gd name="connsiteY4" fmla="*/ 162167 h 194395"/>
              <a:gd name="connsiteX5" fmla="*/ 407234 w 408515"/>
              <a:gd name="connsiteY5" fmla="*/ 242 h 19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515" h="194395">
                <a:moveTo>
                  <a:pt x="407234" y="242"/>
                </a:moveTo>
                <a:cubicBezTo>
                  <a:pt x="424696" y="-5579"/>
                  <a:pt x="259067" y="94963"/>
                  <a:pt x="191334" y="127242"/>
                </a:cubicBezTo>
                <a:cubicBezTo>
                  <a:pt x="123601" y="159521"/>
                  <a:pt x="-11866" y="199209"/>
                  <a:pt x="834" y="193917"/>
                </a:cubicBezTo>
                <a:cubicBezTo>
                  <a:pt x="13534" y="188625"/>
                  <a:pt x="267534" y="95492"/>
                  <a:pt x="267534" y="95492"/>
                </a:cubicBezTo>
                <a:cubicBezTo>
                  <a:pt x="281821" y="90200"/>
                  <a:pt x="64863" y="172750"/>
                  <a:pt x="86559" y="162167"/>
                </a:cubicBezTo>
                <a:cubicBezTo>
                  <a:pt x="108255" y="151584"/>
                  <a:pt x="389772" y="6063"/>
                  <a:pt x="407234" y="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080833BC-3D33-F91B-0A2F-66C84BC56704}"/>
              </a:ext>
            </a:extLst>
          </p:cNvPr>
          <p:cNvSpPr/>
          <p:nvPr/>
        </p:nvSpPr>
        <p:spPr>
          <a:xfrm>
            <a:off x="6602650" y="3322241"/>
            <a:ext cx="1333619" cy="168289"/>
          </a:xfrm>
          <a:custGeom>
            <a:avLst/>
            <a:gdLst>
              <a:gd name="connsiteX0" fmla="*/ 4525 w 1333619"/>
              <a:gd name="connsiteY0" fmla="*/ 144859 h 168289"/>
              <a:gd name="connsiteX1" fmla="*/ 407750 w 1333619"/>
              <a:gd name="connsiteY1" fmla="*/ 27384 h 168289"/>
              <a:gd name="connsiteX2" fmla="*/ 356950 w 1333619"/>
              <a:gd name="connsiteY2" fmla="*/ 46434 h 168289"/>
              <a:gd name="connsiteX3" fmla="*/ 544275 w 1333619"/>
              <a:gd name="connsiteY3" fmla="*/ 17859 h 168289"/>
              <a:gd name="connsiteX4" fmla="*/ 620475 w 1333619"/>
              <a:gd name="connsiteY4" fmla="*/ 24209 h 168289"/>
              <a:gd name="connsiteX5" fmla="*/ 598250 w 1333619"/>
              <a:gd name="connsiteY5" fmla="*/ 11509 h 168289"/>
              <a:gd name="connsiteX6" fmla="*/ 801450 w 1333619"/>
              <a:gd name="connsiteY6" fmla="*/ 46434 h 168289"/>
              <a:gd name="connsiteX7" fmla="*/ 772875 w 1333619"/>
              <a:gd name="connsiteY7" fmla="*/ 40084 h 168289"/>
              <a:gd name="connsiteX8" fmla="*/ 928450 w 1333619"/>
              <a:gd name="connsiteY8" fmla="*/ 78184 h 168289"/>
              <a:gd name="connsiteX9" fmla="*/ 1023700 w 1333619"/>
              <a:gd name="connsiteY9" fmla="*/ 122634 h 168289"/>
              <a:gd name="connsiteX10" fmla="*/ 1103075 w 1333619"/>
              <a:gd name="connsiteY10" fmla="*/ 151209 h 168289"/>
              <a:gd name="connsiteX11" fmla="*/ 1331675 w 1333619"/>
              <a:gd name="connsiteY11" fmla="*/ 157559 h 168289"/>
              <a:gd name="connsiteX12" fmla="*/ 1188800 w 1333619"/>
              <a:gd name="connsiteY12" fmla="*/ 160734 h 168289"/>
              <a:gd name="connsiteX13" fmla="*/ 785575 w 1333619"/>
              <a:gd name="connsiteY13" fmla="*/ 49609 h 168289"/>
              <a:gd name="connsiteX14" fmla="*/ 845900 w 1333619"/>
              <a:gd name="connsiteY14" fmla="*/ 68659 h 168289"/>
              <a:gd name="connsiteX15" fmla="*/ 601425 w 1333619"/>
              <a:gd name="connsiteY15" fmla="*/ 1984 h 168289"/>
              <a:gd name="connsiteX16" fmla="*/ 455375 w 1333619"/>
              <a:gd name="connsiteY16" fmla="*/ 17859 h 168289"/>
              <a:gd name="connsiteX17" fmla="*/ 541100 w 1333619"/>
              <a:gd name="connsiteY17" fmla="*/ 21034 h 168289"/>
              <a:gd name="connsiteX18" fmla="*/ 210900 w 1333619"/>
              <a:gd name="connsiteY18" fmla="*/ 81359 h 168289"/>
              <a:gd name="connsiteX19" fmla="*/ 4525 w 1333619"/>
              <a:gd name="connsiteY19" fmla="*/ 144859 h 16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33619" h="168289">
                <a:moveTo>
                  <a:pt x="4525" y="144859"/>
                </a:moveTo>
                <a:cubicBezTo>
                  <a:pt x="37333" y="135863"/>
                  <a:pt x="349013" y="43788"/>
                  <a:pt x="407750" y="27384"/>
                </a:cubicBezTo>
                <a:cubicBezTo>
                  <a:pt x="466488" y="10980"/>
                  <a:pt x="334196" y="48021"/>
                  <a:pt x="356950" y="46434"/>
                </a:cubicBezTo>
                <a:cubicBezTo>
                  <a:pt x="379704" y="44847"/>
                  <a:pt x="500354" y="21563"/>
                  <a:pt x="544275" y="17859"/>
                </a:cubicBezTo>
                <a:cubicBezTo>
                  <a:pt x="588196" y="14155"/>
                  <a:pt x="611479" y="25267"/>
                  <a:pt x="620475" y="24209"/>
                </a:cubicBezTo>
                <a:cubicBezTo>
                  <a:pt x="629471" y="23151"/>
                  <a:pt x="568088" y="7805"/>
                  <a:pt x="598250" y="11509"/>
                </a:cubicBezTo>
                <a:cubicBezTo>
                  <a:pt x="628413" y="15213"/>
                  <a:pt x="772346" y="41672"/>
                  <a:pt x="801450" y="46434"/>
                </a:cubicBezTo>
                <a:cubicBezTo>
                  <a:pt x="830554" y="51196"/>
                  <a:pt x="772875" y="40084"/>
                  <a:pt x="772875" y="40084"/>
                </a:cubicBezTo>
                <a:cubicBezTo>
                  <a:pt x="794041" y="45376"/>
                  <a:pt x="886646" y="64426"/>
                  <a:pt x="928450" y="78184"/>
                </a:cubicBezTo>
                <a:cubicBezTo>
                  <a:pt x="970254" y="91942"/>
                  <a:pt x="994596" y="110463"/>
                  <a:pt x="1023700" y="122634"/>
                </a:cubicBezTo>
                <a:cubicBezTo>
                  <a:pt x="1052804" y="134805"/>
                  <a:pt x="1051746" y="145388"/>
                  <a:pt x="1103075" y="151209"/>
                </a:cubicBezTo>
                <a:cubicBezTo>
                  <a:pt x="1154404" y="157030"/>
                  <a:pt x="1317388" y="155972"/>
                  <a:pt x="1331675" y="157559"/>
                </a:cubicBezTo>
                <a:cubicBezTo>
                  <a:pt x="1345962" y="159146"/>
                  <a:pt x="1279817" y="178726"/>
                  <a:pt x="1188800" y="160734"/>
                </a:cubicBezTo>
                <a:cubicBezTo>
                  <a:pt x="1097783" y="142742"/>
                  <a:pt x="842725" y="64955"/>
                  <a:pt x="785575" y="49609"/>
                </a:cubicBezTo>
                <a:cubicBezTo>
                  <a:pt x="728425" y="34263"/>
                  <a:pt x="876592" y="76596"/>
                  <a:pt x="845900" y="68659"/>
                </a:cubicBezTo>
                <a:cubicBezTo>
                  <a:pt x="815208" y="60722"/>
                  <a:pt x="666513" y="10451"/>
                  <a:pt x="601425" y="1984"/>
                </a:cubicBezTo>
                <a:cubicBezTo>
                  <a:pt x="536337" y="-6483"/>
                  <a:pt x="465429" y="14684"/>
                  <a:pt x="455375" y="17859"/>
                </a:cubicBezTo>
                <a:cubicBezTo>
                  <a:pt x="445321" y="21034"/>
                  <a:pt x="581846" y="10451"/>
                  <a:pt x="541100" y="21034"/>
                </a:cubicBezTo>
                <a:cubicBezTo>
                  <a:pt x="500354" y="31617"/>
                  <a:pt x="296625" y="60722"/>
                  <a:pt x="210900" y="81359"/>
                </a:cubicBezTo>
                <a:cubicBezTo>
                  <a:pt x="125175" y="101996"/>
                  <a:pt x="-28283" y="153855"/>
                  <a:pt x="4525" y="1448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345B7411-AC9F-7D41-E815-3915EA94F6B4}"/>
              </a:ext>
            </a:extLst>
          </p:cNvPr>
          <p:cNvSpPr/>
          <p:nvPr/>
        </p:nvSpPr>
        <p:spPr>
          <a:xfrm>
            <a:off x="6702415" y="3310855"/>
            <a:ext cx="485386" cy="114991"/>
          </a:xfrm>
          <a:custGeom>
            <a:avLst/>
            <a:gdLst>
              <a:gd name="connsiteX0" fmla="*/ 10 w 485386"/>
              <a:gd name="connsiteY0" fmla="*/ 114970 h 114991"/>
              <a:gd name="connsiteX1" fmla="*/ 257185 w 485386"/>
              <a:gd name="connsiteY1" fmla="*/ 29245 h 114991"/>
              <a:gd name="connsiteX2" fmla="*/ 241310 w 485386"/>
              <a:gd name="connsiteY2" fmla="*/ 22895 h 114991"/>
              <a:gd name="connsiteX3" fmla="*/ 473085 w 485386"/>
              <a:gd name="connsiteY3" fmla="*/ 670 h 114991"/>
              <a:gd name="connsiteX4" fmla="*/ 431810 w 485386"/>
              <a:gd name="connsiteY4" fmla="*/ 7020 h 114991"/>
              <a:gd name="connsiteX5" fmla="*/ 247660 w 485386"/>
              <a:gd name="connsiteY5" fmla="*/ 19720 h 114991"/>
              <a:gd name="connsiteX6" fmla="*/ 10 w 485386"/>
              <a:gd name="connsiteY6" fmla="*/ 114970 h 11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5386" h="114991">
                <a:moveTo>
                  <a:pt x="10" y="114970"/>
                </a:moveTo>
                <a:cubicBezTo>
                  <a:pt x="1597" y="116557"/>
                  <a:pt x="257185" y="29245"/>
                  <a:pt x="257185" y="29245"/>
                </a:cubicBezTo>
                <a:cubicBezTo>
                  <a:pt x="297402" y="13899"/>
                  <a:pt x="205327" y="27657"/>
                  <a:pt x="241310" y="22895"/>
                </a:cubicBezTo>
                <a:cubicBezTo>
                  <a:pt x="277293" y="18133"/>
                  <a:pt x="441335" y="3316"/>
                  <a:pt x="473085" y="670"/>
                </a:cubicBezTo>
                <a:cubicBezTo>
                  <a:pt x="504835" y="-1976"/>
                  <a:pt x="469381" y="3845"/>
                  <a:pt x="431810" y="7020"/>
                </a:cubicBezTo>
                <a:cubicBezTo>
                  <a:pt x="394239" y="10195"/>
                  <a:pt x="319627" y="3845"/>
                  <a:pt x="247660" y="19720"/>
                </a:cubicBezTo>
                <a:cubicBezTo>
                  <a:pt x="175693" y="35595"/>
                  <a:pt x="-1577" y="113383"/>
                  <a:pt x="10" y="1149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23BED740-9EFE-BCCE-E3F3-D3C8A0F9E52B}"/>
              </a:ext>
            </a:extLst>
          </p:cNvPr>
          <p:cNvSpPr/>
          <p:nvPr/>
        </p:nvSpPr>
        <p:spPr>
          <a:xfrm>
            <a:off x="7273876" y="3314700"/>
            <a:ext cx="655258" cy="153792"/>
          </a:xfrm>
          <a:custGeom>
            <a:avLst/>
            <a:gdLst>
              <a:gd name="connsiteX0" fmla="*/ 49 w 655258"/>
              <a:gd name="connsiteY0" fmla="*/ 0 h 153792"/>
              <a:gd name="connsiteX1" fmla="*/ 146099 w 655258"/>
              <a:gd name="connsiteY1" fmla="*/ 34925 h 153792"/>
              <a:gd name="connsiteX2" fmla="*/ 266749 w 655258"/>
              <a:gd name="connsiteY2" fmla="*/ 66675 h 153792"/>
              <a:gd name="connsiteX3" fmla="*/ 228649 w 655258"/>
              <a:gd name="connsiteY3" fmla="*/ 50800 h 153792"/>
              <a:gd name="connsiteX4" fmla="*/ 330249 w 655258"/>
              <a:gd name="connsiteY4" fmla="*/ 95250 h 153792"/>
              <a:gd name="connsiteX5" fmla="*/ 438199 w 655258"/>
              <a:gd name="connsiteY5" fmla="*/ 130175 h 153792"/>
              <a:gd name="connsiteX6" fmla="*/ 504874 w 655258"/>
              <a:gd name="connsiteY6" fmla="*/ 146050 h 153792"/>
              <a:gd name="connsiteX7" fmla="*/ 654099 w 655258"/>
              <a:gd name="connsiteY7" fmla="*/ 152400 h 153792"/>
              <a:gd name="connsiteX8" fmla="*/ 562024 w 655258"/>
              <a:gd name="connsiteY8" fmla="*/ 149225 h 153792"/>
              <a:gd name="connsiteX9" fmla="*/ 349299 w 655258"/>
              <a:gd name="connsiteY9" fmla="*/ 107950 h 153792"/>
              <a:gd name="connsiteX10" fmla="*/ 247699 w 655258"/>
              <a:gd name="connsiteY10" fmla="*/ 76200 h 153792"/>
              <a:gd name="connsiteX11" fmla="*/ 161974 w 655258"/>
              <a:gd name="connsiteY11" fmla="*/ 34925 h 153792"/>
              <a:gd name="connsiteX12" fmla="*/ 49 w 655258"/>
              <a:gd name="connsiteY12" fmla="*/ 0 h 153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5258" h="153792">
                <a:moveTo>
                  <a:pt x="49" y="0"/>
                </a:moveTo>
                <a:cubicBezTo>
                  <a:pt x="-2597" y="0"/>
                  <a:pt x="101649" y="23812"/>
                  <a:pt x="146099" y="34925"/>
                </a:cubicBezTo>
                <a:cubicBezTo>
                  <a:pt x="190549" y="46038"/>
                  <a:pt x="252991" y="64029"/>
                  <a:pt x="266749" y="66675"/>
                </a:cubicBezTo>
                <a:cubicBezTo>
                  <a:pt x="280507" y="69321"/>
                  <a:pt x="218066" y="46038"/>
                  <a:pt x="228649" y="50800"/>
                </a:cubicBezTo>
                <a:cubicBezTo>
                  <a:pt x="239232" y="55563"/>
                  <a:pt x="295324" y="82021"/>
                  <a:pt x="330249" y="95250"/>
                </a:cubicBezTo>
                <a:cubicBezTo>
                  <a:pt x="365174" y="108479"/>
                  <a:pt x="409095" y="121708"/>
                  <a:pt x="438199" y="130175"/>
                </a:cubicBezTo>
                <a:cubicBezTo>
                  <a:pt x="467303" y="138642"/>
                  <a:pt x="468891" y="142346"/>
                  <a:pt x="504874" y="146050"/>
                </a:cubicBezTo>
                <a:cubicBezTo>
                  <a:pt x="540857" y="149754"/>
                  <a:pt x="644574" y="151871"/>
                  <a:pt x="654099" y="152400"/>
                </a:cubicBezTo>
                <a:cubicBezTo>
                  <a:pt x="663624" y="152929"/>
                  <a:pt x="612824" y="156633"/>
                  <a:pt x="562024" y="149225"/>
                </a:cubicBezTo>
                <a:cubicBezTo>
                  <a:pt x="511224" y="141817"/>
                  <a:pt x="401687" y="120121"/>
                  <a:pt x="349299" y="107950"/>
                </a:cubicBezTo>
                <a:cubicBezTo>
                  <a:pt x="296911" y="95779"/>
                  <a:pt x="278920" y="88371"/>
                  <a:pt x="247699" y="76200"/>
                </a:cubicBezTo>
                <a:cubicBezTo>
                  <a:pt x="216478" y="64029"/>
                  <a:pt x="200074" y="49212"/>
                  <a:pt x="161974" y="34925"/>
                </a:cubicBezTo>
                <a:cubicBezTo>
                  <a:pt x="123874" y="20638"/>
                  <a:pt x="2695" y="0"/>
                  <a:pt x="4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B84A84BD-898E-2123-FA88-E968A78AE874}"/>
              </a:ext>
            </a:extLst>
          </p:cNvPr>
          <p:cNvSpPr/>
          <p:nvPr/>
        </p:nvSpPr>
        <p:spPr>
          <a:xfrm>
            <a:off x="7924800" y="3456647"/>
            <a:ext cx="15901" cy="256361"/>
          </a:xfrm>
          <a:custGeom>
            <a:avLst/>
            <a:gdLst>
              <a:gd name="connsiteX0" fmla="*/ 6350 w 15901"/>
              <a:gd name="connsiteY0" fmla="*/ 928 h 256361"/>
              <a:gd name="connsiteX1" fmla="*/ 15875 w 15901"/>
              <a:gd name="connsiteY1" fmla="*/ 115228 h 256361"/>
              <a:gd name="connsiteX2" fmla="*/ 3175 w 15901"/>
              <a:gd name="connsiteY2" fmla="*/ 254928 h 256361"/>
              <a:gd name="connsiteX3" fmla="*/ 0 w 15901"/>
              <a:gd name="connsiteY3" fmla="*/ 178728 h 256361"/>
              <a:gd name="connsiteX4" fmla="*/ 6350 w 15901"/>
              <a:gd name="connsiteY4" fmla="*/ 928 h 256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1" h="256361">
                <a:moveTo>
                  <a:pt x="6350" y="928"/>
                </a:moveTo>
                <a:cubicBezTo>
                  <a:pt x="8996" y="-9655"/>
                  <a:pt x="16404" y="72895"/>
                  <a:pt x="15875" y="115228"/>
                </a:cubicBezTo>
                <a:cubicBezTo>
                  <a:pt x="15346" y="157561"/>
                  <a:pt x="5821" y="244345"/>
                  <a:pt x="3175" y="254928"/>
                </a:cubicBezTo>
                <a:cubicBezTo>
                  <a:pt x="529" y="265511"/>
                  <a:pt x="0" y="215240"/>
                  <a:pt x="0" y="178728"/>
                </a:cubicBezTo>
                <a:cubicBezTo>
                  <a:pt x="0" y="142216"/>
                  <a:pt x="3704" y="11511"/>
                  <a:pt x="6350" y="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E6D4A911-E4AF-6CBC-41DD-6172654A9D58}"/>
              </a:ext>
            </a:extLst>
          </p:cNvPr>
          <p:cNvSpPr/>
          <p:nvPr/>
        </p:nvSpPr>
        <p:spPr>
          <a:xfrm>
            <a:off x="7912100" y="3463925"/>
            <a:ext cx="6453" cy="190675"/>
          </a:xfrm>
          <a:custGeom>
            <a:avLst/>
            <a:gdLst>
              <a:gd name="connsiteX0" fmla="*/ 0 w 6453"/>
              <a:gd name="connsiteY0" fmla="*/ 0 h 190675"/>
              <a:gd name="connsiteX1" fmla="*/ 6350 w 6453"/>
              <a:gd name="connsiteY1" fmla="*/ 190500 h 190675"/>
              <a:gd name="connsiteX2" fmla="*/ 0 w 6453"/>
              <a:gd name="connsiteY2" fmla="*/ 0 h 19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53" h="190675">
                <a:moveTo>
                  <a:pt x="0" y="0"/>
                </a:moveTo>
                <a:cubicBezTo>
                  <a:pt x="0" y="0"/>
                  <a:pt x="5292" y="183621"/>
                  <a:pt x="6350" y="190500"/>
                </a:cubicBezTo>
                <a:cubicBezTo>
                  <a:pt x="7408" y="197379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4A7D618D-C5FE-E878-571C-72A748364C5C}"/>
              </a:ext>
            </a:extLst>
          </p:cNvPr>
          <p:cNvSpPr/>
          <p:nvPr/>
        </p:nvSpPr>
        <p:spPr>
          <a:xfrm>
            <a:off x="7740976" y="3681936"/>
            <a:ext cx="213723" cy="329154"/>
          </a:xfrm>
          <a:custGeom>
            <a:avLst/>
            <a:gdLst>
              <a:gd name="connsiteX0" fmla="*/ 212399 w 213723"/>
              <a:gd name="connsiteY0" fmla="*/ 1064 h 329154"/>
              <a:gd name="connsiteX1" fmla="*/ 142549 w 213723"/>
              <a:gd name="connsiteY1" fmla="*/ 45514 h 329154"/>
              <a:gd name="connsiteX2" fmla="*/ 98099 w 213723"/>
              <a:gd name="connsiteY2" fmla="*/ 83614 h 329154"/>
              <a:gd name="connsiteX3" fmla="*/ 72699 w 213723"/>
              <a:gd name="connsiteY3" fmla="*/ 128064 h 329154"/>
              <a:gd name="connsiteX4" fmla="*/ 79049 w 213723"/>
              <a:gd name="connsiteY4" fmla="*/ 70914 h 329154"/>
              <a:gd name="connsiteX5" fmla="*/ 2849 w 213723"/>
              <a:gd name="connsiteY5" fmla="*/ 324914 h 329154"/>
              <a:gd name="connsiteX6" fmla="*/ 21899 w 213723"/>
              <a:gd name="connsiteY6" fmla="*/ 220139 h 329154"/>
              <a:gd name="connsiteX7" fmla="*/ 75874 w 213723"/>
              <a:gd name="connsiteY7" fmla="*/ 93139 h 329154"/>
              <a:gd name="connsiteX8" fmla="*/ 212399 w 213723"/>
              <a:gd name="connsiteY8" fmla="*/ 1064 h 32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723" h="329154">
                <a:moveTo>
                  <a:pt x="212399" y="1064"/>
                </a:moveTo>
                <a:cubicBezTo>
                  <a:pt x="223512" y="-6874"/>
                  <a:pt x="161599" y="31756"/>
                  <a:pt x="142549" y="45514"/>
                </a:cubicBezTo>
                <a:cubicBezTo>
                  <a:pt x="123499" y="59272"/>
                  <a:pt x="109741" y="69856"/>
                  <a:pt x="98099" y="83614"/>
                </a:cubicBezTo>
                <a:cubicBezTo>
                  <a:pt x="86457" y="97372"/>
                  <a:pt x="75874" y="130181"/>
                  <a:pt x="72699" y="128064"/>
                </a:cubicBezTo>
                <a:cubicBezTo>
                  <a:pt x="69524" y="125947"/>
                  <a:pt x="90691" y="38106"/>
                  <a:pt x="79049" y="70914"/>
                </a:cubicBezTo>
                <a:cubicBezTo>
                  <a:pt x="67407" y="103722"/>
                  <a:pt x="12374" y="300043"/>
                  <a:pt x="2849" y="324914"/>
                </a:cubicBezTo>
                <a:cubicBezTo>
                  <a:pt x="-6676" y="349785"/>
                  <a:pt x="9728" y="258768"/>
                  <a:pt x="21899" y="220139"/>
                </a:cubicBezTo>
                <a:cubicBezTo>
                  <a:pt x="34070" y="181510"/>
                  <a:pt x="48887" y="127006"/>
                  <a:pt x="75874" y="93139"/>
                </a:cubicBezTo>
                <a:cubicBezTo>
                  <a:pt x="102861" y="59272"/>
                  <a:pt x="201286" y="9002"/>
                  <a:pt x="212399" y="10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A9F414D5-C077-90CF-8B6E-7C5F8B9A7F1C}"/>
              </a:ext>
            </a:extLst>
          </p:cNvPr>
          <p:cNvSpPr/>
          <p:nvPr/>
        </p:nvSpPr>
        <p:spPr>
          <a:xfrm>
            <a:off x="7775385" y="3673329"/>
            <a:ext cx="156058" cy="143349"/>
          </a:xfrm>
          <a:custGeom>
            <a:avLst/>
            <a:gdLst>
              <a:gd name="connsiteX0" fmla="*/ 155765 w 156058"/>
              <a:gd name="connsiteY0" fmla="*/ 146 h 143349"/>
              <a:gd name="connsiteX1" fmla="*/ 57340 w 156058"/>
              <a:gd name="connsiteY1" fmla="*/ 63646 h 143349"/>
              <a:gd name="connsiteX2" fmla="*/ 25590 w 156058"/>
              <a:gd name="connsiteY2" fmla="*/ 104921 h 143349"/>
              <a:gd name="connsiteX3" fmla="*/ 190 w 156058"/>
              <a:gd name="connsiteY3" fmla="*/ 143021 h 143349"/>
              <a:gd name="connsiteX4" fmla="*/ 22415 w 156058"/>
              <a:gd name="connsiteY4" fmla="*/ 82696 h 143349"/>
              <a:gd name="connsiteX5" fmla="*/ 155765 w 156058"/>
              <a:gd name="connsiteY5" fmla="*/ 146 h 14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058" h="143349">
                <a:moveTo>
                  <a:pt x="155765" y="146"/>
                </a:moveTo>
                <a:cubicBezTo>
                  <a:pt x="161586" y="-3029"/>
                  <a:pt x="79036" y="46184"/>
                  <a:pt x="57340" y="63646"/>
                </a:cubicBezTo>
                <a:cubicBezTo>
                  <a:pt x="35644" y="81108"/>
                  <a:pt x="35115" y="91692"/>
                  <a:pt x="25590" y="104921"/>
                </a:cubicBezTo>
                <a:cubicBezTo>
                  <a:pt x="16065" y="118150"/>
                  <a:pt x="719" y="146725"/>
                  <a:pt x="190" y="143021"/>
                </a:cubicBezTo>
                <a:cubicBezTo>
                  <a:pt x="-339" y="139317"/>
                  <a:pt x="-1397" y="102804"/>
                  <a:pt x="22415" y="82696"/>
                </a:cubicBezTo>
                <a:cubicBezTo>
                  <a:pt x="46227" y="62588"/>
                  <a:pt x="149944" y="3321"/>
                  <a:pt x="155765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DD086AEF-5D06-D55B-E63E-3E9A52FFAAAD}"/>
              </a:ext>
            </a:extLst>
          </p:cNvPr>
          <p:cNvSpPr/>
          <p:nvPr/>
        </p:nvSpPr>
        <p:spPr>
          <a:xfrm>
            <a:off x="7658044" y="3581349"/>
            <a:ext cx="236360" cy="66745"/>
          </a:xfrm>
          <a:custGeom>
            <a:avLst/>
            <a:gdLst>
              <a:gd name="connsiteX0" fmla="*/ 56 w 236360"/>
              <a:gd name="connsiteY0" fmla="*/ 51 h 66745"/>
              <a:gd name="connsiteX1" fmla="*/ 120706 w 236360"/>
              <a:gd name="connsiteY1" fmla="*/ 50851 h 66745"/>
              <a:gd name="connsiteX2" fmla="*/ 193731 w 236360"/>
              <a:gd name="connsiteY2" fmla="*/ 54026 h 66745"/>
              <a:gd name="connsiteX3" fmla="*/ 142931 w 236360"/>
              <a:gd name="connsiteY3" fmla="*/ 66726 h 66745"/>
              <a:gd name="connsiteX4" fmla="*/ 235006 w 236360"/>
              <a:gd name="connsiteY4" fmla="*/ 50851 h 66745"/>
              <a:gd name="connsiteX5" fmla="*/ 193731 w 236360"/>
              <a:gd name="connsiteY5" fmla="*/ 54026 h 66745"/>
              <a:gd name="connsiteX6" fmla="*/ 136581 w 236360"/>
              <a:gd name="connsiteY6" fmla="*/ 41326 h 66745"/>
              <a:gd name="connsiteX7" fmla="*/ 56 w 236360"/>
              <a:gd name="connsiteY7" fmla="*/ 51 h 66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360" h="66745">
                <a:moveTo>
                  <a:pt x="56" y="51"/>
                </a:moveTo>
                <a:cubicBezTo>
                  <a:pt x="-2590" y="1639"/>
                  <a:pt x="88427" y="41855"/>
                  <a:pt x="120706" y="50851"/>
                </a:cubicBezTo>
                <a:cubicBezTo>
                  <a:pt x="152985" y="59847"/>
                  <a:pt x="190027" y="51380"/>
                  <a:pt x="193731" y="54026"/>
                </a:cubicBezTo>
                <a:cubicBezTo>
                  <a:pt x="197435" y="56672"/>
                  <a:pt x="136052" y="67255"/>
                  <a:pt x="142931" y="66726"/>
                </a:cubicBezTo>
                <a:cubicBezTo>
                  <a:pt x="149810" y="66197"/>
                  <a:pt x="226539" y="52968"/>
                  <a:pt x="235006" y="50851"/>
                </a:cubicBezTo>
                <a:cubicBezTo>
                  <a:pt x="243473" y="48734"/>
                  <a:pt x="210135" y="55613"/>
                  <a:pt x="193731" y="54026"/>
                </a:cubicBezTo>
                <a:cubicBezTo>
                  <a:pt x="177327" y="52439"/>
                  <a:pt x="166743" y="48734"/>
                  <a:pt x="136581" y="41326"/>
                </a:cubicBezTo>
                <a:cubicBezTo>
                  <a:pt x="106419" y="33918"/>
                  <a:pt x="2702" y="-1537"/>
                  <a:pt x="56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8C8A58F5-E165-1CC2-15CC-076D91844EB4}"/>
              </a:ext>
            </a:extLst>
          </p:cNvPr>
          <p:cNvSpPr/>
          <p:nvPr/>
        </p:nvSpPr>
        <p:spPr>
          <a:xfrm>
            <a:off x="7766042" y="3479528"/>
            <a:ext cx="144923" cy="283053"/>
          </a:xfrm>
          <a:custGeom>
            <a:avLst/>
            <a:gdLst>
              <a:gd name="connsiteX0" fmla="*/ 136533 w 144923"/>
              <a:gd name="connsiteY0" fmla="*/ 272 h 283053"/>
              <a:gd name="connsiteX1" fmla="*/ 139708 w 144923"/>
              <a:gd name="connsiteY1" fmla="*/ 159022 h 283053"/>
              <a:gd name="connsiteX2" fmla="*/ 60333 w 144923"/>
              <a:gd name="connsiteY2" fmla="*/ 241572 h 283053"/>
              <a:gd name="connsiteX3" fmla="*/ 104783 w 144923"/>
              <a:gd name="connsiteY3" fmla="*/ 203472 h 283053"/>
              <a:gd name="connsiteX4" fmla="*/ 8 w 144923"/>
              <a:gd name="connsiteY4" fmla="*/ 282847 h 283053"/>
              <a:gd name="connsiteX5" fmla="*/ 111133 w 144923"/>
              <a:gd name="connsiteY5" fmla="*/ 225697 h 283053"/>
              <a:gd name="connsiteX6" fmla="*/ 130183 w 144923"/>
              <a:gd name="connsiteY6" fmla="*/ 200297 h 283053"/>
              <a:gd name="connsiteX7" fmla="*/ 136533 w 144923"/>
              <a:gd name="connsiteY7" fmla="*/ 272 h 28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923" h="283053">
                <a:moveTo>
                  <a:pt x="136533" y="272"/>
                </a:moveTo>
                <a:cubicBezTo>
                  <a:pt x="138120" y="-6607"/>
                  <a:pt x="152408" y="118805"/>
                  <a:pt x="139708" y="159022"/>
                </a:cubicBezTo>
                <a:cubicBezTo>
                  <a:pt x="127008" y="199239"/>
                  <a:pt x="66154" y="234164"/>
                  <a:pt x="60333" y="241572"/>
                </a:cubicBezTo>
                <a:cubicBezTo>
                  <a:pt x="54512" y="248980"/>
                  <a:pt x="114837" y="196593"/>
                  <a:pt x="104783" y="203472"/>
                </a:cubicBezTo>
                <a:cubicBezTo>
                  <a:pt x="94729" y="210351"/>
                  <a:pt x="-1050" y="279143"/>
                  <a:pt x="8" y="282847"/>
                </a:cubicBezTo>
                <a:cubicBezTo>
                  <a:pt x="1066" y="286551"/>
                  <a:pt x="89437" y="239455"/>
                  <a:pt x="111133" y="225697"/>
                </a:cubicBezTo>
                <a:cubicBezTo>
                  <a:pt x="132829" y="211939"/>
                  <a:pt x="124891" y="235751"/>
                  <a:pt x="130183" y="200297"/>
                </a:cubicBezTo>
                <a:cubicBezTo>
                  <a:pt x="135475" y="164843"/>
                  <a:pt x="134946" y="7151"/>
                  <a:pt x="136533" y="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24DE4B06-8AF0-C82E-BE40-2F344CF3C114}"/>
              </a:ext>
            </a:extLst>
          </p:cNvPr>
          <p:cNvSpPr/>
          <p:nvPr/>
        </p:nvSpPr>
        <p:spPr>
          <a:xfrm>
            <a:off x="4092076" y="805037"/>
            <a:ext cx="1372216" cy="731416"/>
          </a:xfrm>
          <a:custGeom>
            <a:avLst/>
            <a:gdLst>
              <a:gd name="connsiteX0" fmla="*/ 1356224 w 1372216"/>
              <a:gd name="connsiteY0" fmla="*/ 36338 h 731416"/>
              <a:gd name="connsiteX1" fmla="*/ 657724 w 1372216"/>
              <a:gd name="connsiteY1" fmla="*/ 96663 h 731416"/>
              <a:gd name="connsiteX2" fmla="*/ 765674 w 1372216"/>
              <a:gd name="connsiteY2" fmla="*/ 74438 h 731416"/>
              <a:gd name="connsiteX3" fmla="*/ 603749 w 1372216"/>
              <a:gd name="connsiteY3" fmla="*/ 182388 h 731416"/>
              <a:gd name="connsiteX4" fmla="*/ 3674 w 1372216"/>
              <a:gd name="connsiteY4" fmla="*/ 728488 h 731416"/>
              <a:gd name="connsiteX5" fmla="*/ 371974 w 1372216"/>
              <a:gd name="connsiteY5" fmla="*/ 385588 h 731416"/>
              <a:gd name="connsiteX6" fmla="*/ 791074 w 1372216"/>
              <a:gd name="connsiteY6" fmla="*/ 80788 h 731416"/>
              <a:gd name="connsiteX7" fmla="*/ 654549 w 1372216"/>
              <a:gd name="connsiteY7" fmla="*/ 134763 h 731416"/>
              <a:gd name="connsiteX8" fmla="*/ 1070474 w 1372216"/>
              <a:gd name="connsiteY8" fmla="*/ 1413 h 731416"/>
              <a:gd name="connsiteX9" fmla="*/ 937124 w 1372216"/>
              <a:gd name="connsiteY9" fmla="*/ 61738 h 731416"/>
              <a:gd name="connsiteX10" fmla="*/ 1133974 w 1372216"/>
              <a:gd name="connsiteY10" fmla="*/ 14113 h 731416"/>
              <a:gd name="connsiteX11" fmla="*/ 1356224 w 1372216"/>
              <a:gd name="connsiteY11" fmla="*/ 36338 h 731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2216" h="731416">
                <a:moveTo>
                  <a:pt x="1356224" y="36338"/>
                </a:moveTo>
                <a:cubicBezTo>
                  <a:pt x="1276849" y="50096"/>
                  <a:pt x="756149" y="90313"/>
                  <a:pt x="657724" y="96663"/>
                </a:cubicBezTo>
                <a:cubicBezTo>
                  <a:pt x="559299" y="103013"/>
                  <a:pt x="774670" y="60151"/>
                  <a:pt x="765674" y="74438"/>
                </a:cubicBezTo>
                <a:cubicBezTo>
                  <a:pt x="756678" y="88725"/>
                  <a:pt x="730749" y="73380"/>
                  <a:pt x="603749" y="182388"/>
                </a:cubicBezTo>
                <a:cubicBezTo>
                  <a:pt x="476749" y="291396"/>
                  <a:pt x="42303" y="694621"/>
                  <a:pt x="3674" y="728488"/>
                </a:cubicBezTo>
                <a:cubicBezTo>
                  <a:pt x="-34955" y="762355"/>
                  <a:pt x="240741" y="493538"/>
                  <a:pt x="371974" y="385588"/>
                </a:cubicBezTo>
                <a:cubicBezTo>
                  <a:pt x="503207" y="277638"/>
                  <a:pt x="743978" y="122592"/>
                  <a:pt x="791074" y="80788"/>
                </a:cubicBezTo>
                <a:cubicBezTo>
                  <a:pt x="838170" y="38984"/>
                  <a:pt x="607982" y="147992"/>
                  <a:pt x="654549" y="134763"/>
                </a:cubicBezTo>
                <a:cubicBezTo>
                  <a:pt x="701116" y="121534"/>
                  <a:pt x="1023378" y="13584"/>
                  <a:pt x="1070474" y="1413"/>
                </a:cubicBezTo>
                <a:cubicBezTo>
                  <a:pt x="1117570" y="-10758"/>
                  <a:pt x="926541" y="59621"/>
                  <a:pt x="937124" y="61738"/>
                </a:cubicBezTo>
                <a:cubicBezTo>
                  <a:pt x="947707" y="63855"/>
                  <a:pt x="1071003" y="18346"/>
                  <a:pt x="1133974" y="14113"/>
                </a:cubicBezTo>
                <a:cubicBezTo>
                  <a:pt x="1196945" y="9880"/>
                  <a:pt x="1435599" y="22580"/>
                  <a:pt x="1356224" y="36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C890EDA7-71A1-57C6-7962-2574EAF289AC}"/>
              </a:ext>
            </a:extLst>
          </p:cNvPr>
          <p:cNvSpPr/>
          <p:nvPr/>
        </p:nvSpPr>
        <p:spPr>
          <a:xfrm>
            <a:off x="3746942" y="1041400"/>
            <a:ext cx="720283" cy="761016"/>
          </a:xfrm>
          <a:custGeom>
            <a:avLst/>
            <a:gdLst>
              <a:gd name="connsiteX0" fmla="*/ 720283 w 720283"/>
              <a:gd name="connsiteY0" fmla="*/ 0 h 761016"/>
              <a:gd name="connsiteX1" fmla="*/ 5908 w 720283"/>
              <a:gd name="connsiteY1" fmla="*/ 755650 h 761016"/>
              <a:gd name="connsiteX2" fmla="*/ 374208 w 720283"/>
              <a:gd name="connsiteY2" fmla="*/ 342900 h 761016"/>
              <a:gd name="connsiteX3" fmla="*/ 266258 w 720283"/>
              <a:gd name="connsiteY3" fmla="*/ 438150 h 761016"/>
              <a:gd name="connsiteX4" fmla="*/ 532958 w 720283"/>
              <a:gd name="connsiteY4" fmla="*/ 136525 h 761016"/>
              <a:gd name="connsiteX5" fmla="*/ 355158 w 720283"/>
              <a:gd name="connsiteY5" fmla="*/ 266700 h 761016"/>
              <a:gd name="connsiteX6" fmla="*/ 720283 w 720283"/>
              <a:gd name="connsiteY6" fmla="*/ 0 h 76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0283" h="761016">
                <a:moveTo>
                  <a:pt x="720283" y="0"/>
                </a:moveTo>
                <a:lnTo>
                  <a:pt x="5908" y="755650"/>
                </a:lnTo>
                <a:cubicBezTo>
                  <a:pt x="-51771" y="812800"/>
                  <a:pt x="330816" y="395817"/>
                  <a:pt x="374208" y="342900"/>
                </a:cubicBezTo>
                <a:cubicBezTo>
                  <a:pt x="417600" y="289983"/>
                  <a:pt x="239800" y="472546"/>
                  <a:pt x="266258" y="438150"/>
                </a:cubicBezTo>
                <a:cubicBezTo>
                  <a:pt x="292716" y="403754"/>
                  <a:pt x="518141" y="165100"/>
                  <a:pt x="532958" y="136525"/>
                </a:cubicBezTo>
                <a:cubicBezTo>
                  <a:pt x="547775" y="107950"/>
                  <a:pt x="355158" y="266700"/>
                  <a:pt x="355158" y="266700"/>
                </a:cubicBezTo>
                <a:lnTo>
                  <a:pt x="72028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C01347B5-DD7E-151D-EFA4-BE74B7D825B3}"/>
              </a:ext>
            </a:extLst>
          </p:cNvPr>
          <p:cNvSpPr/>
          <p:nvPr/>
        </p:nvSpPr>
        <p:spPr>
          <a:xfrm>
            <a:off x="4792288" y="1363971"/>
            <a:ext cx="1145779" cy="916791"/>
          </a:xfrm>
          <a:custGeom>
            <a:avLst/>
            <a:gdLst>
              <a:gd name="connsiteX0" fmla="*/ 1144962 w 1145779"/>
              <a:gd name="connsiteY0" fmla="*/ 52079 h 916791"/>
              <a:gd name="connsiteX1" fmla="*/ 821112 w 1145779"/>
              <a:gd name="connsiteY1" fmla="*/ 77479 h 916791"/>
              <a:gd name="connsiteX2" fmla="*/ 335337 w 1145779"/>
              <a:gd name="connsiteY2" fmla="*/ 461654 h 916791"/>
              <a:gd name="connsiteX3" fmla="*/ 519487 w 1145779"/>
              <a:gd name="connsiteY3" fmla="*/ 277504 h 916791"/>
              <a:gd name="connsiteX4" fmla="*/ 1962 w 1145779"/>
              <a:gd name="connsiteY4" fmla="*/ 915679 h 916791"/>
              <a:gd name="connsiteX5" fmla="*/ 741737 w 1145779"/>
              <a:gd name="connsiteY5" fmla="*/ 96529 h 916791"/>
              <a:gd name="connsiteX6" fmla="*/ 935412 w 1145779"/>
              <a:gd name="connsiteY6" fmla="*/ 13979 h 916791"/>
              <a:gd name="connsiteX7" fmla="*/ 729037 w 1145779"/>
              <a:gd name="connsiteY7" fmla="*/ 77479 h 916791"/>
              <a:gd name="connsiteX8" fmla="*/ 1144962 w 1145779"/>
              <a:gd name="connsiteY8" fmla="*/ 52079 h 91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5779" h="916791">
                <a:moveTo>
                  <a:pt x="1144962" y="52079"/>
                </a:moveTo>
                <a:cubicBezTo>
                  <a:pt x="1160308" y="52079"/>
                  <a:pt x="956049" y="9216"/>
                  <a:pt x="821112" y="77479"/>
                </a:cubicBezTo>
                <a:cubicBezTo>
                  <a:pt x="686174" y="145742"/>
                  <a:pt x="385608" y="428317"/>
                  <a:pt x="335337" y="461654"/>
                </a:cubicBezTo>
                <a:cubicBezTo>
                  <a:pt x="285066" y="494991"/>
                  <a:pt x="575049" y="201833"/>
                  <a:pt x="519487" y="277504"/>
                </a:cubicBezTo>
                <a:cubicBezTo>
                  <a:pt x="463925" y="353175"/>
                  <a:pt x="-35080" y="945842"/>
                  <a:pt x="1962" y="915679"/>
                </a:cubicBezTo>
                <a:cubicBezTo>
                  <a:pt x="39004" y="885516"/>
                  <a:pt x="586162" y="246812"/>
                  <a:pt x="741737" y="96529"/>
                </a:cubicBezTo>
                <a:cubicBezTo>
                  <a:pt x="897312" y="-53754"/>
                  <a:pt x="937529" y="17154"/>
                  <a:pt x="935412" y="13979"/>
                </a:cubicBezTo>
                <a:cubicBezTo>
                  <a:pt x="933295" y="10804"/>
                  <a:pt x="700462" y="73775"/>
                  <a:pt x="729037" y="77479"/>
                </a:cubicBezTo>
                <a:cubicBezTo>
                  <a:pt x="757612" y="81183"/>
                  <a:pt x="1129616" y="52079"/>
                  <a:pt x="1144962" y="52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0C497EA9-BF43-64D1-7873-1D7B60019021}"/>
              </a:ext>
            </a:extLst>
          </p:cNvPr>
          <p:cNvSpPr/>
          <p:nvPr/>
        </p:nvSpPr>
        <p:spPr>
          <a:xfrm>
            <a:off x="4940242" y="1205392"/>
            <a:ext cx="906192" cy="629758"/>
          </a:xfrm>
          <a:custGeom>
            <a:avLst/>
            <a:gdLst>
              <a:gd name="connsiteX0" fmla="*/ 904933 w 906192"/>
              <a:gd name="connsiteY0" fmla="*/ 13808 h 629758"/>
              <a:gd name="connsiteX1" fmla="*/ 485833 w 906192"/>
              <a:gd name="connsiteY1" fmla="*/ 124933 h 629758"/>
              <a:gd name="connsiteX2" fmla="*/ 58 w 906192"/>
              <a:gd name="connsiteY2" fmla="*/ 629758 h 629758"/>
              <a:gd name="connsiteX3" fmla="*/ 454083 w 906192"/>
              <a:gd name="connsiteY3" fmla="*/ 124933 h 629758"/>
              <a:gd name="connsiteX4" fmla="*/ 619183 w 906192"/>
              <a:gd name="connsiteY4" fmla="*/ 10633 h 629758"/>
              <a:gd name="connsiteX5" fmla="*/ 530283 w 906192"/>
              <a:gd name="connsiteY5" fmla="*/ 42383 h 629758"/>
              <a:gd name="connsiteX6" fmla="*/ 787458 w 906192"/>
              <a:gd name="connsiteY6" fmla="*/ 4283 h 629758"/>
              <a:gd name="connsiteX7" fmla="*/ 349308 w 906192"/>
              <a:gd name="connsiteY7" fmla="*/ 163033 h 629758"/>
              <a:gd name="connsiteX8" fmla="*/ 904933 w 906192"/>
              <a:gd name="connsiteY8" fmla="*/ 13808 h 62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192" h="629758">
                <a:moveTo>
                  <a:pt x="904933" y="13808"/>
                </a:moveTo>
                <a:cubicBezTo>
                  <a:pt x="927687" y="7458"/>
                  <a:pt x="636645" y="22275"/>
                  <a:pt x="485833" y="124933"/>
                </a:cubicBezTo>
                <a:cubicBezTo>
                  <a:pt x="335021" y="227591"/>
                  <a:pt x="5350" y="629758"/>
                  <a:pt x="58" y="629758"/>
                </a:cubicBezTo>
                <a:cubicBezTo>
                  <a:pt x="-5234" y="629758"/>
                  <a:pt x="350896" y="228120"/>
                  <a:pt x="454083" y="124933"/>
                </a:cubicBezTo>
                <a:cubicBezTo>
                  <a:pt x="557270" y="21746"/>
                  <a:pt x="606483" y="24391"/>
                  <a:pt x="619183" y="10633"/>
                </a:cubicBezTo>
                <a:cubicBezTo>
                  <a:pt x="631883" y="-3125"/>
                  <a:pt x="502237" y="43441"/>
                  <a:pt x="530283" y="42383"/>
                </a:cubicBezTo>
                <a:cubicBezTo>
                  <a:pt x="558329" y="41325"/>
                  <a:pt x="817621" y="-15825"/>
                  <a:pt x="787458" y="4283"/>
                </a:cubicBezTo>
                <a:cubicBezTo>
                  <a:pt x="757295" y="24391"/>
                  <a:pt x="337137" y="160387"/>
                  <a:pt x="349308" y="163033"/>
                </a:cubicBezTo>
                <a:cubicBezTo>
                  <a:pt x="361479" y="165679"/>
                  <a:pt x="882179" y="20158"/>
                  <a:pt x="904933" y="13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FE2F2FF0-24F9-1FBE-E232-05E40AFC2BEA}"/>
              </a:ext>
            </a:extLst>
          </p:cNvPr>
          <p:cNvSpPr/>
          <p:nvPr/>
        </p:nvSpPr>
        <p:spPr>
          <a:xfrm>
            <a:off x="3222500" y="2444073"/>
            <a:ext cx="254145" cy="1285971"/>
          </a:xfrm>
          <a:custGeom>
            <a:avLst/>
            <a:gdLst>
              <a:gd name="connsiteX0" fmla="*/ 254125 w 254145"/>
              <a:gd name="connsiteY0" fmla="*/ 677 h 1285971"/>
              <a:gd name="connsiteX1" fmla="*/ 54100 w 254145"/>
              <a:gd name="connsiteY1" fmla="*/ 594402 h 1285971"/>
              <a:gd name="connsiteX2" fmla="*/ 125 w 254145"/>
              <a:gd name="connsiteY2" fmla="*/ 873802 h 1285971"/>
              <a:gd name="connsiteX3" fmla="*/ 63625 w 254145"/>
              <a:gd name="connsiteY3" fmla="*/ 505502 h 1285971"/>
              <a:gd name="connsiteX4" fmla="*/ 9650 w 254145"/>
              <a:gd name="connsiteY4" fmla="*/ 861102 h 1285971"/>
              <a:gd name="connsiteX5" fmla="*/ 85850 w 254145"/>
              <a:gd name="connsiteY5" fmla="*/ 1267502 h 1285971"/>
              <a:gd name="connsiteX6" fmla="*/ 54100 w 254145"/>
              <a:gd name="connsiteY6" fmla="*/ 1153202 h 1285971"/>
              <a:gd name="connsiteX7" fmla="*/ 28700 w 254145"/>
              <a:gd name="connsiteY7" fmla="*/ 594402 h 1285971"/>
              <a:gd name="connsiteX8" fmla="*/ 130300 w 254145"/>
              <a:gd name="connsiteY8" fmla="*/ 346752 h 1285971"/>
              <a:gd name="connsiteX9" fmla="*/ 66800 w 254145"/>
              <a:gd name="connsiteY9" fmla="*/ 473752 h 1285971"/>
              <a:gd name="connsiteX10" fmla="*/ 254125 w 254145"/>
              <a:gd name="connsiteY10" fmla="*/ 677 h 1285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4145" h="1285971">
                <a:moveTo>
                  <a:pt x="254125" y="677"/>
                </a:moveTo>
                <a:cubicBezTo>
                  <a:pt x="252008" y="20785"/>
                  <a:pt x="96433" y="448881"/>
                  <a:pt x="54100" y="594402"/>
                </a:cubicBezTo>
                <a:cubicBezTo>
                  <a:pt x="11767" y="739923"/>
                  <a:pt x="-1462" y="888619"/>
                  <a:pt x="125" y="873802"/>
                </a:cubicBezTo>
                <a:cubicBezTo>
                  <a:pt x="1712" y="858985"/>
                  <a:pt x="62037" y="507619"/>
                  <a:pt x="63625" y="505502"/>
                </a:cubicBezTo>
                <a:cubicBezTo>
                  <a:pt x="65213" y="503385"/>
                  <a:pt x="5946" y="734102"/>
                  <a:pt x="9650" y="861102"/>
                </a:cubicBezTo>
                <a:cubicBezTo>
                  <a:pt x="13354" y="988102"/>
                  <a:pt x="78442" y="1218819"/>
                  <a:pt x="85850" y="1267502"/>
                </a:cubicBezTo>
                <a:cubicBezTo>
                  <a:pt x="93258" y="1316185"/>
                  <a:pt x="63625" y="1265385"/>
                  <a:pt x="54100" y="1153202"/>
                </a:cubicBezTo>
                <a:cubicBezTo>
                  <a:pt x="44575" y="1041019"/>
                  <a:pt x="16000" y="728810"/>
                  <a:pt x="28700" y="594402"/>
                </a:cubicBezTo>
                <a:cubicBezTo>
                  <a:pt x="41400" y="459994"/>
                  <a:pt x="123950" y="366860"/>
                  <a:pt x="130300" y="346752"/>
                </a:cubicBezTo>
                <a:cubicBezTo>
                  <a:pt x="136650" y="326644"/>
                  <a:pt x="41929" y="533019"/>
                  <a:pt x="66800" y="473752"/>
                </a:cubicBezTo>
                <a:cubicBezTo>
                  <a:pt x="91671" y="414485"/>
                  <a:pt x="256242" y="-19431"/>
                  <a:pt x="254125" y="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78110105-8943-AB0A-993E-995250D2271C}"/>
              </a:ext>
            </a:extLst>
          </p:cNvPr>
          <p:cNvSpPr/>
          <p:nvPr/>
        </p:nvSpPr>
        <p:spPr>
          <a:xfrm>
            <a:off x="3542815" y="1197735"/>
            <a:ext cx="562130" cy="777975"/>
          </a:xfrm>
          <a:custGeom>
            <a:avLst/>
            <a:gdLst>
              <a:gd name="connsiteX0" fmla="*/ 552935 w 562130"/>
              <a:gd name="connsiteY0" fmla="*/ 15115 h 777975"/>
              <a:gd name="connsiteX1" fmla="*/ 3660 w 562130"/>
              <a:gd name="connsiteY1" fmla="*/ 773940 h 777975"/>
              <a:gd name="connsiteX2" fmla="*/ 324335 w 562130"/>
              <a:gd name="connsiteY2" fmla="*/ 304040 h 777975"/>
              <a:gd name="connsiteX3" fmla="*/ 552935 w 562130"/>
              <a:gd name="connsiteY3" fmla="*/ 15115 h 77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2130" h="777975">
                <a:moveTo>
                  <a:pt x="552935" y="15115"/>
                </a:moveTo>
                <a:cubicBezTo>
                  <a:pt x="499489" y="93432"/>
                  <a:pt x="41760" y="725786"/>
                  <a:pt x="3660" y="773940"/>
                </a:cubicBezTo>
                <a:cubicBezTo>
                  <a:pt x="-34440" y="822094"/>
                  <a:pt x="235435" y="425748"/>
                  <a:pt x="324335" y="304040"/>
                </a:cubicBezTo>
                <a:cubicBezTo>
                  <a:pt x="413235" y="182332"/>
                  <a:pt x="606381" y="-63202"/>
                  <a:pt x="552935" y="15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F34A4224-7F43-C8E9-6D3B-5EEBC371A425}"/>
              </a:ext>
            </a:extLst>
          </p:cNvPr>
          <p:cNvSpPr/>
          <p:nvPr/>
        </p:nvSpPr>
        <p:spPr>
          <a:xfrm>
            <a:off x="4809901" y="1085846"/>
            <a:ext cx="882941" cy="346234"/>
          </a:xfrm>
          <a:custGeom>
            <a:avLst/>
            <a:gdLst>
              <a:gd name="connsiteX0" fmla="*/ 882874 w 882941"/>
              <a:gd name="connsiteY0" fmla="*/ 4 h 346234"/>
              <a:gd name="connsiteX1" fmla="*/ 371699 w 882941"/>
              <a:gd name="connsiteY1" fmla="*/ 104779 h 346234"/>
              <a:gd name="connsiteX2" fmla="*/ 224 w 882941"/>
              <a:gd name="connsiteY2" fmla="*/ 346079 h 346234"/>
              <a:gd name="connsiteX3" fmla="*/ 422499 w 882941"/>
              <a:gd name="connsiteY3" fmla="*/ 66679 h 346234"/>
              <a:gd name="connsiteX4" fmla="*/ 654274 w 882941"/>
              <a:gd name="connsiteY4" fmla="*/ 63504 h 346234"/>
              <a:gd name="connsiteX5" fmla="*/ 336774 w 882941"/>
              <a:gd name="connsiteY5" fmla="*/ 107954 h 346234"/>
              <a:gd name="connsiteX6" fmla="*/ 882874 w 882941"/>
              <a:gd name="connsiteY6" fmla="*/ 4 h 34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941" h="346234">
                <a:moveTo>
                  <a:pt x="882874" y="4"/>
                </a:moveTo>
                <a:cubicBezTo>
                  <a:pt x="888695" y="-525"/>
                  <a:pt x="518807" y="47100"/>
                  <a:pt x="371699" y="104779"/>
                </a:cubicBezTo>
                <a:cubicBezTo>
                  <a:pt x="224591" y="162458"/>
                  <a:pt x="-8243" y="352429"/>
                  <a:pt x="224" y="346079"/>
                </a:cubicBezTo>
                <a:cubicBezTo>
                  <a:pt x="8691" y="339729"/>
                  <a:pt x="313491" y="113775"/>
                  <a:pt x="422499" y="66679"/>
                </a:cubicBezTo>
                <a:cubicBezTo>
                  <a:pt x="531507" y="19583"/>
                  <a:pt x="668561" y="56625"/>
                  <a:pt x="654274" y="63504"/>
                </a:cubicBezTo>
                <a:cubicBezTo>
                  <a:pt x="639986" y="70383"/>
                  <a:pt x="300262" y="115891"/>
                  <a:pt x="336774" y="107954"/>
                </a:cubicBezTo>
                <a:cubicBezTo>
                  <a:pt x="373286" y="100017"/>
                  <a:pt x="877053" y="533"/>
                  <a:pt x="882874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4A8A1550-56A3-5576-B686-F7ACF14FC10C}"/>
              </a:ext>
            </a:extLst>
          </p:cNvPr>
          <p:cNvSpPr/>
          <p:nvPr/>
        </p:nvSpPr>
        <p:spPr>
          <a:xfrm>
            <a:off x="4043331" y="1241141"/>
            <a:ext cx="525506" cy="853739"/>
          </a:xfrm>
          <a:custGeom>
            <a:avLst/>
            <a:gdLst>
              <a:gd name="connsiteX0" fmla="*/ 525494 w 525506"/>
              <a:gd name="connsiteY0" fmla="*/ 284 h 853739"/>
              <a:gd name="connsiteX1" fmla="*/ 163544 w 525506"/>
              <a:gd name="connsiteY1" fmla="*/ 495584 h 853739"/>
              <a:gd name="connsiteX2" fmla="*/ 1619 w 525506"/>
              <a:gd name="connsiteY2" fmla="*/ 851184 h 853739"/>
              <a:gd name="connsiteX3" fmla="*/ 252444 w 525506"/>
              <a:gd name="connsiteY3" fmla="*/ 314609 h 853739"/>
              <a:gd name="connsiteX4" fmla="*/ 150844 w 525506"/>
              <a:gd name="connsiteY4" fmla="*/ 422559 h 853739"/>
              <a:gd name="connsiteX5" fmla="*/ 525494 w 525506"/>
              <a:gd name="connsiteY5" fmla="*/ 284 h 85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506" h="853739">
                <a:moveTo>
                  <a:pt x="525494" y="284"/>
                </a:moveTo>
                <a:cubicBezTo>
                  <a:pt x="527611" y="12455"/>
                  <a:pt x="250856" y="353767"/>
                  <a:pt x="163544" y="495584"/>
                </a:cubicBezTo>
                <a:cubicBezTo>
                  <a:pt x="76232" y="637401"/>
                  <a:pt x="-13198" y="881346"/>
                  <a:pt x="1619" y="851184"/>
                </a:cubicBezTo>
                <a:cubicBezTo>
                  <a:pt x="16436" y="821022"/>
                  <a:pt x="227573" y="386047"/>
                  <a:pt x="252444" y="314609"/>
                </a:cubicBezTo>
                <a:cubicBezTo>
                  <a:pt x="277315" y="243172"/>
                  <a:pt x="109569" y="474946"/>
                  <a:pt x="150844" y="422559"/>
                </a:cubicBezTo>
                <a:cubicBezTo>
                  <a:pt x="192119" y="370172"/>
                  <a:pt x="523377" y="-11887"/>
                  <a:pt x="525494" y="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915946B4-177D-4988-BBD2-9EF78136D0E2}"/>
              </a:ext>
            </a:extLst>
          </p:cNvPr>
          <p:cNvSpPr/>
          <p:nvPr/>
        </p:nvSpPr>
        <p:spPr>
          <a:xfrm>
            <a:off x="4717835" y="983634"/>
            <a:ext cx="962463" cy="422891"/>
          </a:xfrm>
          <a:custGeom>
            <a:avLst/>
            <a:gdLst>
              <a:gd name="connsiteX0" fmla="*/ 962240 w 962463"/>
              <a:gd name="connsiteY0" fmla="*/ 616 h 422891"/>
              <a:gd name="connsiteX1" fmla="*/ 514565 w 962463"/>
              <a:gd name="connsiteY1" fmla="*/ 67291 h 422891"/>
              <a:gd name="connsiteX2" fmla="*/ 215 w 962463"/>
              <a:gd name="connsiteY2" fmla="*/ 422891 h 422891"/>
              <a:gd name="connsiteX3" fmla="*/ 457415 w 962463"/>
              <a:gd name="connsiteY3" fmla="*/ 64116 h 422891"/>
              <a:gd name="connsiteX4" fmla="*/ 962240 w 962463"/>
              <a:gd name="connsiteY4" fmla="*/ 616 h 422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2463" h="422891">
                <a:moveTo>
                  <a:pt x="962240" y="616"/>
                </a:moveTo>
                <a:cubicBezTo>
                  <a:pt x="971765" y="1145"/>
                  <a:pt x="674902" y="-3088"/>
                  <a:pt x="514565" y="67291"/>
                </a:cubicBezTo>
                <a:cubicBezTo>
                  <a:pt x="354227" y="137670"/>
                  <a:pt x="9740" y="423420"/>
                  <a:pt x="215" y="422891"/>
                </a:cubicBezTo>
                <a:cubicBezTo>
                  <a:pt x="-9310" y="422362"/>
                  <a:pt x="298665" y="137141"/>
                  <a:pt x="457415" y="64116"/>
                </a:cubicBezTo>
                <a:cubicBezTo>
                  <a:pt x="616165" y="-8909"/>
                  <a:pt x="952715" y="87"/>
                  <a:pt x="962240" y="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CE789C57-B770-BAD8-4140-91E8A7D6137A}"/>
              </a:ext>
            </a:extLst>
          </p:cNvPr>
          <p:cNvSpPr/>
          <p:nvPr/>
        </p:nvSpPr>
        <p:spPr>
          <a:xfrm>
            <a:off x="3581567" y="2304495"/>
            <a:ext cx="311478" cy="1224833"/>
          </a:xfrm>
          <a:custGeom>
            <a:avLst/>
            <a:gdLst>
              <a:gd name="connsiteX0" fmla="*/ 310983 w 311478"/>
              <a:gd name="connsiteY0" fmla="*/ 555 h 1224833"/>
              <a:gd name="connsiteX1" fmla="*/ 76033 w 311478"/>
              <a:gd name="connsiteY1" fmla="*/ 473630 h 1224833"/>
              <a:gd name="connsiteX2" fmla="*/ 12533 w 311478"/>
              <a:gd name="connsiteY2" fmla="*/ 965755 h 1224833"/>
              <a:gd name="connsiteX3" fmla="*/ 56983 w 311478"/>
              <a:gd name="connsiteY3" fmla="*/ 518080 h 1224833"/>
              <a:gd name="connsiteX4" fmla="*/ 161758 w 311478"/>
              <a:gd name="connsiteY4" fmla="*/ 333930 h 1224833"/>
              <a:gd name="connsiteX5" fmla="*/ 37933 w 311478"/>
              <a:gd name="connsiteY5" fmla="*/ 660955 h 1224833"/>
              <a:gd name="connsiteX6" fmla="*/ 41108 w 311478"/>
              <a:gd name="connsiteY6" fmla="*/ 1099105 h 1224833"/>
              <a:gd name="connsiteX7" fmla="*/ 88733 w 311478"/>
              <a:gd name="connsiteY7" fmla="*/ 1222930 h 1224833"/>
              <a:gd name="connsiteX8" fmla="*/ 63333 w 311478"/>
              <a:gd name="connsiteY8" fmla="*/ 1029255 h 1224833"/>
              <a:gd name="connsiteX9" fmla="*/ 123658 w 311478"/>
              <a:gd name="connsiteY9" fmla="*/ 391080 h 1224833"/>
              <a:gd name="connsiteX10" fmla="*/ 6183 w 311478"/>
              <a:gd name="connsiteY10" fmla="*/ 568880 h 1224833"/>
              <a:gd name="connsiteX11" fmla="*/ 310983 w 311478"/>
              <a:gd name="connsiteY11" fmla="*/ 555 h 1224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1478" h="1224833">
                <a:moveTo>
                  <a:pt x="310983" y="555"/>
                </a:moveTo>
                <a:cubicBezTo>
                  <a:pt x="322625" y="-15320"/>
                  <a:pt x="125775" y="312763"/>
                  <a:pt x="76033" y="473630"/>
                </a:cubicBezTo>
                <a:cubicBezTo>
                  <a:pt x="26291" y="634497"/>
                  <a:pt x="15708" y="958347"/>
                  <a:pt x="12533" y="965755"/>
                </a:cubicBezTo>
                <a:cubicBezTo>
                  <a:pt x="9358" y="973163"/>
                  <a:pt x="32112" y="623384"/>
                  <a:pt x="56983" y="518080"/>
                </a:cubicBezTo>
                <a:cubicBezTo>
                  <a:pt x="81854" y="412776"/>
                  <a:pt x="164933" y="310118"/>
                  <a:pt x="161758" y="333930"/>
                </a:cubicBezTo>
                <a:cubicBezTo>
                  <a:pt x="158583" y="357743"/>
                  <a:pt x="58041" y="533426"/>
                  <a:pt x="37933" y="660955"/>
                </a:cubicBezTo>
                <a:cubicBezTo>
                  <a:pt x="17825" y="788484"/>
                  <a:pt x="32641" y="1005443"/>
                  <a:pt x="41108" y="1099105"/>
                </a:cubicBezTo>
                <a:cubicBezTo>
                  <a:pt x="49575" y="1192767"/>
                  <a:pt x="85029" y="1234572"/>
                  <a:pt x="88733" y="1222930"/>
                </a:cubicBezTo>
                <a:cubicBezTo>
                  <a:pt x="92437" y="1211288"/>
                  <a:pt x="57512" y="1167897"/>
                  <a:pt x="63333" y="1029255"/>
                </a:cubicBezTo>
                <a:cubicBezTo>
                  <a:pt x="69154" y="890613"/>
                  <a:pt x="133183" y="467809"/>
                  <a:pt x="123658" y="391080"/>
                </a:cubicBezTo>
                <a:cubicBezTo>
                  <a:pt x="114133" y="314351"/>
                  <a:pt x="-31388" y="631851"/>
                  <a:pt x="6183" y="568880"/>
                </a:cubicBezTo>
                <a:cubicBezTo>
                  <a:pt x="43754" y="505909"/>
                  <a:pt x="299341" y="16430"/>
                  <a:pt x="310983" y="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E5AAD37E-B879-99E0-E8F6-197DCC5968B4}"/>
              </a:ext>
            </a:extLst>
          </p:cNvPr>
          <p:cNvSpPr/>
          <p:nvPr/>
        </p:nvSpPr>
        <p:spPr>
          <a:xfrm>
            <a:off x="3362421" y="2101786"/>
            <a:ext cx="489932" cy="1202687"/>
          </a:xfrm>
          <a:custGeom>
            <a:avLst/>
            <a:gdLst>
              <a:gd name="connsiteX0" fmla="*/ 488854 w 489932"/>
              <a:gd name="connsiteY0" fmla="*/ 3239 h 1202687"/>
              <a:gd name="connsiteX1" fmla="*/ 120554 w 489932"/>
              <a:gd name="connsiteY1" fmla="*/ 638239 h 1202687"/>
              <a:gd name="connsiteX2" fmla="*/ 3079 w 489932"/>
              <a:gd name="connsiteY2" fmla="*/ 1190689 h 1202687"/>
              <a:gd name="connsiteX3" fmla="*/ 44354 w 489932"/>
              <a:gd name="connsiteY3" fmla="*/ 981139 h 1202687"/>
              <a:gd name="connsiteX4" fmla="*/ 152304 w 489932"/>
              <a:gd name="connsiteY4" fmla="*/ 549339 h 1202687"/>
              <a:gd name="connsiteX5" fmla="*/ 60229 w 489932"/>
              <a:gd name="connsiteY5" fmla="*/ 765239 h 1202687"/>
              <a:gd name="connsiteX6" fmla="*/ 295179 w 489932"/>
              <a:gd name="connsiteY6" fmla="*/ 320739 h 1202687"/>
              <a:gd name="connsiteX7" fmla="*/ 234854 w 489932"/>
              <a:gd name="connsiteY7" fmla="*/ 387414 h 1202687"/>
              <a:gd name="connsiteX8" fmla="*/ 488854 w 489932"/>
              <a:gd name="connsiteY8" fmla="*/ 3239 h 120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9932" h="1202687">
                <a:moveTo>
                  <a:pt x="488854" y="3239"/>
                </a:moveTo>
                <a:cubicBezTo>
                  <a:pt x="469804" y="45043"/>
                  <a:pt x="201516" y="440331"/>
                  <a:pt x="120554" y="638239"/>
                </a:cubicBezTo>
                <a:cubicBezTo>
                  <a:pt x="39592" y="836147"/>
                  <a:pt x="15779" y="1133539"/>
                  <a:pt x="3079" y="1190689"/>
                </a:cubicBezTo>
                <a:cubicBezTo>
                  <a:pt x="-9621" y="1247839"/>
                  <a:pt x="19483" y="1088031"/>
                  <a:pt x="44354" y="981139"/>
                </a:cubicBezTo>
                <a:cubicBezTo>
                  <a:pt x="69225" y="874247"/>
                  <a:pt x="149658" y="585322"/>
                  <a:pt x="152304" y="549339"/>
                </a:cubicBezTo>
                <a:cubicBezTo>
                  <a:pt x="154950" y="513356"/>
                  <a:pt x="36417" y="803339"/>
                  <a:pt x="60229" y="765239"/>
                </a:cubicBezTo>
                <a:cubicBezTo>
                  <a:pt x="84041" y="727139"/>
                  <a:pt x="266075" y="383710"/>
                  <a:pt x="295179" y="320739"/>
                </a:cubicBezTo>
                <a:cubicBezTo>
                  <a:pt x="324283" y="257768"/>
                  <a:pt x="200987" y="437685"/>
                  <a:pt x="234854" y="387414"/>
                </a:cubicBezTo>
                <a:cubicBezTo>
                  <a:pt x="268721" y="337143"/>
                  <a:pt x="507904" y="-38565"/>
                  <a:pt x="488854" y="3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34668BD8-D9D9-F0CC-FFF1-C1544AAD7178}"/>
              </a:ext>
            </a:extLst>
          </p:cNvPr>
          <p:cNvSpPr/>
          <p:nvPr/>
        </p:nvSpPr>
        <p:spPr>
          <a:xfrm>
            <a:off x="4689352" y="1288263"/>
            <a:ext cx="447916" cy="797875"/>
          </a:xfrm>
          <a:custGeom>
            <a:avLst/>
            <a:gdLst>
              <a:gd name="connsiteX0" fmla="*/ 447798 w 447916"/>
              <a:gd name="connsiteY0" fmla="*/ 787 h 797875"/>
              <a:gd name="connsiteX1" fmla="*/ 177923 w 447916"/>
              <a:gd name="connsiteY1" fmla="*/ 318287 h 797875"/>
              <a:gd name="connsiteX2" fmla="*/ 123 w 447916"/>
              <a:gd name="connsiteY2" fmla="*/ 797712 h 797875"/>
              <a:gd name="connsiteX3" fmla="*/ 149348 w 447916"/>
              <a:gd name="connsiteY3" fmla="*/ 372262 h 797875"/>
              <a:gd name="connsiteX4" fmla="*/ 117598 w 447916"/>
              <a:gd name="connsiteY4" fmla="*/ 381787 h 797875"/>
              <a:gd name="connsiteX5" fmla="*/ 247773 w 447916"/>
              <a:gd name="connsiteY5" fmla="*/ 159537 h 797875"/>
              <a:gd name="connsiteX6" fmla="*/ 212848 w 447916"/>
              <a:gd name="connsiteY6" fmla="*/ 226212 h 797875"/>
              <a:gd name="connsiteX7" fmla="*/ 447798 w 447916"/>
              <a:gd name="connsiteY7" fmla="*/ 787 h 79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7916" h="797875">
                <a:moveTo>
                  <a:pt x="447798" y="787"/>
                </a:moveTo>
                <a:cubicBezTo>
                  <a:pt x="441977" y="16133"/>
                  <a:pt x="252535" y="185466"/>
                  <a:pt x="177923" y="318287"/>
                </a:cubicBezTo>
                <a:cubicBezTo>
                  <a:pt x="103311" y="451108"/>
                  <a:pt x="4885" y="788716"/>
                  <a:pt x="123" y="797712"/>
                </a:cubicBezTo>
                <a:cubicBezTo>
                  <a:pt x="-4639" y="806708"/>
                  <a:pt x="129769" y="441583"/>
                  <a:pt x="149348" y="372262"/>
                </a:cubicBezTo>
                <a:cubicBezTo>
                  <a:pt x="168927" y="302941"/>
                  <a:pt x="101194" y="417241"/>
                  <a:pt x="117598" y="381787"/>
                </a:cubicBezTo>
                <a:cubicBezTo>
                  <a:pt x="134002" y="346333"/>
                  <a:pt x="231898" y="185466"/>
                  <a:pt x="247773" y="159537"/>
                </a:cubicBezTo>
                <a:cubicBezTo>
                  <a:pt x="263648" y="133608"/>
                  <a:pt x="183215" y="253200"/>
                  <a:pt x="212848" y="226212"/>
                </a:cubicBezTo>
                <a:cubicBezTo>
                  <a:pt x="242481" y="199225"/>
                  <a:pt x="453619" y="-14559"/>
                  <a:pt x="447798" y="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9B4DA7C6-130F-309E-FB7D-8F50E3593F1A}"/>
              </a:ext>
            </a:extLst>
          </p:cNvPr>
          <p:cNvSpPr/>
          <p:nvPr/>
        </p:nvSpPr>
        <p:spPr>
          <a:xfrm>
            <a:off x="4069207" y="1767679"/>
            <a:ext cx="389285" cy="830589"/>
          </a:xfrm>
          <a:custGeom>
            <a:avLst/>
            <a:gdLst>
              <a:gd name="connsiteX0" fmla="*/ 388493 w 389285"/>
              <a:gd name="connsiteY0" fmla="*/ 3971 h 830589"/>
              <a:gd name="connsiteX1" fmla="*/ 13843 w 389285"/>
              <a:gd name="connsiteY1" fmla="*/ 804071 h 830589"/>
              <a:gd name="connsiteX2" fmla="*/ 93218 w 389285"/>
              <a:gd name="connsiteY2" fmla="*/ 607221 h 830589"/>
              <a:gd name="connsiteX3" fmla="*/ 213868 w 389285"/>
              <a:gd name="connsiteY3" fmla="*/ 289721 h 830589"/>
              <a:gd name="connsiteX4" fmla="*/ 115443 w 389285"/>
              <a:gd name="connsiteY4" fmla="*/ 486571 h 830589"/>
              <a:gd name="connsiteX5" fmla="*/ 388493 w 389285"/>
              <a:gd name="connsiteY5" fmla="*/ 3971 h 83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285" h="830589">
                <a:moveTo>
                  <a:pt x="388493" y="3971"/>
                </a:moveTo>
                <a:cubicBezTo>
                  <a:pt x="371560" y="56888"/>
                  <a:pt x="63055" y="703529"/>
                  <a:pt x="13843" y="804071"/>
                </a:cubicBezTo>
                <a:cubicBezTo>
                  <a:pt x="-35370" y="904613"/>
                  <a:pt x="59880" y="692946"/>
                  <a:pt x="93218" y="607221"/>
                </a:cubicBezTo>
                <a:cubicBezTo>
                  <a:pt x="126555" y="521496"/>
                  <a:pt x="210164" y="309829"/>
                  <a:pt x="213868" y="289721"/>
                </a:cubicBezTo>
                <a:cubicBezTo>
                  <a:pt x="217572" y="269613"/>
                  <a:pt x="85281" y="529433"/>
                  <a:pt x="115443" y="486571"/>
                </a:cubicBezTo>
                <a:cubicBezTo>
                  <a:pt x="145605" y="443709"/>
                  <a:pt x="405426" y="-48946"/>
                  <a:pt x="388493" y="3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F3C38DA8-0EF9-8208-0A8B-929F686F2CFA}"/>
              </a:ext>
            </a:extLst>
          </p:cNvPr>
          <p:cNvSpPr/>
          <p:nvPr/>
        </p:nvSpPr>
        <p:spPr>
          <a:xfrm>
            <a:off x="3936562" y="1381653"/>
            <a:ext cx="672820" cy="979020"/>
          </a:xfrm>
          <a:custGeom>
            <a:avLst/>
            <a:gdLst>
              <a:gd name="connsiteX0" fmla="*/ 664013 w 672820"/>
              <a:gd name="connsiteY0" fmla="*/ 18522 h 979020"/>
              <a:gd name="connsiteX1" fmla="*/ 3613 w 672820"/>
              <a:gd name="connsiteY1" fmla="*/ 974197 h 979020"/>
              <a:gd name="connsiteX2" fmla="*/ 394138 w 672820"/>
              <a:gd name="connsiteY2" fmla="*/ 393172 h 979020"/>
              <a:gd name="connsiteX3" fmla="*/ 283013 w 672820"/>
              <a:gd name="connsiteY3" fmla="*/ 491597 h 979020"/>
              <a:gd name="connsiteX4" fmla="*/ 505263 w 672820"/>
              <a:gd name="connsiteY4" fmla="*/ 259822 h 979020"/>
              <a:gd name="connsiteX5" fmla="*/ 390963 w 672820"/>
              <a:gd name="connsiteY5" fmla="*/ 336022 h 979020"/>
              <a:gd name="connsiteX6" fmla="*/ 664013 w 672820"/>
              <a:gd name="connsiteY6" fmla="*/ 18522 h 97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2820" h="979020">
                <a:moveTo>
                  <a:pt x="664013" y="18522"/>
                </a:moveTo>
                <a:cubicBezTo>
                  <a:pt x="599455" y="124884"/>
                  <a:pt x="48592" y="911755"/>
                  <a:pt x="3613" y="974197"/>
                </a:cubicBezTo>
                <a:cubicBezTo>
                  <a:pt x="-41366" y="1036639"/>
                  <a:pt x="347571" y="473605"/>
                  <a:pt x="394138" y="393172"/>
                </a:cubicBezTo>
                <a:cubicBezTo>
                  <a:pt x="440705" y="312739"/>
                  <a:pt x="264492" y="513822"/>
                  <a:pt x="283013" y="491597"/>
                </a:cubicBezTo>
                <a:cubicBezTo>
                  <a:pt x="301534" y="469372"/>
                  <a:pt x="487271" y="285751"/>
                  <a:pt x="505263" y="259822"/>
                </a:cubicBezTo>
                <a:cubicBezTo>
                  <a:pt x="523255" y="233893"/>
                  <a:pt x="363975" y="375180"/>
                  <a:pt x="390963" y="336022"/>
                </a:cubicBezTo>
                <a:cubicBezTo>
                  <a:pt x="417950" y="296864"/>
                  <a:pt x="728571" y="-87840"/>
                  <a:pt x="664013" y="18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D8A200B9-9434-0184-C34A-33AB102DB515}"/>
              </a:ext>
            </a:extLst>
          </p:cNvPr>
          <p:cNvSpPr/>
          <p:nvPr/>
        </p:nvSpPr>
        <p:spPr>
          <a:xfrm>
            <a:off x="4837799" y="1303229"/>
            <a:ext cx="442513" cy="678876"/>
          </a:xfrm>
          <a:custGeom>
            <a:avLst/>
            <a:gdLst>
              <a:gd name="connsiteX0" fmla="*/ 439051 w 442513"/>
              <a:gd name="connsiteY0" fmla="*/ 11221 h 678876"/>
              <a:gd name="connsiteX1" fmla="*/ 901 w 442513"/>
              <a:gd name="connsiteY1" fmla="*/ 677971 h 678876"/>
              <a:gd name="connsiteX2" fmla="*/ 321576 w 442513"/>
              <a:gd name="connsiteY2" fmla="*/ 157271 h 678876"/>
              <a:gd name="connsiteX3" fmla="*/ 210451 w 442513"/>
              <a:gd name="connsiteY3" fmla="*/ 252521 h 678876"/>
              <a:gd name="connsiteX4" fmla="*/ 439051 w 442513"/>
              <a:gd name="connsiteY4" fmla="*/ 11221 h 67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513" h="678876">
                <a:moveTo>
                  <a:pt x="439051" y="11221"/>
                </a:moveTo>
                <a:cubicBezTo>
                  <a:pt x="404126" y="82129"/>
                  <a:pt x="20480" y="653629"/>
                  <a:pt x="901" y="677971"/>
                </a:cubicBezTo>
                <a:cubicBezTo>
                  <a:pt x="-18678" y="702313"/>
                  <a:pt x="286651" y="228179"/>
                  <a:pt x="321576" y="157271"/>
                </a:cubicBezTo>
                <a:cubicBezTo>
                  <a:pt x="356501" y="86363"/>
                  <a:pt x="187168" y="277392"/>
                  <a:pt x="210451" y="252521"/>
                </a:cubicBezTo>
                <a:cubicBezTo>
                  <a:pt x="233734" y="227650"/>
                  <a:pt x="473976" y="-59687"/>
                  <a:pt x="439051" y="11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89976E0A-FD61-EFF7-98CF-A3E8383B3369}"/>
              </a:ext>
            </a:extLst>
          </p:cNvPr>
          <p:cNvSpPr/>
          <p:nvPr/>
        </p:nvSpPr>
        <p:spPr>
          <a:xfrm>
            <a:off x="4429177" y="1637502"/>
            <a:ext cx="306242" cy="825812"/>
          </a:xfrm>
          <a:custGeom>
            <a:avLst/>
            <a:gdLst>
              <a:gd name="connsiteX0" fmla="*/ 304748 w 306242"/>
              <a:gd name="connsiteY0" fmla="*/ 7148 h 825812"/>
              <a:gd name="connsiteX1" fmla="*/ 3123 w 306242"/>
              <a:gd name="connsiteY1" fmla="*/ 819948 h 825812"/>
              <a:gd name="connsiteX2" fmla="*/ 145998 w 306242"/>
              <a:gd name="connsiteY2" fmla="*/ 375448 h 825812"/>
              <a:gd name="connsiteX3" fmla="*/ 120598 w 306242"/>
              <a:gd name="connsiteY3" fmla="*/ 419898 h 825812"/>
              <a:gd name="connsiteX4" fmla="*/ 304748 w 306242"/>
              <a:gd name="connsiteY4" fmla="*/ 7148 h 82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242" h="825812">
                <a:moveTo>
                  <a:pt x="304748" y="7148"/>
                </a:moveTo>
                <a:cubicBezTo>
                  <a:pt x="285169" y="73823"/>
                  <a:pt x="29581" y="758565"/>
                  <a:pt x="3123" y="819948"/>
                </a:cubicBezTo>
                <a:cubicBezTo>
                  <a:pt x="-23335" y="881331"/>
                  <a:pt x="126419" y="442123"/>
                  <a:pt x="145998" y="375448"/>
                </a:cubicBezTo>
                <a:cubicBezTo>
                  <a:pt x="165577" y="308773"/>
                  <a:pt x="95727" y="479165"/>
                  <a:pt x="120598" y="419898"/>
                </a:cubicBezTo>
                <a:cubicBezTo>
                  <a:pt x="145469" y="360631"/>
                  <a:pt x="324327" y="-59527"/>
                  <a:pt x="304748" y="7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CA61E08F-F1D3-E5FF-2B61-21557EB794F2}"/>
              </a:ext>
            </a:extLst>
          </p:cNvPr>
          <p:cNvSpPr/>
          <p:nvPr/>
        </p:nvSpPr>
        <p:spPr>
          <a:xfrm>
            <a:off x="3770453" y="2152834"/>
            <a:ext cx="357992" cy="686831"/>
          </a:xfrm>
          <a:custGeom>
            <a:avLst/>
            <a:gdLst>
              <a:gd name="connsiteX0" fmla="*/ 357047 w 357992"/>
              <a:gd name="connsiteY0" fmla="*/ 2991 h 686831"/>
              <a:gd name="connsiteX1" fmla="*/ 1447 w 357992"/>
              <a:gd name="connsiteY1" fmla="*/ 682441 h 686831"/>
              <a:gd name="connsiteX2" fmla="*/ 226872 w 357992"/>
              <a:gd name="connsiteY2" fmla="*/ 301441 h 686831"/>
              <a:gd name="connsiteX3" fmla="*/ 109397 w 357992"/>
              <a:gd name="connsiteY3" fmla="*/ 428441 h 686831"/>
              <a:gd name="connsiteX4" fmla="*/ 357047 w 357992"/>
              <a:gd name="connsiteY4" fmla="*/ 2991 h 68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92" h="686831">
                <a:moveTo>
                  <a:pt x="357047" y="2991"/>
                </a:moveTo>
                <a:cubicBezTo>
                  <a:pt x="339055" y="45324"/>
                  <a:pt x="23143" y="632699"/>
                  <a:pt x="1447" y="682441"/>
                </a:cubicBezTo>
                <a:cubicBezTo>
                  <a:pt x="-20249" y="732183"/>
                  <a:pt x="208880" y="343774"/>
                  <a:pt x="226872" y="301441"/>
                </a:cubicBezTo>
                <a:cubicBezTo>
                  <a:pt x="244864" y="259108"/>
                  <a:pt x="88230" y="476066"/>
                  <a:pt x="109397" y="428441"/>
                </a:cubicBezTo>
                <a:cubicBezTo>
                  <a:pt x="130564" y="380816"/>
                  <a:pt x="375039" y="-39342"/>
                  <a:pt x="357047" y="29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9DEEBAFF-6EE3-CDA9-369C-BD6651AC0292}"/>
              </a:ext>
            </a:extLst>
          </p:cNvPr>
          <p:cNvSpPr/>
          <p:nvPr/>
        </p:nvSpPr>
        <p:spPr>
          <a:xfrm>
            <a:off x="3893551" y="2574082"/>
            <a:ext cx="164275" cy="1346882"/>
          </a:xfrm>
          <a:custGeom>
            <a:avLst/>
            <a:gdLst>
              <a:gd name="connsiteX0" fmla="*/ 164099 w 164275"/>
              <a:gd name="connsiteY0" fmla="*/ 4018 h 1346882"/>
              <a:gd name="connsiteX1" fmla="*/ 5349 w 164275"/>
              <a:gd name="connsiteY1" fmla="*/ 718393 h 1346882"/>
              <a:gd name="connsiteX2" fmla="*/ 37099 w 164275"/>
              <a:gd name="connsiteY2" fmla="*/ 632668 h 1346882"/>
              <a:gd name="connsiteX3" fmla="*/ 33924 w 164275"/>
              <a:gd name="connsiteY3" fmla="*/ 1312118 h 1346882"/>
              <a:gd name="connsiteX4" fmla="*/ 30749 w 164275"/>
              <a:gd name="connsiteY4" fmla="*/ 1181943 h 1346882"/>
              <a:gd name="connsiteX5" fmla="*/ 46624 w 164275"/>
              <a:gd name="connsiteY5" fmla="*/ 613618 h 1346882"/>
              <a:gd name="connsiteX6" fmla="*/ 30749 w 164275"/>
              <a:gd name="connsiteY6" fmla="*/ 654893 h 1346882"/>
              <a:gd name="connsiteX7" fmla="*/ 75199 w 164275"/>
              <a:gd name="connsiteY7" fmla="*/ 365968 h 1346882"/>
              <a:gd name="connsiteX8" fmla="*/ 37099 w 164275"/>
              <a:gd name="connsiteY8" fmla="*/ 426293 h 1346882"/>
              <a:gd name="connsiteX9" fmla="*/ 164099 w 164275"/>
              <a:gd name="connsiteY9" fmla="*/ 4018 h 134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275" h="1346882">
                <a:moveTo>
                  <a:pt x="164099" y="4018"/>
                </a:moveTo>
                <a:cubicBezTo>
                  <a:pt x="158807" y="52701"/>
                  <a:pt x="26516" y="613618"/>
                  <a:pt x="5349" y="718393"/>
                </a:cubicBezTo>
                <a:cubicBezTo>
                  <a:pt x="-15818" y="823168"/>
                  <a:pt x="32336" y="533714"/>
                  <a:pt x="37099" y="632668"/>
                </a:cubicBezTo>
                <a:cubicBezTo>
                  <a:pt x="41862" y="731622"/>
                  <a:pt x="34982" y="1220572"/>
                  <a:pt x="33924" y="1312118"/>
                </a:cubicBezTo>
                <a:cubicBezTo>
                  <a:pt x="32866" y="1403664"/>
                  <a:pt x="28632" y="1298360"/>
                  <a:pt x="30749" y="1181943"/>
                </a:cubicBezTo>
                <a:cubicBezTo>
                  <a:pt x="32866" y="1065526"/>
                  <a:pt x="46624" y="701460"/>
                  <a:pt x="46624" y="613618"/>
                </a:cubicBezTo>
                <a:cubicBezTo>
                  <a:pt x="46624" y="525776"/>
                  <a:pt x="25987" y="696168"/>
                  <a:pt x="30749" y="654893"/>
                </a:cubicBezTo>
                <a:cubicBezTo>
                  <a:pt x="35511" y="613618"/>
                  <a:pt x="74141" y="404068"/>
                  <a:pt x="75199" y="365968"/>
                </a:cubicBezTo>
                <a:cubicBezTo>
                  <a:pt x="76257" y="327868"/>
                  <a:pt x="20166" y="488735"/>
                  <a:pt x="37099" y="426293"/>
                </a:cubicBezTo>
                <a:cubicBezTo>
                  <a:pt x="54032" y="363851"/>
                  <a:pt x="169391" y="-44665"/>
                  <a:pt x="164099" y="4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EC731D34-32CD-197C-845D-77401B36A077}"/>
              </a:ext>
            </a:extLst>
          </p:cNvPr>
          <p:cNvSpPr/>
          <p:nvPr/>
        </p:nvSpPr>
        <p:spPr>
          <a:xfrm>
            <a:off x="4504328" y="2024012"/>
            <a:ext cx="341852" cy="948679"/>
          </a:xfrm>
          <a:custGeom>
            <a:avLst/>
            <a:gdLst>
              <a:gd name="connsiteX0" fmla="*/ 340722 w 341852"/>
              <a:gd name="connsiteY0" fmla="*/ 4813 h 948679"/>
              <a:gd name="connsiteX1" fmla="*/ 4172 w 341852"/>
              <a:gd name="connsiteY1" fmla="*/ 938263 h 948679"/>
              <a:gd name="connsiteX2" fmla="*/ 150222 w 341852"/>
              <a:gd name="connsiteY2" fmla="*/ 509638 h 948679"/>
              <a:gd name="connsiteX3" fmla="*/ 115297 w 341852"/>
              <a:gd name="connsiteY3" fmla="*/ 569963 h 948679"/>
              <a:gd name="connsiteX4" fmla="*/ 340722 w 341852"/>
              <a:gd name="connsiteY4" fmla="*/ 4813 h 948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852" h="948679">
                <a:moveTo>
                  <a:pt x="340722" y="4813"/>
                </a:moveTo>
                <a:cubicBezTo>
                  <a:pt x="322201" y="66196"/>
                  <a:pt x="35922" y="854126"/>
                  <a:pt x="4172" y="938263"/>
                </a:cubicBezTo>
                <a:cubicBezTo>
                  <a:pt x="-27578" y="1022401"/>
                  <a:pt x="131701" y="571021"/>
                  <a:pt x="150222" y="509638"/>
                </a:cubicBezTo>
                <a:cubicBezTo>
                  <a:pt x="168743" y="448255"/>
                  <a:pt x="86193" y="651984"/>
                  <a:pt x="115297" y="569963"/>
                </a:cubicBezTo>
                <a:cubicBezTo>
                  <a:pt x="144401" y="487942"/>
                  <a:pt x="359243" y="-56570"/>
                  <a:pt x="340722" y="48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DBA69FDA-A1E7-669E-A32E-8F8D7C459E70}"/>
              </a:ext>
            </a:extLst>
          </p:cNvPr>
          <p:cNvSpPr/>
          <p:nvPr/>
        </p:nvSpPr>
        <p:spPr>
          <a:xfrm>
            <a:off x="4069180" y="2441643"/>
            <a:ext cx="291481" cy="1209695"/>
          </a:xfrm>
          <a:custGeom>
            <a:avLst/>
            <a:gdLst>
              <a:gd name="connsiteX0" fmla="*/ 290095 w 291481"/>
              <a:gd name="connsiteY0" fmla="*/ 3107 h 1209695"/>
              <a:gd name="connsiteX1" fmla="*/ 172620 w 291481"/>
              <a:gd name="connsiteY1" fmla="*/ 701607 h 1209695"/>
              <a:gd name="connsiteX2" fmla="*/ 207545 w 291481"/>
              <a:gd name="connsiteY2" fmla="*/ 517457 h 1209695"/>
              <a:gd name="connsiteX3" fmla="*/ 4345 w 291481"/>
              <a:gd name="connsiteY3" fmla="*/ 1196907 h 1209695"/>
              <a:gd name="connsiteX4" fmla="*/ 77370 w 291481"/>
              <a:gd name="connsiteY4" fmla="*/ 923857 h 1209695"/>
              <a:gd name="connsiteX5" fmla="*/ 182145 w 291481"/>
              <a:gd name="connsiteY5" fmla="*/ 457132 h 1209695"/>
              <a:gd name="connsiteX6" fmla="*/ 178970 w 291481"/>
              <a:gd name="connsiteY6" fmla="*/ 587307 h 1209695"/>
              <a:gd name="connsiteX7" fmla="*/ 271045 w 291481"/>
              <a:gd name="connsiteY7" fmla="*/ 292032 h 1209695"/>
              <a:gd name="connsiteX8" fmla="*/ 239295 w 291481"/>
              <a:gd name="connsiteY8" fmla="*/ 438082 h 1209695"/>
              <a:gd name="connsiteX9" fmla="*/ 290095 w 291481"/>
              <a:gd name="connsiteY9" fmla="*/ 3107 h 120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481" h="1209695">
                <a:moveTo>
                  <a:pt x="290095" y="3107"/>
                </a:moveTo>
                <a:cubicBezTo>
                  <a:pt x="278983" y="47028"/>
                  <a:pt x="186378" y="615882"/>
                  <a:pt x="172620" y="701607"/>
                </a:cubicBezTo>
                <a:cubicBezTo>
                  <a:pt x="158862" y="787332"/>
                  <a:pt x="235591" y="434907"/>
                  <a:pt x="207545" y="517457"/>
                </a:cubicBezTo>
                <a:cubicBezTo>
                  <a:pt x="179499" y="600007"/>
                  <a:pt x="26041" y="1129174"/>
                  <a:pt x="4345" y="1196907"/>
                </a:cubicBezTo>
                <a:cubicBezTo>
                  <a:pt x="-17351" y="1264640"/>
                  <a:pt x="47737" y="1047153"/>
                  <a:pt x="77370" y="923857"/>
                </a:cubicBezTo>
                <a:cubicBezTo>
                  <a:pt x="107003" y="800561"/>
                  <a:pt x="165212" y="513224"/>
                  <a:pt x="182145" y="457132"/>
                </a:cubicBezTo>
                <a:cubicBezTo>
                  <a:pt x="199078" y="401040"/>
                  <a:pt x="164153" y="614824"/>
                  <a:pt x="178970" y="587307"/>
                </a:cubicBezTo>
                <a:cubicBezTo>
                  <a:pt x="193787" y="559790"/>
                  <a:pt x="260991" y="316903"/>
                  <a:pt x="271045" y="292032"/>
                </a:cubicBezTo>
                <a:cubicBezTo>
                  <a:pt x="281099" y="267161"/>
                  <a:pt x="236649" y="481474"/>
                  <a:pt x="239295" y="438082"/>
                </a:cubicBezTo>
                <a:cubicBezTo>
                  <a:pt x="241941" y="394690"/>
                  <a:pt x="301207" y="-40814"/>
                  <a:pt x="290095" y="3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B864E389-CAC9-3D42-EDEB-6AF169232D6C}"/>
              </a:ext>
            </a:extLst>
          </p:cNvPr>
          <p:cNvSpPr/>
          <p:nvPr/>
        </p:nvSpPr>
        <p:spPr>
          <a:xfrm>
            <a:off x="5847768" y="1206025"/>
            <a:ext cx="885214" cy="381503"/>
          </a:xfrm>
          <a:custGeom>
            <a:avLst/>
            <a:gdLst>
              <a:gd name="connsiteX0" fmla="*/ 582 w 885214"/>
              <a:gd name="connsiteY0" fmla="*/ 381475 h 381503"/>
              <a:gd name="connsiteX1" fmla="*/ 422857 w 885214"/>
              <a:gd name="connsiteY1" fmla="*/ 44925 h 381503"/>
              <a:gd name="connsiteX2" fmla="*/ 870532 w 885214"/>
              <a:gd name="connsiteY2" fmla="*/ 127475 h 381503"/>
              <a:gd name="connsiteX3" fmla="*/ 749882 w 885214"/>
              <a:gd name="connsiteY3" fmla="*/ 98900 h 381503"/>
              <a:gd name="connsiteX4" fmla="*/ 480007 w 885214"/>
              <a:gd name="connsiteY4" fmla="*/ 6825 h 381503"/>
              <a:gd name="connsiteX5" fmla="*/ 486357 w 885214"/>
              <a:gd name="connsiteY5" fmla="*/ 13175 h 381503"/>
              <a:gd name="connsiteX6" fmla="*/ 333957 w 885214"/>
              <a:gd name="connsiteY6" fmla="*/ 63975 h 381503"/>
              <a:gd name="connsiteX7" fmla="*/ 582 w 885214"/>
              <a:gd name="connsiteY7" fmla="*/ 381475 h 381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5214" h="381503">
                <a:moveTo>
                  <a:pt x="582" y="381475"/>
                </a:moveTo>
                <a:cubicBezTo>
                  <a:pt x="15399" y="378300"/>
                  <a:pt x="277865" y="87258"/>
                  <a:pt x="422857" y="44925"/>
                </a:cubicBezTo>
                <a:cubicBezTo>
                  <a:pt x="567849" y="2592"/>
                  <a:pt x="816028" y="118479"/>
                  <a:pt x="870532" y="127475"/>
                </a:cubicBezTo>
                <a:cubicBezTo>
                  <a:pt x="925036" y="136471"/>
                  <a:pt x="814969" y="119008"/>
                  <a:pt x="749882" y="98900"/>
                </a:cubicBezTo>
                <a:cubicBezTo>
                  <a:pt x="684795" y="78792"/>
                  <a:pt x="480007" y="6825"/>
                  <a:pt x="480007" y="6825"/>
                </a:cubicBezTo>
                <a:cubicBezTo>
                  <a:pt x="436086" y="-7462"/>
                  <a:pt x="510699" y="3650"/>
                  <a:pt x="486357" y="13175"/>
                </a:cubicBezTo>
                <a:cubicBezTo>
                  <a:pt x="462015" y="22700"/>
                  <a:pt x="410157" y="4179"/>
                  <a:pt x="333957" y="63975"/>
                </a:cubicBezTo>
                <a:cubicBezTo>
                  <a:pt x="257757" y="123771"/>
                  <a:pt x="-14235" y="384650"/>
                  <a:pt x="582" y="381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9DDAC714-4A30-A9E9-8E4A-65C6E02E7F8D}"/>
              </a:ext>
            </a:extLst>
          </p:cNvPr>
          <p:cNvSpPr/>
          <p:nvPr/>
        </p:nvSpPr>
        <p:spPr>
          <a:xfrm>
            <a:off x="5849979" y="1054796"/>
            <a:ext cx="1159730" cy="381151"/>
          </a:xfrm>
          <a:custGeom>
            <a:avLst/>
            <a:gdLst>
              <a:gd name="connsiteX0" fmla="*/ 7896 w 1159730"/>
              <a:gd name="connsiteY0" fmla="*/ 377129 h 381151"/>
              <a:gd name="connsiteX1" fmla="*/ 325396 w 1159730"/>
              <a:gd name="connsiteY1" fmla="*/ 21529 h 381151"/>
              <a:gd name="connsiteX2" fmla="*/ 1138196 w 1159730"/>
              <a:gd name="connsiteY2" fmla="*/ 37404 h 381151"/>
              <a:gd name="connsiteX3" fmla="*/ 890546 w 1159730"/>
              <a:gd name="connsiteY3" fmla="*/ 18354 h 381151"/>
              <a:gd name="connsiteX4" fmla="*/ 522246 w 1159730"/>
              <a:gd name="connsiteY4" fmla="*/ 2479 h 381151"/>
              <a:gd name="connsiteX5" fmla="*/ 315871 w 1159730"/>
              <a:gd name="connsiteY5" fmla="*/ 31054 h 381151"/>
              <a:gd name="connsiteX6" fmla="*/ 185696 w 1159730"/>
              <a:gd name="connsiteY6" fmla="*/ 72329 h 381151"/>
              <a:gd name="connsiteX7" fmla="*/ 255546 w 1159730"/>
              <a:gd name="connsiteY7" fmla="*/ 81854 h 381151"/>
              <a:gd name="connsiteX8" fmla="*/ 109496 w 1159730"/>
              <a:gd name="connsiteY8" fmla="*/ 205679 h 381151"/>
              <a:gd name="connsiteX9" fmla="*/ 7896 w 1159730"/>
              <a:gd name="connsiteY9" fmla="*/ 377129 h 38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9730" h="381151">
                <a:moveTo>
                  <a:pt x="7896" y="377129"/>
                </a:moveTo>
                <a:cubicBezTo>
                  <a:pt x="43879" y="346437"/>
                  <a:pt x="137013" y="78150"/>
                  <a:pt x="325396" y="21529"/>
                </a:cubicBezTo>
                <a:cubicBezTo>
                  <a:pt x="513779" y="-35092"/>
                  <a:pt x="1044004" y="37933"/>
                  <a:pt x="1138196" y="37404"/>
                </a:cubicBezTo>
                <a:cubicBezTo>
                  <a:pt x="1232388" y="36875"/>
                  <a:pt x="993204" y="24175"/>
                  <a:pt x="890546" y="18354"/>
                </a:cubicBezTo>
                <a:cubicBezTo>
                  <a:pt x="787888" y="12533"/>
                  <a:pt x="618025" y="362"/>
                  <a:pt x="522246" y="2479"/>
                </a:cubicBezTo>
                <a:cubicBezTo>
                  <a:pt x="426467" y="4596"/>
                  <a:pt x="371963" y="19412"/>
                  <a:pt x="315871" y="31054"/>
                </a:cubicBezTo>
                <a:cubicBezTo>
                  <a:pt x="259779" y="42696"/>
                  <a:pt x="195750" y="63862"/>
                  <a:pt x="185696" y="72329"/>
                </a:cubicBezTo>
                <a:cubicBezTo>
                  <a:pt x="175642" y="80796"/>
                  <a:pt x="268246" y="59629"/>
                  <a:pt x="255546" y="81854"/>
                </a:cubicBezTo>
                <a:cubicBezTo>
                  <a:pt x="242846" y="104079"/>
                  <a:pt x="150771" y="156996"/>
                  <a:pt x="109496" y="205679"/>
                </a:cubicBezTo>
                <a:cubicBezTo>
                  <a:pt x="68221" y="254362"/>
                  <a:pt x="-28087" y="407821"/>
                  <a:pt x="7896" y="377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E8017CB3-07DC-BB5A-5912-D1C7A4994FDE}"/>
              </a:ext>
            </a:extLst>
          </p:cNvPr>
          <p:cNvSpPr/>
          <p:nvPr/>
        </p:nvSpPr>
        <p:spPr>
          <a:xfrm>
            <a:off x="6045075" y="559154"/>
            <a:ext cx="929491" cy="153072"/>
          </a:xfrm>
          <a:custGeom>
            <a:avLst/>
            <a:gdLst>
              <a:gd name="connsiteX0" fmla="*/ 125 w 929491"/>
              <a:gd name="connsiteY0" fmla="*/ 117121 h 153072"/>
              <a:gd name="connsiteX1" fmla="*/ 517650 w 929491"/>
              <a:gd name="connsiteY1" fmla="*/ 44096 h 153072"/>
              <a:gd name="connsiteX2" fmla="*/ 441450 w 929491"/>
              <a:gd name="connsiteY2" fmla="*/ 44096 h 153072"/>
              <a:gd name="connsiteX3" fmla="*/ 920875 w 929491"/>
              <a:gd name="connsiteY3" fmla="*/ 148871 h 153072"/>
              <a:gd name="connsiteX4" fmla="*/ 717675 w 929491"/>
              <a:gd name="connsiteY4" fmla="*/ 120296 h 153072"/>
              <a:gd name="connsiteX5" fmla="*/ 317625 w 929491"/>
              <a:gd name="connsiteY5" fmla="*/ 9171 h 153072"/>
              <a:gd name="connsiteX6" fmla="*/ 466850 w 929491"/>
              <a:gd name="connsiteY6" fmla="*/ 18696 h 153072"/>
              <a:gd name="connsiteX7" fmla="*/ 125 w 929491"/>
              <a:gd name="connsiteY7" fmla="*/ 117121 h 153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9491" h="153072">
                <a:moveTo>
                  <a:pt x="125" y="117121"/>
                </a:moveTo>
                <a:cubicBezTo>
                  <a:pt x="8592" y="121354"/>
                  <a:pt x="444096" y="56267"/>
                  <a:pt x="517650" y="44096"/>
                </a:cubicBezTo>
                <a:cubicBezTo>
                  <a:pt x="591204" y="31925"/>
                  <a:pt x="374246" y="26633"/>
                  <a:pt x="441450" y="44096"/>
                </a:cubicBezTo>
                <a:cubicBezTo>
                  <a:pt x="508654" y="61558"/>
                  <a:pt x="874838" y="136171"/>
                  <a:pt x="920875" y="148871"/>
                </a:cubicBezTo>
                <a:cubicBezTo>
                  <a:pt x="966912" y="161571"/>
                  <a:pt x="818217" y="143579"/>
                  <a:pt x="717675" y="120296"/>
                </a:cubicBezTo>
                <a:cubicBezTo>
                  <a:pt x="617133" y="97013"/>
                  <a:pt x="359429" y="26104"/>
                  <a:pt x="317625" y="9171"/>
                </a:cubicBezTo>
                <a:cubicBezTo>
                  <a:pt x="275821" y="-7762"/>
                  <a:pt x="520296" y="704"/>
                  <a:pt x="466850" y="18696"/>
                </a:cubicBezTo>
                <a:cubicBezTo>
                  <a:pt x="413404" y="36688"/>
                  <a:pt x="-8342" y="112888"/>
                  <a:pt x="125" y="117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9BBF6605-8749-3DA4-4C91-FE854087CEAA}"/>
              </a:ext>
            </a:extLst>
          </p:cNvPr>
          <p:cNvSpPr/>
          <p:nvPr/>
        </p:nvSpPr>
        <p:spPr>
          <a:xfrm>
            <a:off x="5745151" y="776360"/>
            <a:ext cx="1238154" cy="381073"/>
          </a:xfrm>
          <a:custGeom>
            <a:avLst/>
            <a:gdLst>
              <a:gd name="connsiteX0" fmla="*/ 4774 w 1238154"/>
              <a:gd name="connsiteY0" fmla="*/ 379340 h 381073"/>
              <a:gd name="connsiteX1" fmla="*/ 611199 w 1238154"/>
              <a:gd name="connsiteY1" fmla="*/ 20565 h 381073"/>
              <a:gd name="connsiteX2" fmla="*/ 1220799 w 1238154"/>
              <a:gd name="connsiteY2" fmla="*/ 42790 h 381073"/>
              <a:gd name="connsiteX3" fmla="*/ 1084274 w 1238154"/>
              <a:gd name="connsiteY3" fmla="*/ 33265 h 381073"/>
              <a:gd name="connsiteX4" fmla="*/ 573099 w 1238154"/>
              <a:gd name="connsiteY4" fmla="*/ 11040 h 381073"/>
              <a:gd name="connsiteX5" fmla="*/ 722324 w 1238154"/>
              <a:gd name="connsiteY5" fmla="*/ 4690 h 381073"/>
              <a:gd name="connsiteX6" fmla="*/ 528649 w 1238154"/>
              <a:gd name="connsiteY6" fmla="*/ 58665 h 381073"/>
              <a:gd name="connsiteX7" fmla="*/ 338149 w 1238154"/>
              <a:gd name="connsiteY7" fmla="*/ 153915 h 381073"/>
              <a:gd name="connsiteX8" fmla="*/ 4774 w 1238154"/>
              <a:gd name="connsiteY8" fmla="*/ 379340 h 38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8154" h="381073">
                <a:moveTo>
                  <a:pt x="4774" y="379340"/>
                </a:moveTo>
                <a:cubicBezTo>
                  <a:pt x="50282" y="357115"/>
                  <a:pt x="408528" y="76657"/>
                  <a:pt x="611199" y="20565"/>
                </a:cubicBezTo>
                <a:cubicBezTo>
                  <a:pt x="813870" y="-35527"/>
                  <a:pt x="1141953" y="40673"/>
                  <a:pt x="1220799" y="42790"/>
                </a:cubicBezTo>
                <a:cubicBezTo>
                  <a:pt x="1299645" y="44907"/>
                  <a:pt x="1084274" y="33265"/>
                  <a:pt x="1084274" y="33265"/>
                </a:cubicBezTo>
                <a:lnTo>
                  <a:pt x="573099" y="11040"/>
                </a:lnTo>
                <a:cubicBezTo>
                  <a:pt x="512774" y="6277"/>
                  <a:pt x="729732" y="-3248"/>
                  <a:pt x="722324" y="4690"/>
                </a:cubicBezTo>
                <a:cubicBezTo>
                  <a:pt x="714916" y="12627"/>
                  <a:pt x="592678" y="33794"/>
                  <a:pt x="528649" y="58665"/>
                </a:cubicBezTo>
                <a:cubicBezTo>
                  <a:pt x="464620" y="83536"/>
                  <a:pt x="424403" y="104173"/>
                  <a:pt x="338149" y="153915"/>
                </a:cubicBezTo>
                <a:cubicBezTo>
                  <a:pt x="251895" y="203657"/>
                  <a:pt x="-40734" y="401565"/>
                  <a:pt x="4774" y="379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C99C9BF9-F275-9E35-9A23-686728854432}"/>
              </a:ext>
            </a:extLst>
          </p:cNvPr>
          <p:cNvSpPr/>
          <p:nvPr/>
        </p:nvSpPr>
        <p:spPr>
          <a:xfrm>
            <a:off x="7137400" y="949325"/>
            <a:ext cx="667669" cy="737146"/>
          </a:xfrm>
          <a:custGeom>
            <a:avLst/>
            <a:gdLst>
              <a:gd name="connsiteX0" fmla="*/ 0 w 667669"/>
              <a:gd name="connsiteY0" fmla="*/ 0 h 737146"/>
              <a:gd name="connsiteX1" fmla="*/ 635000 w 667669"/>
              <a:gd name="connsiteY1" fmla="*/ 695325 h 737146"/>
              <a:gd name="connsiteX2" fmla="*/ 558800 w 667669"/>
              <a:gd name="connsiteY2" fmla="*/ 635000 h 737146"/>
              <a:gd name="connsiteX3" fmla="*/ 409575 w 667669"/>
              <a:gd name="connsiteY3" fmla="*/ 438150 h 737146"/>
              <a:gd name="connsiteX4" fmla="*/ 428625 w 667669"/>
              <a:gd name="connsiteY4" fmla="*/ 460375 h 737146"/>
              <a:gd name="connsiteX5" fmla="*/ 0 w 667669"/>
              <a:gd name="connsiteY5" fmla="*/ 0 h 73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669" h="737146">
                <a:moveTo>
                  <a:pt x="0" y="0"/>
                </a:moveTo>
                <a:lnTo>
                  <a:pt x="635000" y="695325"/>
                </a:lnTo>
                <a:cubicBezTo>
                  <a:pt x="728133" y="801158"/>
                  <a:pt x="596371" y="677862"/>
                  <a:pt x="558800" y="635000"/>
                </a:cubicBezTo>
                <a:cubicBezTo>
                  <a:pt x="521229" y="592138"/>
                  <a:pt x="431271" y="467254"/>
                  <a:pt x="409575" y="438150"/>
                </a:cubicBezTo>
                <a:cubicBezTo>
                  <a:pt x="387879" y="409046"/>
                  <a:pt x="428625" y="460375"/>
                  <a:pt x="428625" y="4603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4112E3EE-DC83-6530-9D2E-32B6F84D7AF9}"/>
              </a:ext>
            </a:extLst>
          </p:cNvPr>
          <p:cNvSpPr/>
          <p:nvPr/>
        </p:nvSpPr>
        <p:spPr>
          <a:xfrm>
            <a:off x="5838455" y="682874"/>
            <a:ext cx="932620" cy="615858"/>
          </a:xfrm>
          <a:custGeom>
            <a:avLst/>
            <a:gdLst>
              <a:gd name="connsiteX0" fmla="*/ 370 w 932620"/>
              <a:gd name="connsiteY0" fmla="*/ 615701 h 615858"/>
              <a:gd name="connsiteX1" fmla="*/ 267070 w 932620"/>
              <a:gd name="connsiteY1" fmla="*/ 145801 h 615858"/>
              <a:gd name="connsiteX2" fmla="*/ 578220 w 932620"/>
              <a:gd name="connsiteY2" fmla="*/ 21976 h 615858"/>
              <a:gd name="connsiteX3" fmla="*/ 435345 w 932620"/>
              <a:gd name="connsiteY3" fmla="*/ 28326 h 615858"/>
              <a:gd name="connsiteX4" fmla="*/ 927470 w 932620"/>
              <a:gd name="connsiteY4" fmla="*/ 12451 h 615858"/>
              <a:gd name="connsiteX5" fmla="*/ 670295 w 932620"/>
              <a:gd name="connsiteY5" fmla="*/ 6101 h 615858"/>
              <a:gd name="connsiteX6" fmla="*/ 311520 w 932620"/>
              <a:gd name="connsiteY6" fmla="*/ 104526 h 615858"/>
              <a:gd name="connsiteX7" fmla="*/ 378195 w 932620"/>
              <a:gd name="connsiteY7" fmla="*/ 72776 h 615858"/>
              <a:gd name="connsiteX8" fmla="*/ 225795 w 932620"/>
              <a:gd name="connsiteY8" fmla="*/ 164851 h 615858"/>
              <a:gd name="connsiteX9" fmla="*/ 127370 w 932620"/>
              <a:gd name="connsiteY9" fmla="*/ 307726 h 615858"/>
              <a:gd name="connsiteX10" fmla="*/ 206745 w 932620"/>
              <a:gd name="connsiteY10" fmla="*/ 199776 h 615858"/>
              <a:gd name="connsiteX11" fmla="*/ 370 w 932620"/>
              <a:gd name="connsiteY11" fmla="*/ 615701 h 61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2620" h="615858">
                <a:moveTo>
                  <a:pt x="370" y="615701"/>
                </a:moveTo>
                <a:cubicBezTo>
                  <a:pt x="10424" y="606705"/>
                  <a:pt x="170762" y="244755"/>
                  <a:pt x="267070" y="145801"/>
                </a:cubicBezTo>
                <a:cubicBezTo>
                  <a:pt x="363378" y="46847"/>
                  <a:pt x="550174" y="41555"/>
                  <a:pt x="578220" y="21976"/>
                </a:cubicBezTo>
                <a:cubicBezTo>
                  <a:pt x="606266" y="2397"/>
                  <a:pt x="435345" y="28326"/>
                  <a:pt x="435345" y="28326"/>
                </a:cubicBezTo>
                <a:lnTo>
                  <a:pt x="927470" y="12451"/>
                </a:lnTo>
                <a:cubicBezTo>
                  <a:pt x="966628" y="8747"/>
                  <a:pt x="772953" y="-9245"/>
                  <a:pt x="670295" y="6101"/>
                </a:cubicBezTo>
                <a:cubicBezTo>
                  <a:pt x="567637" y="21447"/>
                  <a:pt x="360203" y="93414"/>
                  <a:pt x="311520" y="104526"/>
                </a:cubicBezTo>
                <a:cubicBezTo>
                  <a:pt x="262837" y="115638"/>
                  <a:pt x="392482" y="62722"/>
                  <a:pt x="378195" y="72776"/>
                </a:cubicBezTo>
                <a:cubicBezTo>
                  <a:pt x="363908" y="82830"/>
                  <a:pt x="267599" y="125693"/>
                  <a:pt x="225795" y="164851"/>
                </a:cubicBezTo>
                <a:cubicBezTo>
                  <a:pt x="183991" y="204009"/>
                  <a:pt x="130545" y="301905"/>
                  <a:pt x="127370" y="307726"/>
                </a:cubicBezTo>
                <a:cubicBezTo>
                  <a:pt x="124195" y="313547"/>
                  <a:pt x="225266" y="154797"/>
                  <a:pt x="206745" y="199776"/>
                </a:cubicBezTo>
                <a:cubicBezTo>
                  <a:pt x="188224" y="244755"/>
                  <a:pt x="-9684" y="624697"/>
                  <a:pt x="370" y="615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D4A88D84-FCF6-05E7-37D8-E24393259341}"/>
              </a:ext>
            </a:extLst>
          </p:cNvPr>
          <p:cNvSpPr/>
          <p:nvPr/>
        </p:nvSpPr>
        <p:spPr>
          <a:xfrm>
            <a:off x="5829297" y="1325344"/>
            <a:ext cx="561911" cy="287590"/>
          </a:xfrm>
          <a:custGeom>
            <a:avLst/>
            <a:gdLst>
              <a:gd name="connsiteX0" fmla="*/ 3 w 561911"/>
              <a:gd name="connsiteY0" fmla="*/ 287556 h 287590"/>
              <a:gd name="connsiteX1" fmla="*/ 346078 w 561911"/>
              <a:gd name="connsiteY1" fmla="*/ 11331 h 287590"/>
              <a:gd name="connsiteX2" fmla="*/ 555628 w 561911"/>
              <a:gd name="connsiteY2" fmla="*/ 62131 h 287590"/>
              <a:gd name="connsiteX3" fmla="*/ 498478 w 561911"/>
              <a:gd name="connsiteY3" fmla="*/ 14506 h 287590"/>
              <a:gd name="connsiteX4" fmla="*/ 409578 w 561911"/>
              <a:gd name="connsiteY4" fmla="*/ 1806 h 287590"/>
              <a:gd name="connsiteX5" fmla="*/ 339728 w 561911"/>
              <a:gd name="connsiteY5" fmla="*/ 30381 h 287590"/>
              <a:gd name="connsiteX6" fmla="*/ 3 w 561911"/>
              <a:gd name="connsiteY6" fmla="*/ 287556 h 28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911" h="287590">
                <a:moveTo>
                  <a:pt x="3" y="287556"/>
                </a:moveTo>
                <a:cubicBezTo>
                  <a:pt x="1061" y="284381"/>
                  <a:pt x="253474" y="48902"/>
                  <a:pt x="346078" y="11331"/>
                </a:cubicBezTo>
                <a:cubicBezTo>
                  <a:pt x="438682" y="-26240"/>
                  <a:pt x="530228" y="61602"/>
                  <a:pt x="555628" y="62131"/>
                </a:cubicBezTo>
                <a:cubicBezTo>
                  <a:pt x="581028" y="62660"/>
                  <a:pt x="522820" y="24560"/>
                  <a:pt x="498478" y="14506"/>
                </a:cubicBezTo>
                <a:cubicBezTo>
                  <a:pt x="474136" y="4452"/>
                  <a:pt x="436036" y="-840"/>
                  <a:pt x="409578" y="1806"/>
                </a:cubicBezTo>
                <a:cubicBezTo>
                  <a:pt x="383120" y="4452"/>
                  <a:pt x="406932" y="-14598"/>
                  <a:pt x="339728" y="30381"/>
                </a:cubicBezTo>
                <a:cubicBezTo>
                  <a:pt x="272524" y="75360"/>
                  <a:pt x="-1055" y="290731"/>
                  <a:pt x="3" y="287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BFB95293-71F4-1BDB-9A17-2DC1EEDD3E2B}"/>
              </a:ext>
            </a:extLst>
          </p:cNvPr>
          <p:cNvSpPr/>
          <p:nvPr/>
        </p:nvSpPr>
        <p:spPr>
          <a:xfrm>
            <a:off x="5787749" y="941486"/>
            <a:ext cx="1220875" cy="268198"/>
          </a:xfrm>
          <a:custGeom>
            <a:avLst/>
            <a:gdLst>
              <a:gd name="connsiteX0" fmla="*/ 276 w 1220875"/>
              <a:gd name="connsiteY0" fmla="*/ 268189 h 268198"/>
              <a:gd name="connsiteX1" fmla="*/ 638451 w 1220875"/>
              <a:gd name="connsiteY1" fmla="*/ 20539 h 268198"/>
              <a:gd name="connsiteX2" fmla="*/ 1206776 w 1220875"/>
              <a:gd name="connsiteY2" fmla="*/ 125314 h 268198"/>
              <a:gd name="connsiteX3" fmla="*/ 1006751 w 1220875"/>
              <a:gd name="connsiteY3" fmla="*/ 52289 h 268198"/>
              <a:gd name="connsiteX4" fmla="*/ 552726 w 1220875"/>
              <a:gd name="connsiteY4" fmla="*/ 4664 h 268198"/>
              <a:gd name="connsiteX5" fmla="*/ 673376 w 1220875"/>
              <a:gd name="connsiteY5" fmla="*/ 4664 h 268198"/>
              <a:gd name="connsiteX6" fmla="*/ 559076 w 1220875"/>
              <a:gd name="connsiteY6" fmla="*/ 30064 h 268198"/>
              <a:gd name="connsiteX7" fmla="*/ 276 w 1220875"/>
              <a:gd name="connsiteY7" fmla="*/ 268189 h 268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875" h="268198">
                <a:moveTo>
                  <a:pt x="276" y="268189"/>
                </a:moveTo>
                <a:cubicBezTo>
                  <a:pt x="13505" y="266602"/>
                  <a:pt x="437368" y="44352"/>
                  <a:pt x="638451" y="20539"/>
                </a:cubicBezTo>
                <a:cubicBezTo>
                  <a:pt x="839534" y="-3274"/>
                  <a:pt x="1145393" y="120022"/>
                  <a:pt x="1206776" y="125314"/>
                </a:cubicBezTo>
                <a:cubicBezTo>
                  <a:pt x="1268159" y="130606"/>
                  <a:pt x="1115759" y="72397"/>
                  <a:pt x="1006751" y="52289"/>
                </a:cubicBezTo>
                <a:cubicBezTo>
                  <a:pt x="897743" y="32181"/>
                  <a:pt x="608288" y="12601"/>
                  <a:pt x="552726" y="4664"/>
                </a:cubicBezTo>
                <a:cubicBezTo>
                  <a:pt x="497164" y="-3273"/>
                  <a:pt x="672318" y="431"/>
                  <a:pt x="673376" y="4664"/>
                </a:cubicBezTo>
                <a:cubicBezTo>
                  <a:pt x="674434" y="8897"/>
                  <a:pt x="665968" y="-9094"/>
                  <a:pt x="559076" y="30064"/>
                </a:cubicBezTo>
                <a:cubicBezTo>
                  <a:pt x="452184" y="69222"/>
                  <a:pt x="-12953" y="269776"/>
                  <a:pt x="276" y="268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9EE8D384-97EC-9E21-9FC3-66DE7E3489B3}"/>
              </a:ext>
            </a:extLst>
          </p:cNvPr>
          <p:cNvSpPr/>
          <p:nvPr/>
        </p:nvSpPr>
        <p:spPr>
          <a:xfrm>
            <a:off x="7057740" y="892168"/>
            <a:ext cx="844381" cy="1116159"/>
          </a:xfrm>
          <a:custGeom>
            <a:avLst/>
            <a:gdLst>
              <a:gd name="connsiteX0" fmla="*/ 285 w 844381"/>
              <a:gd name="connsiteY0" fmla="*/ 7 h 1116159"/>
              <a:gd name="connsiteX1" fmla="*/ 352710 w 844381"/>
              <a:gd name="connsiteY1" fmla="*/ 508007 h 1116159"/>
              <a:gd name="connsiteX2" fmla="*/ 263810 w 844381"/>
              <a:gd name="connsiteY2" fmla="*/ 393707 h 1116159"/>
              <a:gd name="connsiteX3" fmla="*/ 813085 w 844381"/>
              <a:gd name="connsiteY3" fmla="*/ 1082682 h 1116159"/>
              <a:gd name="connsiteX4" fmla="*/ 724185 w 844381"/>
              <a:gd name="connsiteY4" fmla="*/ 942982 h 1116159"/>
              <a:gd name="connsiteX5" fmla="*/ 286035 w 844381"/>
              <a:gd name="connsiteY5" fmla="*/ 371482 h 1116159"/>
              <a:gd name="connsiteX6" fmla="*/ 292385 w 844381"/>
              <a:gd name="connsiteY6" fmla="*/ 520707 h 1116159"/>
              <a:gd name="connsiteX7" fmla="*/ 285 w 844381"/>
              <a:gd name="connsiteY7" fmla="*/ 7 h 111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4381" h="1116159">
                <a:moveTo>
                  <a:pt x="285" y="7"/>
                </a:moveTo>
                <a:cubicBezTo>
                  <a:pt x="10339" y="-2110"/>
                  <a:pt x="308789" y="442390"/>
                  <a:pt x="352710" y="508007"/>
                </a:cubicBezTo>
                <a:cubicBezTo>
                  <a:pt x="396631" y="573624"/>
                  <a:pt x="263810" y="393707"/>
                  <a:pt x="263810" y="393707"/>
                </a:cubicBezTo>
                <a:lnTo>
                  <a:pt x="813085" y="1082682"/>
                </a:lnTo>
                <a:cubicBezTo>
                  <a:pt x="889814" y="1174228"/>
                  <a:pt x="812027" y="1061515"/>
                  <a:pt x="724185" y="942982"/>
                </a:cubicBezTo>
                <a:cubicBezTo>
                  <a:pt x="636343" y="824449"/>
                  <a:pt x="358002" y="441861"/>
                  <a:pt x="286035" y="371482"/>
                </a:cubicBezTo>
                <a:cubicBezTo>
                  <a:pt x="214068" y="301103"/>
                  <a:pt x="335777" y="584736"/>
                  <a:pt x="292385" y="520707"/>
                </a:cubicBezTo>
                <a:cubicBezTo>
                  <a:pt x="248993" y="456678"/>
                  <a:pt x="-9769" y="2124"/>
                  <a:pt x="285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66FFBFB4-54AF-8F3F-D3CC-5CCEB82B39E5}"/>
              </a:ext>
            </a:extLst>
          </p:cNvPr>
          <p:cNvSpPr/>
          <p:nvPr/>
        </p:nvSpPr>
        <p:spPr>
          <a:xfrm>
            <a:off x="6562386" y="1158853"/>
            <a:ext cx="1066296" cy="818899"/>
          </a:xfrm>
          <a:custGeom>
            <a:avLst/>
            <a:gdLst>
              <a:gd name="connsiteX0" fmla="*/ 339 w 1066296"/>
              <a:gd name="connsiteY0" fmla="*/ 22 h 818899"/>
              <a:gd name="connsiteX1" fmla="*/ 638514 w 1066296"/>
              <a:gd name="connsiteY1" fmla="*/ 412772 h 818899"/>
              <a:gd name="connsiteX2" fmla="*/ 568664 w 1066296"/>
              <a:gd name="connsiteY2" fmla="*/ 368322 h 818899"/>
              <a:gd name="connsiteX3" fmla="*/ 1063964 w 1066296"/>
              <a:gd name="connsiteY3" fmla="*/ 815997 h 818899"/>
              <a:gd name="connsiteX4" fmla="*/ 746464 w 1066296"/>
              <a:gd name="connsiteY4" fmla="*/ 552472 h 818899"/>
              <a:gd name="connsiteX5" fmla="*/ 546439 w 1066296"/>
              <a:gd name="connsiteY5" fmla="*/ 377847 h 818899"/>
              <a:gd name="connsiteX6" fmla="*/ 549614 w 1066296"/>
              <a:gd name="connsiteY6" fmla="*/ 393722 h 818899"/>
              <a:gd name="connsiteX7" fmla="*/ 339 w 1066296"/>
              <a:gd name="connsiteY7" fmla="*/ 22 h 8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6296" h="818899">
                <a:moveTo>
                  <a:pt x="339" y="22"/>
                </a:moveTo>
                <a:cubicBezTo>
                  <a:pt x="15156" y="3197"/>
                  <a:pt x="543793" y="351389"/>
                  <a:pt x="638514" y="412772"/>
                </a:cubicBezTo>
                <a:cubicBezTo>
                  <a:pt x="733235" y="474155"/>
                  <a:pt x="497756" y="301118"/>
                  <a:pt x="568664" y="368322"/>
                </a:cubicBezTo>
                <a:cubicBezTo>
                  <a:pt x="639572" y="435526"/>
                  <a:pt x="1034331" y="785305"/>
                  <a:pt x="1063964" y="815997"/>
                </a:cubicBezTo>
                <a:cubicBezTo>
                  <a:pt x="1093597" y="846689"/>
                  <a:pt x="832718" y="625497"/>
                  <a:pt x="746464" y="552472"/>
                </a:cubicBezTo>
                <a:cubicBezTo>
                  <a:pt x="660210" y="479447"/>
                  <a:pt x="579247" y="404305"/>
                  <a:pt x="546439" y="377847"/>
                </a:cubicBezTo>
                <a:cubicBezTo>
                  <a:pt x="513631" y="351389"/>
                  <a:pt x="638514" y="454576"/>
                  <a:pt x="549614" y="393722"/>
                </a:cubicBezTo>
                <a:cubicBezTo>
                  <a:pt x="460714" y="332868"/>
                  <a:pt x="-14478" y="-3153"/>
                  <a:pt x="339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08DD0570-768B-8D7A-AA70-95C1FB091DE4}"/>
              </a:ext>
            </a:extLst>
          </p:cNvPr>
          <p:cNvSpPr/>
          <p:nvPr/>
        </p:nvSpPr>
        <p:spPr>
          <a:xfrm>
            <a:off x="5717407" y="842761"/>
            <a:ext cx="1164657" cy="395576"/>
          </a:xfrm>
          <a:custGeom>
            <a:avLst/>
            <a:gdLst>
              <a:gd name="connsiteX0" fmla="*/ 768 w 1164657"/>
              <a:gd name="connsiteY0" fmla="*/ 395489 h 395576"/>
              <a:gd name="connsiteX1" fmla="*/ 657993 w 1164657"/>
              <a:gd name="connsiteY1" fmla="*/ 58939 h 395576"/>
              <a:gd name="connsiteX2" fmla="*/ 1150118 w 1164657"/>
              <a:gd name="connsiteY2" fmla="*/ 52589 h 395576"/>
              <a:gd name="connsiteX3" fmla="*/ 1007243 w 1164657"/>
              <a:gd name="connsiteY3" fmla="*/ 49414 h 395576"/>
              <a:gd name="connsiteX4" fmla="*/ 727843 w 1164657"/>
              <a:gd name="connsiteY4" fmla="*/ 30364 h 395576"/>
              <a:gd name="connsiteX5" fmla="*/ 794518 w 1164657"/>
              <a:gd name="connsiteY5" fmla="*/ 24014 h 395576"/>
              <a:gd name="connsiteX6" fmla="*/ 768 w 1164657"/>
              <a:gd name="connsiteY6" fmla="*/ 395489 h 39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4657" h="395576">
                <a:moveTo>
                  <a:pt x="768" y="395489"/>
                </a:moveTo>
                <a:cubicBezTo>
                  <a:pt x="-21986" y="401310"/>
                  <a:pt x="466435" y="116089"/>
                  <a:pt x="657993" y="58939"/>
                </a:cubicBezTo>
                <a:cubicBezTo>
                  <a:pt x="849551" y="1789"/>
                  <a:pt x="1091910" y="54177"/>
                  <a:pt x="1150118" y="52589"/>
                </a:cubicBezTo>
                <a:cubicBezTo>
                  <a:pt x="1208326" y="51001"/>
                  <a:pt x="1077622" y="53118"/>
                  <a:pt x="1007243" y="49414"/>
                </a:cubicBezTo>
                <a:cubicBezTo>
                  <a:pt x="936864" y="45710"/>
                  <a:pt x="763297" y="34597"/>
                  <a:pt x="727843" y="30364"/>
                </a:cubicBezTo>
                <a:cubicBezTo>
                  <a:pt x="692389" y="26131"/>
                  <a:pt x="910935" y="-31548"/>
                  <a:pt x="794518" y="24014"/>
                </a:cubicBezTo>
                <a:lnTo>
                  <a:pt x="768" y="39548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E112067B-C6DF-4C99-D70C-A6BB65E3BBF4}"/>
              </a:ext>
            </a:extLst>
          </p:cNvPr>
          <p:cNvSpPr/>
          <p:nvPr/>
        </p:nvSpPr>
        <p:spPr>
          <a:xfrm>
            <a:off x="6267293" y="1078636"/>
            <a:ext cx="948703" cy="1209498"/>
          </a:xfrm>
          <a:custGeom>
            <a:avLst/>
            <a:gdLst>
              <a:gd name="connsiteX0" fmla="*/ 9682 w 948703"/>
              <a:gd name="connsiteY0" fmla="*/ 10389 h 1209498"/>
              <a:gd name="connsiteX1" fmla="*/ 647857 w 948703"/>
              <a:gd name="connsiteY1" fmla="*/ 718414 h 1209498"/>
              <a:gd name="connsiteX2" fmla="*/ 581182 w 948703"/>
              <a:gd name="connsiteY2" fmla="*/ 645389 h 1209498"/>
              <a:gd name="connsiteX3" fmla="*/ 936782 w 948703"/>
              <a:gd name="connsiteY3" fmla="*/ 1194664 h 1209498"/>
              <a:gd name="connsiteX4" fmla="*/ 819307 w 948703"/>
              <a:gd name="connsiteY4" fmla="*/ 994639 h 1209498"/>
              <a:gd name="connsiteX5" fmla="*/ 381157 w 948703"/>
              <a:gd name="connsiteY5" fmla="*/ 381864 h 1209498"/>
              <a:gd name="connsiteX6" fmla="*/ 409732 w 948703"/>
              <a:gd name="connsiteY6" fmla="*/ 394564 h 1209498"/>
              <a:gd name="connsiteX7" fmla="*/ 270032 w 948703"/>
              <a:gd name="connsiteY7" fmla="*/ 302489 h 1209498"/>
              <a:gd name="connsiteX8" fmla="*/ 9682 w 948703"/>
              <a:gd name="connsiteY8" fmla="*/ 10389 h 120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8703" h="1209498">
                <a:moveTo>
                  <a:pt x="9682" y="10389"/>
                </a:moveTo>
                <a:lnTo>
                  <a:pt x="647857" y="718414"/>
                </a:lnTo>
                <a:cubicBezTo>
                  <a:pt x="743107" y="824247"/>
                  <a:pt x="533028" y="566014"/>
                  <a:pt x="581182" y="645389"/>
                </a:cubicBezTo>
                <a:cubicBezTo>
                  <a:pt x="629336" y="724764"/>
                  <a:pt x="897095" y="1136456"/>
                  <a:pt x="936782" y="1194664"/>
                </a:cubicBezTo>
                <a:cubicBezTo>
                  <a:pt x="976469" y="1252872"/>
                  <a:pt x="911911" y="1130106"/>
                  <a:pt x="819307" y="994639"/>
                </a:cubicBezTo>
                <a:cubicBezTo>
                  <a:pt x="726703" y="859172"/>
                  <a:pt x="449419" y="481876"/>
                  <a:pt x="381157" y="381864"/>
                </a:cubicBezTo>
                <a:cubicBezTo>
                  <a:pt x="312895" y="281852"/>
                  <a:pt x="428253" y="407793"/>
                  <a:pt x="409732" y="394564"/>
                </a:cubicBezTo>
                <a:cubicBezTo>
                  <a:pt x="391211" y="381335"/>
                  <a:pt x="330886" y="365989"/>
                  <a:pt x="270032" y="302489"/>
                </a:cubicBezTo>
                <a:cubicBezTo>
                  <a:pt x="209178" y="238989"/>
                  <a:pt x="-53289" y="-58932"/>
                  <a:pt x="9682" y="10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FFB07BB0-B917-8F8E-D5BD-4378A72D0A4F}"/>
              </a:ext>
            </a:extLst>
          </p:cNvPr>
          <p:cNvSpPr/>
          <p:nvPr/>
        </p:nvSpPr>
        <p:spPr>
          <a:xfrm>
            <a:off x="6867684" y="865936"/>
            <a:ext cx="721764" cy="517023"/>
          </a:xfrm>
          <a:custGeom>
            <a:avLst/>
            <a:gdLst>
              <a:gd name="connsiteX0" fmla="*/ 6191 w 721764"/>
              <a:gd name="connsiteY0" fmla="*/ 4014 h 517023"/>
              <a:gd name="connsiteX1" fmla="*/ 691991 w 721764"/>
              <a:gd name="connsiteY1" fmla="*/ 496139 h 517023"/>
              <a:gd name="connsiteX2" fmla="*/ 568166 w 721764"/>
              <a:gd name="connsiteY2" fmla="*/ 407239 h 517023"/>
              <a:gd name="connsiteX3" fmla="*/ 295116 w 721764"/>
              <a:gd name="connsiteY3" fmla="*/ 235789 h 517023"/>
              <a:gd name="connsiteX4" fmla="*/ 349091 w 721764"/>
              <a:gd name="connsiteY4" fmla="*/ 261189 h 517023"/>
              <a:gd name="connsiteX5" fmla="*/ 6191 w 721764"/>
              <a:gd name="connsiteY5" fmla="*/ 4014 h 51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1764" h="517023">
                <a:moveTo>
                  <a:pt x="6191" y="4014"/>
                </a:moveTo>
                <a:cubicBezTo>
                  <a:pt x="63341" y="43172"/>
                  <a:pt x="691991" y="496139"/>
                  <a:pt x="691991" y="496139"/>
                </a:cubicBezTo>
                <a:cubicBezTo>
                  <a:pt x="785654" y="563343"/>
                  <a:pt x="634312" y="450631"/>
                  <a:pt x="568166" y="407239"/>
                </a:cubicBezTo>
                <a:cubicBezTo>
                  <a:pt x="502020" y="363847"/>
                  <a:pt x="331629" y="260131"/>
                  <a:pt x="295116" y="235789"/>
                </a:cubicBezTo>
                <a:cubicBezTo>
                  <a:pt x="258604" y="211447"/>
                  <a:pt x="393012" y="298231"/>
                  <a:pt x="349091" y="261189"/>
                </a:cubicBezTo>
                <a:cubicBezTo>
                  <a:pt x="305170" y="224147"/>
                  <a:pt x="-50959" y="-35144"/>
                  <a:pt x="6191" y="4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7488D69C-2C53-5D4F-61BD-598177940BB8}"/>
              </a:ext>
            </a:extLst>
          </p:cNvPr>
          <p:cNvSpPr/>
          <p:nvPr/>
        </p:nvSpPr>
        <p:spPr>
          <a:xfrm>
            <a:off x="6491528" y="1028730"/>
            <a:ext cx="1250000" cy="987470"/>
          </a:xfrm>
          <a:custGeom>
            <a:avLst/>
            <a:gdLst>
              <a:gd name="connsiteX0" fmla="*/ 4522 w 1250000"/>
              <a:gd name="connsiteY0" fmla="*/ 3145 h 987470"/>
              <a:gd name="connsiteX1" fmla="*/ 763347 w 1250000"/>
              <a:gd name="connsiteY1" fmla="*/ 346045 h 987470"/>
              <a:gd name="connsiteX2" fmla="*/ 610947 w 1250000"/>
              <a:gd name="connsiteY2" fmla="*/ 320645 h 987470"/>
              <a:gd name="connsiteX3" fmla="*/ 874472 w 1250000"/>
              <a:gd name="connsiteY3" fmla="*/ 485745 h 987470"/>
              <a:gd name="connsiteX4" fmla="*/ 1236422 w 1250000"/>
              <a:gd name="connsiteY4" fmla="*/ 965170 h 987470"/>
              <a:gd name="connsiteX5" fmla="*/ 1131647 w 1250000"/>
              <a:gd name="connsiteY5" fmla="*/ 854045 h 987470"/>
              <a:gd name="connsiteX6" fmla="*/ 741122 w 1250000"/>
              <a:gd name="connsiteY6" fmla="*/ 377795 h 987470"/>
              <a:gd name="connsiteX7" fmla="*/ 585547 w 1250000"/>
              <a:gd name="connsiteY7" fmla="*/ 276195 h 987470"/>
              <a:gd name="connsiteX8" fmla="*/ 274397 w 1250000"/>
              <a:gd name="connsiteY8" fmla="*/ 104745 h 987470"/>
              <a:gd name="connsiteX9" fmla="*/ 439497 w 1250000"/>
              <a:gd name="connsiteY9" fmla="*/ 171420 h 987470"/>
              <a:gd name="connsiteX10" fmla="*/ 4522 w 1250000"/>
              <a:gd name="connsiteY10" fmla="*/ 3145 h 98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50000" h="987470">
                <a:moveTo>
                  <a:pt x="4522" y="3145"/>
                </a:moveTo>
                <a:cubicBezTo>
                  <a:pt x="58497" y="32249"/>
                  <a:pt x="662276" y="293128"/>
                  <a:pt x="763347" y="346045"/>
                </a:cubicBezTo>
                <a:cubicBezTo>
                  <a:pt x="864418" y="398962"/>
                  <a:pt x="592426" y="297362"/>
                  <a:pt x="610947" y="320645"/>
                </a:cubicBezTo>
                <a:cubicBezTo>
                  <a:pt x="629468" y="343928"/>
                  <a:pt x="770226" y="378324"/>
                  <a:pt x="874472" y="485745"/>
                </a:cubicBezTo>
                <a:cubicBezTo>
                  <a:pt x="978718" y="593166"/>
                  <a:pt x="1193560" y="903787"/>
                  <a:pt x="1236422" y="965170"/>
                </a:cubicBezTo>
                <a:cubicBezTo>
                  <a:pt x="1279284" y="1026553"/>
                  <a:pt x="1214197" y="951941"/>
                  <a:pt x="1131647" y="854045"/>
                </a:cubicBezTo>
                <a:cubicBezTo>
                  <a:pt x="1049097" y="756149"/>
                  <a:pt x="832139" y="474103"/>
                  <a:pt x="741122" y="377795"/>
                </a:cubicBezTo>
                <a:cubicBezTo>
                  <a:pt x="650105" y="281487"/>
                  <a:pt x="663334" y="321703"/>
                  <a:pt x="585547" y="276195"/>
                </a:cubicBezTo>
                <a:cubicBezTo>
                  <a:pt x="507760" y="230687"/>
                  <a:pt x="298739" y="122208"/>
                  <a:pt x="274397" y="104745"/>
                </a:cubicBezTo>
                <a:cubicBezTo>
                  <a:pt x="250055" y="87282"/>
                  <a:pt x="482360" y="186766"/>
                  <a:pt x="439497" y="171420"/>
                </a:cubicBezTo>
                <a:cubicBezTo>
                  <a:pt x="396634" y="156074"/>
                  <a:pt x="-49453" y="-25959"/>
                  <a:pt x="4522" y="3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FA05EFB7-C1BC-CB08-AB79-E639070CE691}"/>
              </a:ext>
            </a:extLst>
          </p:cNvPr>
          <p:cNvSpPr/>
          <p:nvPr/>
        </p:nvSpPr>
        <p:spPr>
          <a:xfrm>
            <a:off x="7844446" y="1737963"/>
            <a:ext cx="469643" cy="957106"/>
          </a:xfrm>
          <a:custGeom>
            <a:avLst/>
            <a:gdLst>
              <a:gd name="connsiteX0" fmla="*/ 3455 w 469643"/>
              <a:gd name="connsiteY0" fmla="*/ 6947 h 957106"/>
              <a:gd name="connsiteX1" fmla="*/ 347404 w 469643"/>
              <a:gd name="connsiteY1" fmla="*/ 745178 h 957106"/>
              <a:gd name="connsiteX2" fmla="*/ 339015 w 469643"/>
              <a:gd name="connsiteY2" fmla="*/ 661288 h 957106"/>
              <a:gd name="connsiteX3" fmla="*/ 469044 w 469643"/>
              <a:gd name="connsiteY3" fmla="*/ 954903 h 957106"/>
              <a:gd name="connsiteX4" fmla="*/ 376765 w 469643"/>
              <a:gd name="connsiteY4" fmla="*/ 770345 h 957106"/>
              <a:gd name="connsiteX5" fmla="*/ 141873 w 469643"/>
              <a:gd name="connsiteY5" fmla="*/ 321534 h 957106"/>
              <a:gd name="connsiteX6" fmla="*/ 167040 w 469643"/>
              <a:gd name="connsiteY6" fmla="*/ 371868 h 957106"/>
              <a:gd name="connsiteX7" fmla="*/ 3455 w 469643"/>
              <a:gd name="connsiteY7" fmla="*/ 6947 h 95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9643" h="957106">
                <a:moveTo>
                  <a:pt x="3455" y="6947"/>
                </a:moveTo>
                <a:cubicBezTo>
                  <a:pt x="33516" y="69165"/>
                  <a:pt x="291477" y="636121"/>
                  <a:pt x="347404" y="745178"/>
                </a:cubicBezTo>
                <a:cubicBezTo>
                  <a:pt x="403331" y="854235"/>
                  <a:pt x="318742" y="626334"/>
                  <a:pt x="339015" y="661288"/>
                </a:cubicBezTo>
                <a:cubicBezTo>
                  <a:pt x="359288" y="696242"/>
                  <a:pt x="462752" y="936727"/>
                  <a:pt x="469044" y="954903"/>
                </a:cubicBezTo>
                <a:cubicBezTo>
                  <a:pt x="475336" y="973079"/>
                  <a:pt x="431293" y="875906"/>
                  <a:pt x="376765" y="770345"/>
                </a:cubicBezTo>
                <a:cubicBezTo>
                  <a:pt x="322237" y="664784"/>
                  <a:pt x="176827" y="387947"/>
                  <a:pt x="141873" y="321534"/>
                </a:cubicBezTo>
                <a:cubicBezTo>
                  <a:pt x="106919" y="255121"/>
                  <a:pt x="185216" y="424299"/>
                  <a:pt x="167040" y="371868"/>
                </a:cubicBezTo>
                <a:cubicBezTo>
                  <a:pt x="148864" y="319437"/>
                  <a:pt x="-26606" y="-55271"/>
                  <a:pt x="3455" y="6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7D567894-A749-DBD2-0D56-D561D96B3EBF}"/>
              </a:ext>
            </a:extLst>
          </p:cNvPr>
          <p:cNvSpPr/>
          <p:nvPr/>
        </p:nvSpPr>
        <p:spPr>
          <a:xfrm>
            <a:off x="6685477" y="1270896"/>
            <a:ext cx="1060040" cy="1691778"/>
          </a:xfrm>
          <a:custGeom>
            <a:avLst/>
            <a:gdLst>
              <a:gd name="connsiteX0" fmla="*/ 29910 w 1060040"/>
              <a:gd name="connsiteY0" fmla="*/ 71343 h 1691778"/>
              <a:gd name="connsiteX1" fmla="*/ 80244 w 1060040"/>
              <a:gd name="connsiteY1" fmla="*/ 109093 h 1691778"/>
              <a:gd name="connsiteX2" fmla="*/ 541639 w 1060040"/>
              <a:gd name="connsiteY2" fmla="*/ 901853 h 1691778"/>
              <a:gd name="connsiteX3" fmla="*/ 554222 w 1060040"/>
              <a:gd name="connsiteY3" fmla="*/ 834741 h 1691778"/>
              <a:gd name="connsiteX4" fmla="*/ 1040784 w 1060040"/>
              <a:gd name="connsiteY4" fmla="*/ 1669445 h 1691778"/>
              <a:gd name="connsiteX5" fmla="*/ 923338 w 1060040"/>
              <a:gd name="connsiteY5" fmla="*/ 1396803 h 1691778"/>
              <a:gd name="connsiteX6" fmla="*/ 558417 w 1060040"/>
              <a:gd name="connsiteY6" fmla="*/ 805379 h 1691778"/>
              <a:gd name="connsiteX7" fmla="*/ 558417 w 1060040"/>
              <a:gd name="connsiteY7" fmla="*/ 906047 h 1691778"/>
              <a:gd name="connsiteX8" fmla="*/ 399026 w 1060040"/>
              <a:gd name="connsiteY8" fmla="*/ 713100 h 1691778"/>
              <a:gd name="connsiteX9" fmla="*/ 29910 w 1060040"/>
              <a:gd name="connsiteY9" fmla="*/ 71343 h 1691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0040" h="1691778">
                <a:moveTo>
                  <a:pt x="29910" y="71343"/>
                </a:moveTo>
                <a:cubicBezTo>
                  <a:pt x="-23220" y="-29325"/>
                  <a:pt x="-5044" y="-29325"/>
                  <a:pt x="80244" y="109093"/>
                </a:cubicBezTo>
                <a:cubicBezTo>
                  <a:pt x="165532" y="247511"/>
                  <a:pt x="462643" y="780912"/>
                  <a:pt x="541639" y="901853"/>
                </a:cubicBezTo>
                <a:cubicBezTo>
                  <a:pt x="620635" y="1022794"/>
                  <a:pt x="471031" y="706809"/>
                  <a:pt x="554222" y="834741"/>
                </a:cubicBezTo>
                <a:cubicBezTo>
                  <a:pt x="637413" y="962673"/>
                  <a:pt x="979265" y="1575768"/>
                  <a:pt x="1040784" y="1669445"/>
                </a:cubicBezTo>
                <a:cubicBezTo>
                  <a:pt x="1102303" y="1763122"/>
                  <a:pt x="1003732" y="1540814"/>
                  <a:pt x="923338" y="1396803"/>
                </a:cubicBezTo>
                <a:cubicBezTo>
                  <a:pt x="842944" y="1252792"/>
                  <a:pt x="619237" y="887172"/>
                  <a:pt x="558417" y="805379"/>
                </a:cubicBezTo>
                <a:cubicBezTo>
                  <a:pt x="497597" y="723586"/>
                  <a:pt x="584982" y="921427"/>
                  <a:pt x="558417" y="906047"/>
                </a:cubicBezTo>
                <a:cubicBezTo>
                  <a:pt x="531852" y="890667"/>
                  <a:pt x="485013" y="853615"/>
                  <a:pt x="399026" y="713100"/>
                </a:cubicBezTo>
                <a:cubicBezTo>
                  <a:pt x="313039" y="572585"/>
                  <a:pt x="83040" y="172011"/>
                  <a:pt x="29910" y="71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86857BDE-48FD-D249-8713-29064EB91004}"/>
              </a:ext>
            </a:extLst>
          </p:cNvPr>
          <p:cNvSpPr/>
          <p:nvPr/>
        </p:nvSpPr>
        <p:spPr>
          <a:xfrm>
            <a:off x="7711622" y="3170840"/>
            <a:ext cx="86415" cy="292689"/>
          </a:xfrm>
          <a:custGeom>
            <a:avLst/>
            <a:gdLst>
              <a:gd name="connsiteX0" fmla="*/ 57603 w 86415"/>
              <a:gd name="connsiteY0" fmla="*/ 985 h 292689"/>
              <a:gd name="connsiteX1" fmla="*/ 41728 w 86415"/>
              <a:gd name="connsiteY1" fmla="*/ 115285 h 292689"/>
              <a:gd name="connsiteX2" fmla="*/ 44903 w 86415"/>
              <a:gd name="connsiteY2" fmla="*/ 188310 h 292689"/>
              <a:gd name="connsiteX3" fmla="*/ 32203 w 86415"/>
              <a:gd name="connsiteY3" fmla="*/ 156560 h 292689"/>
              <a:gd name="connsiteX4" fmla="*/ 83003 w 86415"/>
              <a:gd name="connsiteY4" fmla="*/ 286735 h 292689"/>
              <a:gd name="connsiteX5" fmla="*/ 76653 w 86415"/>
              <a:gd name="connsiteY5" fmla="*/ 258160 h 292689"/>
              <a:gd name="connsiteX6" fmla="*/ 35378 w 86415"/>
              <a:gd name="connsiteY6" fmla="*/ 147035 h 292689"/>
              <a:gd name="connsiteX7" fmla="*/ 453 w 86415"/>
              <a:gd name="connsiteY7" fmla="*/ 185135 h 292689"/>
              <a:gd name="connsiteX8" fmla="*/ 57603 w 86415"/>
              <a:gd name="connsiteY8" fmla="*/ 985 h 292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15" h="292689">
                <a:moveTo>
                  <a:pt x="57603" y="985"/>
                </a:moveTo>
                <a:cubicBezTo>
                  <a:pt x="64482" y="-10657"/>
                  <a:pt x="43845" y="84064"/>
                  <a:pt x="41728" y="115285"/>
                </a:cubicBezTo>
                <a:cubicBezTo>
                  <a:pt x="39611" y="146506"/>
                  <a:pt x="46490" y="181431"/>
                  <a:pt x="44903" y="188310"/>
                </a:cubicBezTo>
                <a:cubicBezTo>
                  <a:pt x="43316" y="195189"/>
                  <a:pt x="25853" y="140156"/>
                  <a:pt x="32203" y="156560"/>
                </a:cubicBezTo>
                <a:cubicBezTo>
                  <a:pt x="38553" y="172964"/>
                  <a:pt x="75595" y="269802"/>
                  <a:pt x="83003" y="286735"/>
                </a:cubicBezTo>
                <a:cubicBezTo>
                  <a:pt x="90411" y="303668"/>
                  <a:pt x="84591" y="281443"/>
                  <a:pt x="76653" y="258160"/>
                </a:cubicBezTo>
                <a:cubicBezTo>
                  <a:pt x="68716" y="234877"/>
                  <a:pt x="48078" y="159206"/>
                  <a:pt x="35378" y="147035"/>
                </a:cubicBezTo>
                <a:cubicBezTo>
                  <a:pt x="22678" y="134864"/>
                  <a:pt x="-3780" y="202597"/>
                  <a:pt x="453" y="185135"/>
                </a:cubicBezTo>
                <a:cubicBezTo>
                  <a:pt x="4686" y="167673"/>
                  <a:pt x="50724" y="12627"/>
                  <a:pt x="57603" y="9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035C3DE9-558A-9BFF-9A6F-CB2F60767743}"/>
              </a:ext>
            </a:extLst>
          </p:cNvPr>
          <p:cNvSpPr/>
          <p:nvPr/>
        </p:nvSpPr>
        <p:spPr>
          <a:xfrm>
            <a:off x="7727164" y="3210887"/>
            <a:ext cx="92286" cy="261046"/>
          </a:xfrm>
          <a:custGeom>
            <a:avLst/>
            <a:gdLst>
              <a:gd name="connsiteX0" fmla="*/ 786 w 92286"/>
              <a:gd name="connsiteY0" fmla="*/ 2213 h 261046"/>
              <a:gd name="connsiteX1" fmla="*/ 86511 w 92286"/>
              <a:gd name="connsiteY1" fmla="*/ 246688 h 261046"/>
              <a:gd name="connsiteX2" fmla="*/ 80161 w 92286"/>
              <a:gd name="connsiteY2" fmla="*/ 221288 h 261046"/>
              <a:gd name="connsiteX3" fmla="*/ 45236 w 92286"/>
              <a:gd name="connsiteY3" fmla="*/ 129213 h 261046"/>
              <a:gd name="connsiteX4" fmla="*/ 786 w 92286"/>
              <a:gd name="connsiteY4" fmla="*/ 2213 h 26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86" h="261046">
                <a:moveTo>
                  <a:pt x="786" y="2213"/>
                </a:moveTo>
                <a:cubicBezTo>
                  <a:pt x="7665" y="21792"/>
                  <a:pt x="73282" y="210176"/>
                  <a:pt x="86511" y="246688"/>
                </a:cubicBezTo>
                <a:cubicBezTo>
                  <a:pt x="99740" y="283201"/>
                  <a:pt x="87040" y="240867"/>
                  <a:pt x="80161" y="221288"/>
                </a:cubicBezTo>
                <a:cubicBezTo>
                  <a:pt x="73282" y="201709"/>
                  <a:pt x="56349" y="159905"/>
                  <a:pt x="45236" y="129213"/>
                </a:cubicBezTo>
                <a:cubicBezTo>
                  <a:pt x="34124" y="98521"/>
                  <a:pt x="-6093" y="-17366"/>
                  <a:pt x="786" y="2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2519DF08-D42F-8F63-FE0D-F24714D831E9}"/>
              </a:ext>
            </a:extLst>
          </p:cNvPr>
          <p:cNvSpPr/>
          <p:nvPr/>
        </p:nvSpPr>
        <p:spPr>
          <a:xfrm>
            <a:off x="7756400" y="3451206"/>
            <a:ext cx="171181" cy="16026"/>
          </a:xfrm>
          <a:custGeom>
            <a:avLst/>
            <a:gdLst>
              <a:gd name="connsiteX0" fmla="*/ 125 w 171181"/>
              <a:gd name="connsiteY0" fmla="*/ 12719 h 16026"/>
              <a:gd name="connsiteX1" fmla="*/ 127125 w 171181"/>
              <a:gd name="connsiteY1" fmla="*/ 15894 h 16026"/>
              <a:gd name="connsiteX2" fmla="*/ 165225 w 171181"/>
              <a:gd name="connsiteY2" fmla="*/ 9544 h 16026"/>
              <a:gd name="connsiteX3" fmla="*/ 152525 w 171181"/>
              <a:gd name="connsiteY3" fmla="*/ 19 h 16026"/>
              <a:gd name="connsiteX4" fmla="*/ 125 w 171181"/>
              <a:gd name="connsiteY4" fmla="*/ 12719 h 16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81" h="16026">
                <a:moveTo>
                  <a:pt x="125" y="12719"/>
                </a:moveTo>
                <a:cubicBezTo>
                  <a:pt x="-4108" y="15365"/>
                  <a:pt x="99608" y="16423"/>
                  <a:pt x="127125" y="15894"/>
                </a:cubicBezTo>
                <a:cubicBezTo>
                  <a:pt x="154642" y="15365"/>
                  <a:pt x="165225" y="9544"/>
                  <a:pt x="165225" y="9544"/>
                </a:cubicBezTo>
                <a:cubicBezTo>
                  <a:pt x="169458" y="6898"/>
                  <a:pt x="181100" y="548"/>
                  <a:pt x="152525" y="19"/>
                </a:cubicBezTo>
                <a:cubicBezTo>
                  <a:pt x="123950" y="-510"/>
                  <a:pt x="4358" y="10073"/>
                  <a:pt x="125" y="12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315977E6-3CDE-2FA0-B3C5-492BD9286CF4}"/>
              </a:ext>
            </a:extLst>
          </p:cNvPr>
          <p:cNvSpPr/>
          <p:nvPr/>
        </p:nvSpPr>
        <p:spPr>
          <a:xfrm>
            <a:off x="5669818" y="4533357"/>
            <a:ext cx="688443" cy="423872"/>
          </a:xfrm>
          <a:custGeom>
            <a:avLst/>
            <a:gdLst>
              <a:gd name="connsiteX0" fmla="*/ 137257 w 688443"/>
              <a:gd name="connsiteY0" fmla="*/ 543 h 423872"/>
              <a:gd name="connsiteX1" fmla="*/ 121382 w 688443"/>
              <a:gd name="connsiteY1" fmla="*/ 111668 h 423872"/>
              <a:gd name="connsiteX2" fmla="*/ 140432 w 688443"/>
              <a:gd name="connsiteY2" fmla="*/ 229143 h 423872"/>
              <a:gd name="connsiteX3" fmla="*/ 127732 w 688443"/>
              <a:gd name="connsiteY3" fmla="*/ 222793 h 423872"/>
              <a:gd name="connsiteX4" fmla="*/ 210282 w 688443"/>
              <a:gd name="connsiteY4" fmla="*/ 305343 h 423872"/>
              <a:gd name="connsiteX5" fmla="*/ 165832 w 688443"/>
              <a:gd name="connsiteY5" fmla="*/ 305343 h 423872"/>
              <a:gd name="connsiteX6" fmla="*/ 391257 w 688443"/>
              <a:gd name="connsiteY6" fmla="*/ 292643 h 423872"/>
              <a:gd name="connsiteX7" fmla="*/ 448407 w 688443"/>
              <a:gd name="connsiteY7" fmla="*/ 298993 h 423872"/>
              <a:gd name="connsiteX8" fmla="*/ 467457 w 688443"/>
              <a:gd name="connsiteY8" fmla="*/ 273593 h 423872"/>
              <a:gd name="connsiteX9" fmla="*/ 511907 w 688443"/>
              <a:gd name="connsiteY9" fmla="*/ 267243 h 423872"/>
              <a:gd name="connsiteX10" fmla="*/ 680182 w 688443"/>
              <a:gd name="connsiteY10" fmla="*/ 340268 h 423872"/>
              <a:gd name="connsiteX11" fmla="*/ 664307 w 688443"/>
              <a:gd name="connsiteY11" fmla="*/ 346618 h 423872"/>
              <a:gd name="connsiteX12" fmla="*/ 461107 w 688443"/>
              <a:gd name="connsiteY12" fmla="*/ 422818 h 423872"/>
              <a:gd name="connsiteX13" fmla="*/ 607157 w 688443"/>
              <a:gd name="connsiteY13" fmla="*/ 391068 h 423872"/>
              <a:gd name="connsiteX14" fmla="*/ 530957 w 688443"/>
              <a:gd name="connsiteY14" fmla="*/ 391068 h 423872"/>
              <a:gd name="connsiteX15" fmla="*/ 419832 w 688443"/>
              <a:gd name="connsiteY15" fmla="*/ 372018 h 423872"/>
              <a:gd name="connsiteX16" fmla="*/ 435707 w 688443"/>
              <a:gd name="connsiteY16" fmla="*/ 372018 h 423872"/>
              <a:gd name="connsiteX17" fmla="*/ 283307 w 688443"/>
              <a:gd name="connsiteY17" fmla="*/ 337093 h 423872"/>
              <a:gd name="connsiteX18" fmla="*/ 162657 w 688443"/>
              <a:gd name="connsiteY18" fmla="*/ 340268 h 423872"/>
              <a:gd name="connsiteX19" fmla="*/ 197582 w 688443"/>
              <a:gd name="connsiteY19" fmla="*/ 349793 h 423872"/>
              <a:gd name="connsiteX20" fmla="*/ 89632 w 688443"/>
              <a:gd name="connsiteY20" fmla="*/ 254543 h 423872"/>
              <a:gd name="connsiteX21" fmla="*/ 89632 w 688443"/>
              <a:gd name="connsiteY21" fmla="*/ 276768 h 423872"/>
              <a:gd name="connsiteX22" fmla="*/ 51532 w 688443"/>
              <a:gd name="connsiteY22" fmla="*/ 210093 h 423872"/>
              <a:gd name="connsiteX23" fmla="*/ 76932 w 688443"/>
              <a:gd name="connsiteY23" fmla="*/ 102143 h 423872"/>
              <a:gd name="connsiteX24" fmla="*/ 732 w 688443"/>
              <a:gd name="connsiteY24" fmla="*/ 159293 h 423872"/>
              <a:gd name="connsiteX25" fmla="*/ 137257 w 688443"/>
              <a:gd name="connsiteY25" fmla="*/ 543 h 42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88443" h="423872">
                <a:moveTo>
                  <a:pt x="137257" y="543"/>
                </a:moveTo>
                <a:cubicBezTo>
                  <a:pt x="157365" y="-7394"/>
                  <a:pt x="120853" y="73568"/>
                  <a:pt x="121382" y="111668"/>
                </a:cubicBezTo>
                <a:cubicBezTo>
                  <a:pt x="121911" y="149768"/>
                  <a:pt x="140432" y="229143"/>
                  <a:pt x="140432" y="229143"/>
                </a:cubicBezTo>
                <a:cubicBezTo>
                  <a:pt x="141490" y="247664"/>
                  <a:pt x="116090" y="210093"/>
                  <a:pt x="127732" y="222793"/>
                </a:cubicBezTo>
                <a:cubicBezTo>
                  <a:pt x="139374" y="235493"/>
                  <a:pt x="203932" y="291585"/>
                  <a:pt x="210282" y="305343"/>
                </a:cubicBezTo>
                <a:cubicBezTo>
                  <a:pt x="216632" y="319101"/>
                  <a:pt x="135670" y="307460"/>
                  <a:pt x="165832" y="305343"/>
                </a:cubicBezTo>
                <a:cubicBezTo>
                  <a:pt x="195994" y="303226"/>
                  <a:pt x="344161" y="293701"/>
                  <a:pt x="391257" y="292643"/>
                </a:cubicBezTo>
                <a:cubicBezTo>
                  <a:pt x="438353" y="291585"/>
                  <a:pt x="435707" y="302168"/>
                  <a:pt x="448407" y="298993"/>
                </a:cubicBezTo>
                <a:cubicBezTo>
                  <a:pt x="461107" y="295818"/>
                  <a:pt x="456874" y="278885"/>
                  <a:pt x="467457" y="273593"/>
                </a:cubicBezTo>
                <a:cubicBezTo>
                  <a:pt x="478040" y="268301"/>
                  <a:pt x="476453" y="256131"/>
                  <a:pt x="511907" y="267243"/>
                </a:cubicBezTo>
                <a:cubicBezTo>
                  <a:pt x="547361" y="278356"/>
                  <a:pt x="680182" y="340268"/>
                  <a:pt x="680182" y="340268"/>
                </a:cubicBezTo>
                <a:cubicBezTo>
                  <a:pt x="705582" y="353497"/>
                  <a:pt x="664307" y="346618"/>
                  <a:pt x="664307" y="346618"/>
                </a:cubicBezTo>
                <a:cubicBezTo>
                  <a:pt x="627795" y="360376"/>
                  <a:pt x="470632" y="415410"/>
                  <a:pt x="461107" y="422818"/>
                </a:cubicBezTo>
                <a:cubicBezTo>
                  <a:pt x="451582" y="430226"/>
                  <a:pt x="595515" y="396360"/>
                  <a:pt x="607157" y="391068"/>
                </a:cubicBezTo>
                <a:cubicBezTo>
                  <a:pt x="618799" y="385776"/>
                  <a:pt x="562178" y="394243"/>
                  <a:pt x="530957" y="391068"/>
                </a:cubicBezTo>
                <a:cubicBezTo>
                  <a:pt x="499736" y="387893"/>
                  <a:pt x="419832" y="372018"/>
                  <a:pt x="419832" y="372018"/>
                </a:cubicBezTo>
                <a:cubicBezTo>
                  <a:pt x="403957" y="368843"/>
                  <a:pt x="458461" y="377839"/>
                  <a:pt x="435707" y="372018"/>
                </a:cubicBezTo>
                <a:cubicBezTo>
                  <a:pt x="412953" y="366197"/>
                  <a:pt x="328815" y="342385"/>
                  <a:pt x="283307" y="337093"/>
                </a:cubicBezTo>
                <a:cubicBezTo>
                  <a:pt x="237799" y="331801"/>
                  <a:pt x="176945" y="338151"/>
                  <a:pt x="162657" y="340268"/>
                </a:cubicBezTo>
                <a:cubicBezTo>
                  <a:pt x="148370" y="342385"/>
                  <a:pt x="209753" y="364080"/>
                  <a:pt x="197582" y="349793"/>
                </a:cubicBezTo>
                <a:cubicBezTo>
                  <a:pt x="185411" y="335506"/>
                  <a:pt x="107624" y="266714"/>
                  <a:pt x="89632" y="254543"/>
                </a:cubicBezTo>
                <a:cubicBezTo>
                  <a:pt x="71640" y="242372"/>
                  <a:pt x="95982" y="284176"/>
                  <a:pt x="89632" y="276768"/>
                </a:cubicBezTo>
                <a:cubicBezTo>
                  <a:pt x="83282" y="269360"/>
                  <a:pt x="53649" y="239197"/>
                  <a:pt x="51532" y="210093"/>
                </a:cubicBezTo>
                <a:cubicBezTo>
                  <a:pt x="49415" y="180989"/>
                  <a:pt x="85399" y="110610"/>
                  <a:pt x="76932" y="102143"/>
                </a:cubicBezTo>
                <a:cubicBezTo>
                  <a:pt x="68465" y="93676"/>
                  <a:pt x="-8264" y="168818"/>
                  <a:pt x="732" y="159293"/>
                </a:cubicBezTo>
                <a:cubicBezTo>
                  <a:pt x="9728" y="149768"/>
                  <a:pt x="117149" y="8480"/>
                  <a:pt x="137257" y="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CF360211-D238-86D8-1DC1-68E7780AC7CD}"/>
              </a:ext>
            </a:extLst>
          </p:cNvPr>
          <p:cNvSpPr/>
          <p:nvPr/>
        </p:nvSpPr>
        <p:spPr>
          <a:xfrm>
            <a:off x="6524625" y="4768317"/>
            <a:ext cx="414042" cy="98958"/>
          </a:xfrm>
          <a:custGeom>
            <a:avLst/>
            <a:gdLst>
              <a:gd name="connsiteX0" fmla="*/ 0 w 414042"/>
              <a:gd name="connsiteY0" fmla="*/ 98958 h 98958"/>
              <a:gd name="connsiteX1" fmla="*/ 273050 w 414042"/>
              <a:gd name="connsiteY1" fmla="*/ 16408 h 98958"/>
              <a:gd name="connsiteX2" fmla="*/ 412750 w 414042"/>
              <a:gd name="connsiteY2" fmla="*/ 533 h 98958"/>
              <a:gd name="connsiteX3" fmla="*/ 346075 w 414042"/>
              <a:gd name="connsiteY3" fmla="*/ 25933 h 98958"/>
              <a:gd name="connsiteX4" fmla="*/ 406400 w 414042"/>
              <a:gd name="connsiteY4" fmla="*/ 22758 h 98958"/>
              <a:gd name="connsiteX5" fmla="*/ 304800 w 414042"/>
              <a:gd name="connsiteY5" fmla="*/ 48158 h 98958"/>
              <a:gd name="connsiteX6" fmla="*/ 0 w 414042"/>
              <a:gd name="connsiteY6" fmla="*/ 98958 h 9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042" h="98958">
                <a:moveTo>
                  <a:pt x="0" y="98958"/>
                </a:moveTo>
                <a:cubicBezTo>
                  <a:pt x="102129" y="65885"/>
                  <a:pt x="204258" y="32812"/>
                  <a:pt x="273050" y="16408"/>
                </a:cubicBezTo>
                <a:cubicBezTo>
                  <a:pt x="341842" y="4"/>
                  <a:pt x="400579" y="-1054"/>
                  <a:pt x="412750" y="533"/>
                </a:cubicBezTo>
                <a:cubicBezTo>
                  <a:pt x="424921" y="2120"/>
                  <a:pt x="347133" y="22229"/>
                  <a:pt x="346075" y="25933"/>
                </a:cubicBezTo>
                <a:cubicBezTo>
                  <a:pt x="345017" y="29637"/>
                  <a:pt x="413279" y="19054"/>
                  <a:pt x="406400" y="22758"/>
                </a:cubicBezTo>
                <a:cubicBezTo>
                  <a:pt x="399521" y="26462"/>
                  <a:pt x="304800" y="48158"/>
                  <a:pt x="304800" y="48158"/>
                </a:cubicBezTo>
                <a:lnTo>
                  <a:pt x="0" y="9895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37A32141-9C22-AED0-0A9A-99E49792B6B2}"/>
              </a:ext>
            </a:extLst>
          </p:cNvPr>
          <p:cNvSpPr/>
          <p:nvPr/>
        </p:nvSpPr>
        <p:spPr>
          <a:xfrm>
            <a:off x="5901967" y="4359013"/>
            <a:ext cx="301516" cy="226393"/>
          </a:xfrm>
          <a:custGeom>
            <a:avLst/>
            <a:gdLst>
              <a:gd name="connsiteX0" fmla="*/ 358 w 301516"/>
              <a:gd name="connsiteY0" fmla="*/ 38362 h 226393"/>
              <a:gd name="connsiteX1" fmla="*/ 165458 w 301516"/>
              <a:gd name="connsiteY1" fmla="*/ 79637 h 226393"/>
              <a:gd name="connsiteX2" fmla="*/ 171808 w 301516"/>
              <a:gd name="connsiteY2" fmla="*/ 3437 h 226393"/>
              <a:gd name="connsiteX3" fmla="*/ 298808 w 301516"/>
              <a:gd name="connsiteY3" fmla="*/ 212987 h 226393"/>
              <a:gd name="connsiteX4" fmla="*/ 254358 w 301516"/>
              <a:gd name="connsiteY4" fmla="*/ 162187 h 226393"/>
              <a:gd name="connsiteX5" fmla="*/ 203558 w 301516"/>
              <a:gd name="connsiteY5" fmla="*/ 219337 h 226393"/>
              <a:gd name="connsiteX6" fmla="*/ 200383 w 301516"/>
              <a:gd name="connsiteY6" fmla="*/ 190762 h 226393"/>
              <a:gd name="connsiteX7" fmla="*/ 121008 w 301516"/>
              <a:gd name="connsiteY7" fmla="*/ 181237 h 226393"/>
              <a:gd name="connsiteX8" fmla="*/ 149583 w 301516"/>
              <a:gd name="connsiteY8" fmla="*/ 225687 h 226393"/>
              <a:gd name="connsiteX9" fmla="*/ 121008 w 301516"/>
              <a:gd name="connsiteY9" fmla="*/ 139962 h 226393"/>
              <a:gd name="connsiteX10" fmla="*/ 358 w 301516"/>
              <a:gd name="connsiteY10" fmla="*/ 38362 h 226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1516" h="226393">
                <a:moveTo>
                  <a:pt x="358" y="38362"/>
                </a:moveTo>
                <a:cubicBezTo>
                  <a:pt x="7766" y="28308"/>
                  <a:pt x="136883" y="85458"/>
                  <a:pt x="165458" y="79637"/>
                </a:cubicBezTo>
                <a:cubicBezTo>
                  <a:pt x="194033" y="73816"/>
                  <a:pt x="149583" y="-18788"/>
                  <a:pt x="171808" y="3437"/>
                </a:cubicBezTo>
                <a:cubicBezTo>
                  <a:pt x="194033" y="25662"/>
                  <a:pt x="285050" y="186529"/>
                  <a:pt x="298808" y="212987"/>
                </a:cubicBezTo>
                <a:cubicBezTo>
                  <a:pt x="312566" y="239445"/>
                  <a:pt x="270233" y="161129"/>
                  <a:pt x="254358" y="162187"/>
                </a:cubicBezTo>
                <a:cubicBezTo>
                  <a:pt x="238483" y="163245"/>
                  <a:pt x="212554" y="214575"/>
                  <a:pt x="203558" y="219337"/>
                </a:cubicBezTo>
                <a:cubicBezTo>
                  <a:pt x="194562" y="224099"/>
                  <a:pt x="214141" y="197112"/>
                  <a:pt x="200383" y="190762"/>
                </a:cubicBezTo>
                <a:cubicBezTo>
                  <a:pt x="186625" y="184412"/>
                  <a:pt x="129475" y="175416"/>
                  <a:pt x="121008" y="181237"/>
                </a:cubicBezTo>
                <a:cubicBezTo>
                  <a:pt x="112541" y="187058"/>
                  <a:pt x="149583" y="232566"/>
                  <a:pt x="149583" y="225687"/>
                </a:cubicBezTo>
                <a:cubicBezTo>
                  <a:pt x="149583" y="218808"/>
                  <a:pt x="139529" y="169595"/>
                  <a:pt x="121008" y="139962"/>
                </a:cubicBezTo>
                <a:cubicBezTo>
                  <a:pt x="102487" y="110329"/>
                  <a:pt x="-7050" y="48416"/>
                  <a:pt x="358" y="38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D249B31C-0839-04F7-CE8E-883DDE4DF184}"/>
              </a:ext>
            </a:extLst>
          </p:cNvPr>
          <p:cNvSpPr/>
          <p:nvPr/>
        </p:nvSpPr>
        <p:spPr>
          <a:xfrm>
            <a:off x="5356050" y="5196841"/>
            <a:ext cx="235836" cy="618125"/>
          </a:xfrm>
          <a:custGeom>
            <a:avLst/>
            <a:gdLst>
              <a:gd name="connsiteX0" fmla="*/ 235125 w 235836"/>
              <a:gd name="connsiteY0" fmla="*/ 634 h 618125"/>
              <a:gd name="connsiteX1" fmla="*/ 31925 w 235836"/>
              <a:gd name="connsiteY1" fmla="*/ 308609 h 618125"/>
              <a:gd name="connsiteX2" fmla="*/ 117650 w 235836"/>
              <a:gd name="connsiteY2" fmla="*/ 197484 h 618125"/>
              <a:gd name="connsiteX3" fmla="*/ 3350 w 235836"/>
              <a:gd name="connsiteY3" fmla="*/ 588009 h 618125"/>
              <a:gd name="connsiteX4" fmla="*/ 82725 w 235836"/>
              <a:gd name="connsiteY4" fmla="*/ 286384 h 618125"/>
              <a:gd name="connsiteX5" fmla="*/ 175 w 235836"/>
              <a:gd name="connsiteY5" fmla="*/ 616584 h 618125"/>
              <a:gd name="connsiteX6" fmla="*/ 63675 w 235836"/>
              <a:gd name="connsiteY6" fmla="*/ 400684 h 618125"/>
              <a:gd name="connsiteX7" fmla="*/ 155750 w 235836"/>
              <a:gd name="connsiteY7" fmla="*/ 181609 h 618125"/>
              <a:gd name="connsiteX8" fmla="*/ 101775 w 235836"/>
              <a:gd name="connsiteY8" fmla="*/ 226059 h 618125"/>
              <a:gd name="connsiteX9" fmla="*/ 235125 w 235836"/>
              <a:gd name="connsiteY9" fmla="*/ 634 h 61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836" h="618125">
                <a:moveTo>
                  <a:pt x="235125" y="634"/>
                </a:moveTo>
                <a:cubicBezTo>
                  <a:pt x="223483" y="14392"/>
                  <a:pt x="51504" y="275801"/>
                  <a:pt x="31925" y="308609"/>
                </a:cubicBezTo>
                <a:cubicBezTo>
                  <a:pt x="12346" y="341417"/>
                  <a:pt x="122412" y="150917"/>
                  <a:pt x="117650" y="197484"/>
                </a:cubicBezTo>
                <a:cubicBezTo>
                  <a:pt x="112888" y="244051"/>
                  <a:pt x="9171" y="573192"/>
                  <a:pt x="3350" y="588009"/>
                </a:cubicBezTo>
                <a:cubicBezTo>
                  <a:pt x="-2471" y="602826"/>
                  <a:pt x="83254" y="281622"/>
                  <a:pt x="82725" y="286384"/>
                </a:cubicBezTo>
                <a:cubicBezTo>
                  <a:pt x="82196" y="291147"/>
                  <a:pt x="3350" y="597534"/>
                  <a:pt x="175" y="616584"/>
                </a:cubicBezTo>
                <a:cubicBezTo>
                  <a:pt x="-3000" y="635634"/>
                  <a:pt x="37746" y="473180"/>
                  <a:pt x="63675" y="400684"/>
                </a:cubicBezTo>
                <a:cubicBezTo>
                  <a:pt x="89604" y="328188"/>
                  <a:pt x="149400" y="210713"/>
                  <a:pt x="155750" y="181609"/>
                </a:cubicBezTo>
                <a:cubicBezTo>
                  <a:pt x="162100" y="152505"/>
                  <a:pt x="91721" y="250930"/>
                  <a:pt x="101775" y="226059"/>
                </a:cubicBezTo>
                <a:cubicBezTo>
                  <a:pt x="111829" y="201188"/>
                  <a:pt x="246767" y="-13124"/>
                  <a:pt x="235125" y="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8E337212-FC81-FA01-4C4F-FBE754A397B3}"/>
              </a:ext>
            </a:extLst>
          </p:cNvPr>
          <p:cNvSpPr/>
          <p:nvPr/>
        </p:nvSpPr>
        <p:spPr>
          <a:xfrm>
            <a:off x="5415510" y="5084124"/>
            <a:ext cx="430693" cy="796448"/>
          </a:xfrm>
          <a:custGeom>
            <a:avLst/>
            <a:gdLst>
              <a:gd name="connsiteX0" fmla="*/ 429665 w 430693"/>
              <a:gd name="connsiteY0" fmla="*/ 5401 h 796448"/>
              <a:gd name="connsiteX1" fmla="*/ 96290 w 430693"/>
              <a:gd name="connsiteY1" fmla="*/ 424501 h 796448"/>
              <a:gd name="connsiteX2" fmla="*/ 235990 w 430693"/>
              <a:gd name="connsiteY2" fmla="*/ 268926 h 796448"/>
              <a:gd name="connsiteX3" fmla="*/ 61365 w 430693"/>
              <a:gd name="connsiteY3" fmla="*/ 513401 h 796448"/>
              <a:gd name="connsiteX4" fmla="*/ 1040 w 430693"/>
              <a:gd name="connsiteY4" fmla="*/ 795976 h 796448"/>
              <a:gd name="connsiteX5" fmla="*/ 102640 w 430693"/>
              <a:gd name="connsiteY5" fmla="*/ 443551 h 796448"/>
              <a:gd name="connsiteX6" fmla="*/ 188365 w 430693"/>
              <a:gd name="connsiteY6" fmla="*/ 319726 h 796448"/>
              <a:gd name="connsiteX7" fmla="*/ 121690 w 430693"/>
              <a:gd name="connsiteY7" fmla="*/ 357826 h 796448"/>
              <a:gd name="connsiteX8" fmla="*/ 299490 w 430693"/>
              <a:gd name="connsiteY8" fmla="*/ 157801 h 796448"/>
              <a:gd name="connsiteX9" fmla="*/ 204240 w 430693"/>
              <a:gd name="connsiteY9" fmla="*/ 183201 h 796448"/>
              <a:gd name="connsiteX10" fmla="*/ 429665 w 430693"/>
              <a:gd name="connsiteY10" fmla="*/ 5401 h 79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0693" h="796448">
                <a:moveTo>
                  <a:pt x="429665" y="5401"/>
                </a:moveTo>
                <a:cubicBezTo>
                  <a:pt x="411673" y="45618"/>
                  <a:pt x="128569" y="380580"/>
                  <a:pt x="96290" y="424501"/>
                </a:cubicBezTo>
                <a:cubicBezTo>
                  <a:pt x="64011" y="468422"/>
                  <a:pt x="241811" y="254109"/>
                  <a:pt x="235990" y="268926"/>
                </a:cubicBezTo>
                <a:cubicBezTo>
                  <a:pt x="230169" y="283743"/>
                  <a:pt x="100523" y="425559"/>
                  <a:pt x="61365" y="513401"/>
                </a:cubicBezTo>
                <a:cubicBezTo>
                  <a:pt x="22207" y="601243"/>
                  <a:pt x="-5839" y="807618"/>
                  <a:pt x="1040" y="795976"/>
                </a:cubicBezTo>
                <a:cubicBezTo>
                  <a:pt x="7919" y="784334"/>
                  <a:pt x="71419" y="522926"/>
                  <a:pt x="102640" y="443551"/>
                </a:cubicBezTo>
                <a:cubicBezTo>
                  <a:pt x="133861" y="364176"/>
                  <a:pt x="185190" y="334013"/>
                  <a:pt x="188365" y="319726"/>
                </a:cubicBezTo>
                <a:cubicBezTo>
                  <a:pt x="191540" y="305439"/>
                  <a:pt x="103169" y="384813"/>
                  <a:pt x="121690" y="357826"/>
                </a:cubicBezTo>
                <a:cubicBezTo>
                  <a:pt x="140211" y="330839"/>
                  <a:pt x="285732" y="186905"/>
                  <a:pt x="299490" y="157801"/>
                </a:cubicBezTo>
                <a:cubicBezTo>
                  <a:pt x="313248" y="128697"/>
                  <a:pt x="184661" y="204368"/>
                  <a:pt x="204240" y="183201"/>
                </a:cubicBezTo>
                <a:cubicBezTo>
                  <a:pt x="223819" y="162034"/>
                  <a:pt x="447657" y="-34816"/>
                  <a:pt x="429665" y="5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44214A2A-5AB1-DAA6-8D44-332AC1DC0646}"/>
              </a:ext>
            </a:extLst>
          </p:cNvPr>
          <p:cNvSpPr/>
          <p:nvPr/>
        </p:nvSpPr>
        <p:spPr>
          <a:xfrm>
            <a:off x="5656954" y="5006974"/>
            <a:ext cx="408412" cy="806491"/>
          </a:xfrm>
          <a:custGeom>
            <a:avLst/>
            <a:gdLst>
              <a:gd name="connsiteX0" fmla="*/ 407296 w 408412"/>
              <a:gd name="connsiteY0" fmla="*/ 1 h 806491"/>
              <a:gd name="connsiteX1" fmla="*/ 226321 w 408412"/>
              <a:gd name="connsiteY1" fmla="*/ 228601 h 806491"/>
              <a:gd name="connsiteX2" fmla="*/ 305696 w 408412"/>
              <a:gd name="connsiteY2" fmla="*/ 184151 h 806491"/>
              <a:gd name="connsiteX3" fmla="*/ 96146 w 408412"/>
              <a:gd name="connsiteY3" fmla="*/ 406401 h 806491"/>
              <a:gd name="connsiteX4" fmla="*/ 150121 w 408412"/>
              <a:gd name="connsiteY4" fmla="*/ 365126 h 806491"/>
              <a:gd name="connsiteX5" fmla="*/ 35821 w 408412"/>
              <a:gd name="connsiteY5" fmla="*/ 533401 h 806491"/>
              <a:gd name="connsiteX6" fmla="*/ 896 w 408412"/>
              <a:gd name="connsiteY6" fmla="*/ 708026 h 806491"/>
              <a:gd name="connsiteX7" fmla="*/ 13596 w 408412"/>
              <a:gd name="connsiteY7" fmla="*/ 527051 h 806491"/>
              <a:gd name="connsiteX8" fmla="*/ 48521 w 408412"/>
              <a:gd name="connsiteY8" fmla="*/ 806451 h 806491"/>
              <a:gd name="connsiteX9" fmla="*/ 35821 w 408412"/>
              <a:gd name="connsiteY9" fmla="*/ 546101 h 806491"/>
              <a:gd name="connsiteX10" fmla="*/ 159646 w 408412"/>
              <a:gd name="connsiteY10" fmla="*/ 342901 h 806491"/>
              <a:gd name="connsiteX11" fmla="*/ 92971 w 408412"/>
              <a:gd name="connsiteY11" fmla="*/ 377826 h 806491"/>
              <a:gd name="connsiteX12" fmla="*/ 245371 w 408412"/>
              <a:gd name="connsiteY12" fmla="*/ 203201 h 806491"/>
              <a:gd name="connsiteX13" fmla="*/ 124721 w 408412"/>
              <a:gd name="connsiteY13" fmla="*/ 231776 h 806491"/>
              <a:gd name="connsiteX14" fmla="*/ 407296 w 408412"/>
              <a:gd name="connsiteY14" fmla="*/ 1 h 806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8412" h="806491">
                <a:moveTo>
                  <a:pt x="407296" y="1"/>
                </a:moveTo>
                <a:cubicBezTo>
                  <a:pt x="424229" y="-528"/>
                  <a:pt x="243254" y="197909"/>
                  <a:pt x="226321" y="228601"/>
                </a:cubicBezTo>
                <a:cubicBezTo>
                  <a:pt x="209388" y="259293"/>
                  <a:pt x="327392" y="154518"/>
                  <a:pt x="305696" y="184151"/>
                </a:cubicBezTo>
                <a:cubicBezTo>
                  <a:pt x="284000" y="213784"/>
                  <a:pt x="122075" y="376239"/>
                  <a:pt x="96146" y="406401"/>
                </a:cubicBezTo>
                <a:cubicBezTo>
                  <a:pt x="70217" y="436563"/>
                  <a:pt x="160175" y="343959"/>
                  <a:pt x="150121" y="365126"/>
                </a:cubicBezTo>
                <a:cubicBezTo>
                  <a:pt x="140067" y="386293"/>
                  <a:pt x="60692" y="476251"/>
                  <a:pt x="35821" y="533401"/>
                </a:cubicBezTo>
                <a:cubicBezTo>
                  <a:pt x="10950" y="590551"/>
                  <a:pt x="4600" y="709084"/>
                  <a:pt x="896" y="708026"/>
                </a:cubicBezTo>
                <a:cubicBezTo>
                  <a:pt x="-2808" y="706968"/>
                  <a:pt x="5658" y="510647"/>
                  <a:pt x="13596" y="527051"/>
                </a:cubicBezTo>
                <a:cubicBezTo>
                  <a:pt x="21533" y="543455"/>
                  <a:pt x="44817" y="803276"/>
                  <a:pt x="48521" y="806451"/>
                </a:cubicBezTo>
                <a:cubicBezTo>
                  <a:pt x="52225" y="809626"/>
                  <a:pt x="17300" y="623359"/>
                  <a:pt x="35821" y="546101"/>
                </a:cubicBezTo>
                <a:cubicBezTo>
                  <a:pt x="54342" y="468843"/>
                  <a:pt x="150121" y="370947"/>
                  <a:pt x="159646" y="342901"/>
                </a:cubicBezTo>
                <a:cubicBezTo>
                  <a:pt x="169171" y="314855"/>
                  <a:pt x="78684" y="401109"/>
                  <a:pt x="92971" y="377826"/>
                </a:cubicBezTo>
                <a:cubicBezTo>
                  <a:pt x="107258" y="354543"/>
                  <a:pt x="240079" y="227543"/>
                  <a:pt x="245371" y="203201"/>
                </a:cubicBezTo>
                <a:cubicBezTo>
                  <a:pt x="250663" y="178859"/>
                  <a:pt x="98792" y="261938"/>
                  <a:pt x="124721" y="231776"/>
                </a:cubicBezTo>
                <a:cubicBezTo>
                  <a:pt x="150650" y="201614"/>
                  <a:pt x="390363" y="530"/>
                  <a:pt x="40729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C7CCD369-E2CB-58FB-1315-82BE79F012E5}"/>
              </a:ext>
            </a:extLst>
          </p:cNvPr>
          <p:cNvSpPr/>
          <p:nvPr/>
        </p:nvSpPr>
        <p:spPr>
          <a:xfrm>
            <a:off x="5901860" y="4994115"/>
            <a:ext cx="368784" cy="337856"/>
          </a:xfrm>
          <a:custGeom>
            <a:avLst/>
            <a:gdLst>
              <a:gd name="connsiteX0" fmla="*/ 465 w 368784"/>
              <a:gd name="connsiteY0" fmla="*/ 160 h 337856"/>
              <a:gd name="connsiteX1" fmla="*/ 263990 w 368784"/>
              <a:gd name="connsiteY1" fmla="*/ 193835 h 337856"/>
              <a:gd name="connsiteX2" fmla="*/ 257640 w 368784"/>
              <a:gd name="connsiteY2" fmla="*/ 149385 h 337856"/>
              <a:gd name="connsiteX3" fmla="*/ 314790 w 368784"/>
              <a:gd name="connsiteY3" fmla="*/ 238285 h 337856"/>
              <a:gd name="connsiteX4" fmla="*/ 317965 w 368784"/>
              <a:gd name="connsiteY4" fmla="*/ 155735 h 337856"/>
              <a:gd name="connsiteX5" fmla="*/ 368765 w 368784"/>
              <a:gd name="connsiteY5" fmla="*/ 314485 h 337856"/>
              <a:gd name="connsiteX6" fmla="*/ 311615 w 368784"/>
              <a:gd name="connsiteY6" fmla="*/ 235110 h 337856"/>
              <a:gd name="connsiteX7" fmla="*/ 229065 w 368784"/>
              <a:gd name="connsiteY7" fmla="*/ 174785 h 337856"/>
              <a:gd name="connsiteX8" fmla="*/ 213190 w 368784"/>
              <a:gd name="connsiteY8" fmla="*/ 282735 h 337856"/>
              <a:gd name="connsiteX9" fmla="*/ 270340 w 368784"/>
              <a:gd name="connsiteY9" fmla="*/ 336710 h 337856"/>
              <a:gd name="connsiteX10" fmla="*/ 235415 w 368784"/>
              <a:gd name="connsiteY10" fmla="*/ 235110 h 337856"/>
              <a:gd name="connsiteX11" fmla="*/ 200490 w 368784"/>
              <a:gd name="connsiteY11" fmla="*/ 162085 h 337856"/>
              <a:gd name="connsiteX12" fmla="*/ 465 w 368784"/>
              <a:gd name="connsiteY12" fmla="*/ 160 h 33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8784" h="337856">
                <a:moveTo>
                  <a:pt x="465" y="160"/>
                </a:moveTo>
                <a:cubicBezTo>
                  <a:pt x="11048" y="5452"/>
                  <a:pt x="221128" y="168964"/>
                  <a:pt x="263990" y="193835"/>
                </a:cubicBezTo>
                <a:cubicBezTo>
                  <a:pt x="306853" y="218706"/>
                  <a:pt x="249173" y="141977"/>
                  <a:pt x="257640" y="149385"/>
                </a:cubicBezTo>
                <a:cubicBezTo>
                  <a:pt x="266107" y="156793"/>
                  <a:pt x="304736" y="237227"/>
                  <a:pt x="314790" y="238285"/>
                </a:cubicBezTo>
                <a:cubicBezTo>
                  <a:pt x="324844" y="239343"/>
                  <a:pt x="308969" y="143035"/>
                  <a:pt x="317965" y="155735"/>
                </a:cubicBezTo>
                <a:cubicBezTo>
                  <a:pt x="326961" y="168435"/>
                  <a:pt x="369823" y="301256"/>
                  <a:pt x="368765" y="314485"/>
                </a:cubicBezTo>
                <a:cubicBezTo>
                  <a:pt x="367707" y="327714"/>
                  <a:pt x="334898" y="258393"/>
                  <a:pt x="311615" y="235110"/>
                </a:cubicBezTo>
                <a:cubicBezTo>
                  <a:pt x="288332" y="211827"/>
                  <a:pt x="245469" y="166848"/>
                  <a:pt x="229065" y="174785"/>
                </a:cubicBezTo>
                <a:cubicBezTo>
                  <a:pt x="212661" y="182723"/>
                  <a:pt x="206311" y="255748"/>
                  <a:pt x="213190" y="282735"/>
                </a:cubicBezTo>
                <a:cubicBezTo>
                  <a:pt x="220069" y="309722"/>
                  <a:pt x="266636" y="344647"/>
                  <a:pt x="270340" y="336710"/>
                </a:cubicBezTo>
                <a:cubicBezTo>
                  <a:pt x="274044" y="328773"/>
                  <a:pt x="247057" y="264214"/>
                  <a:pt x="235415" y="235110"/>
                </a:cubicBezTo>
                <a:cubicBezTo>
                  <a:pt x="223773" y="206006"/>
                  <a:pt x="238061" y="202302"/>
                  <a:pt x="200490" y="162085"/>
                </a:cubicBezTo>
                <a:cubicBezTo>
                  <a:pt x="162919" y="121868"/>
                  <a:pt x="-10118" y="-5132"/>
                  <a:pt x="465" y="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50CC1401-A5B5-D17B-CABD-157C19F765BB}"/>
              </a:ext>
            </a:extLst>
          </p:cNvPr>
          <p:cNvSpPr/>
          <p:nvPr/>
        </p:nvSpPr>
        <p:spPr>
          <a:xfrm>
            <a:off x="5616575" y="5428574"/>
            <a:ext cx="57846" cy="407806"/>
          </a:xfrm>
          <a:custGeom>
            <a:avLst/>
            <a:gdLst>
              <a:gd name="connsiteX0" fmla="*/ 57150 w 57846"/>
              <a:gd name="connsiteY0" fmla="*/ 676 h 407806"/>
              <a:gd name="connsiteX1" fmla="*/ 0 w 57846"/>
              <a:gd name="connsiteY1" fmla="*/ 261026 h 407806"/>
              <a:gd name="connsiteX2" fmla="*/ 57150 w 57846"/>
              <a:gd name="connsiteY2" fmla="*/ 407076 h 407806"/>
              <a:gd name="connsiteX3" fmla="*/ 31750 w 57846"/>
              <a:gd name="connsiteY3" fmla="*/ 311826 h 407806"/>
              <a:gd name="connsiteX4" fmla="*/ 31750 w 57846"/>
              <a:gd name="connsiteY4" fmla="*/ 188001 h 407806"/>
              <a:gd name="connsiteX5" fmla="*/ 57150 w 57846"/>
              <a:gd name="connsiteY5" fmla="*/ 676 h 407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846" h="407806">
                <a:moveTo>
                  <a:pt x="57150" y="676"/>
                </a:moveTo>
                <a:cubicBezTo>
                  <a:pt x="51858" y="12847"/>
                  <a:pt x="0" y="193293"/>
                  <a:pt x="0" y="261026"/>
                </a:cubicBezTo>
                <a:cubicBezTo>
                  <a:pt x="0" y="328759"/>
                  <a:pt x="51858" y="398609"/>
                  <a:pt x="57150" y="407076"/>
                </a:cubicBezTo>
                <a:cubicBezTo>
                  <a:pt x="62442" y="415543"/>
                  <a:pt x="35983" y="348339"/>
                  <a:pt x="31750" y="311826"/>
                </a:cubicBezTo>
                <a:cubicBezTo>
                  <a:pt x="27517" y="275314"/>
                  <a:pt x="29633" y="231922"/>
                  <a:pt x="31750" y="188001"/>
                </a:cubicBezTo>
                <a:cubicBezTo>
                  <a:pt x="33867" y="144080"/>
                  <a:pt x="62442" y="-11495"/>
                  <a:pt x="57150" y="6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358B863F-9FB1-81F0-8EE6-63F1795F33C1}"/>
              </a:ext>
            </a:extLst>
          </p:cNvPr>
          <p:cNvSpPr/>
          <p:nvPr/>
        </p:nvSpPr>
        <p:spPr>
          <a:xfrm>
            <a:off x="6397816" y="5002773"/>
            <a:ext cx="136474" cy="291592"/>
          </a:xfrm>
          <a:custGeom>
            <a:avLst/>
            <a:gdLst>
              <a:gd name="connsiteX0" fmla="*/ 2984 w 136474"/>
              <a:gd name="connsiteY0" fmla="*/ 1027 h 291592"/>
              <a:gd name="connsiteX1" fmla="*/ 28384 w 136474"/>
              <a:gd name="connsiteY1" fmla="*/ 112152 h 291592"/>
              <a:gd name="connsiteX2" fmla="*/ 136334 w 136474"/>
              <a:gd name="connsiteY2" fmla="*/ 289952 h 291592"/>
              <a:gd name="connsiteX3" fmla="*/ 50609 w 136474"/>
              <a:gd name="connsiteY3" fmla="*/ 197877 h 291592"/>
              <a:gd name="connsiteX4" fmla="*/ 22034 w 136474"/>
              <a:gd name="connsiteY4" fmla="*/ 150252 h 291592"/>
              <a:gd name="connsiteX5" fmla="*/ 82359 w 136474"/>
              <a:gd name="connsiteY5" fmla="*/ 175652 h 291592"/>
              <a:gd name="connsiteX6" fmla="*/ 2984 w 136474"/>
              <a:gd name="connsiteY6" fmla="*/ 1027 h 29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474" h="291592">
                <a:moveTo>
                  <a:pt x="2984" y="1027"/>
                </a:moveTo>
                <a:cubicBezTo>
                  <a:pt x="-6012" y="-9556"/>
                  <a:pt x="6159" y="63998"/>
                  <a:pt x="28384" y="112152"/>
                </a:cubicBezTo>
                <a:cubicBezTo>
                  <a:pt x="50609" y="160306"/>
                  <a:pt x="132630" y="275665"/>
                  <a:pt x="136334" y="289952"/>
                </a:cubicBezTo>
                <a:cubicBezTo>
                  <a:pt x="140038" y="304239"/>
                  <a:pt x="69659" y="221160"/>
                  <a:pt x="50609" y="197877"/>
                </a:cubicBezTo>
                <a:cubicBezTo>
                  <a:pt x="31559" y="174594"/>
                  <a:pt x="16742" y="153956"/>
                  <a:pt x="22034" y="150252"/>
                </a:cubicBezTo>
                <a:cubicBezTo>
                  <a:pt x="27326" y="146548"/>
                  <a:pt x="86063" y="194173"/>
                  <a:pt x="82359" y="175652"/>
                </a:cubicBezTo>
                <a:cubicBezTo>
                  <a:pt x="78655" y="157131"/>
                  <a:pt x="11980" y="11610"/>
                  <a:pt x="2984" y="1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1AFD971A-9066-63C3-B58A-F6FA3A9E8909}"/>
              </a:ext>
            </a:extLst>
          </p:cNvPr>
          <p:cNvSpPr/>
          <p:nvPr/>
        </p:nvSpPr>
        <p:spPr>
          <a:xfrm>
            <a:off x="6416936" y="4892320"/>
            <a:ext cx="584111" cy="192284"/>
          </a:xfrm>
          <a:custGeom>
            <a:avLst/>
            <a:gdLst>
              <a:gd name="connsiteX0" fmla="*/ 2914 w 584111"/>
              <a:gd name="connsiteY0" fmla="*/ 19405 h 192284"/>
              <a:gd name="connsiteX1" fmla="*/ 406139 w 584111"/>
              <a:gd name="connsiteY1" fmla="*/ 355 h 192284"/>
              <a:gd name="connsiteX2" fmla="*/ 326764 w 584111"/>
              <a:gd name="connsiteY2" fmla="*/ 13055 h 192284"/>
              <a:gd name="connsiteX3" fmla="*/ 580764 w 584111"/>
              <a:gd name="connsiteY3" fmla="*/ 79730 h 192284"/>
              <a:gd name="connsiteX4" fmla="*/ 453764 w 584111"/>
              <a:gd name="connsiteY4" fmla="*/ 38455 h 192284"/>
              <a:gd name="connsiteX5" fmla="*/ 193414 w 584111"/>
              <a:gd name="connsiteY5" fmla="*/ 35280 h 192284"/>
              <a:gd name="connsiteX6" fmla="*/ 256914 w 584111"/>
              <a:gd name="connsiteY6" fmla="*/ 108305 h 192284"/>
              <a:gd name="connsiteX7" fmla="*/ 247389 w 584111"/>
              <a:gd name="connsiteY7" fmla="*/ 190855 h 192284"/>
              <a:gd name="connsiteX8" fmla="*/ 202939 w 584111"/>
              <a:gd name="connsiteY8" fmla="*/ 35280 h 192284"/>
              <a:gd name="connsiteX9" fmla="*/ 221989 w 584111"/>
              <a:gd name="connsiteY9" fmla="*/ 28930 h 192284"/>
              <a:gd name="connsiteX10" fmla="*/ 2914 w 584111"/>
              <a:gd name="connsiteY10" fmla="*/ 19405 h 19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4111" h="192284">
                <a:moveTo>
                  <a:pt x="2914" y="19405"/>
                </a:moveTo>
                <a:cubicBezTo>
                  <a:pt x="33605" y="14643"/>
                  <a:pt x="352164" y="1413"/>
                  <a:pt x="406139" y="355"/>
                </a:cubicBezTo>
                <a:cubicBezTo>
                  <a:pt x="460114" y="-703"/>
                  <a:pt x="297660" y="-174"/>
                  <a:pt x="326764" y="13055"/>
                </a:cubicBezTo>
                <a:cubicBezTo>
                  <a:pt x="355868" y="26284"/>
                  <a:pt x="559597" y="75497"/>
                  <a:pt x="580764" y="79730"/>
                </a:cubicBezTo>
                <a:cubicBezTo>
                  <a:pt x="601931" y="83963"/>
                  <a:pt x="518322" y="45863"/>
                  <a:pt x="453764" y="38455"/>
                </a:cubicBezTo>
                <a:cubicBezTo>
                  <a:pt x="389206" y="31047"/>
                  <a:pt x="226222" y="23638"/>
                  <a:pt x="193414" y="35280"/>
                </a:cubicBezTo>
                <a:cubicBezTo>
                  <a:pt x="160606" y="46922"/>
                  <a:pt x="247918" y="82376"/>
                  <a:pt x="256914" y="108305"/>
                </a:cubicBezTo>
                <a:cubicBezTo>
                  <a:pt x="265910" y="134234"/>
                  <a:pt x="256385" y="203026"/>
                  <a:pt x="247389" y="190855"/>
                </a:cubicBezTo>
                <a:cubicBezTo>
                  <a:pt x="238393" y="178684"/>
                  <a:pt x="202939" y="35280"/>
                  <a:pt x="202939" y="35280"/>
                </a:cubicBezTo>
                <a:cubicBezTo>
                  <a:pt x="198706" y="8292"/>
                  <a:pt x="250564" y="31047"/>
                  <a:pt x="221989" y="28930"/>
                </a:cubicBezTo>
                <a:cubicBezTo>
                  <a:pt x="193414" y="26813"/>
                  <a:pt x="-27777" y="24167"/>
                  <a:pt x="2914" y="19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2DB87BCC-42CF-BB3B-21DB-33F514784AF7}"/>
              </a:ext>
            </a:extLst>
          </p:cNvPr>
          <p:cNvSpPr/>
          <p:nvPr/>
        </p:nvSpPr>
        <p:spPr>
          <a:xfrm>
            <a:off x="7137379" y="5025723"/>
            <a:ext cx="159385" cy="548165"/>
          </a:xfrm>
          <a:custGeom>
            <a:avLst/>
            <a:gdLst>
              <a:gd name="connsiteX0" fmla="*/ 21 w 159385"/>
              <a:gd name="connsiteY0" fmla="*/ 302 h 548165"/>
              <a:gd name="connsiteX1" fmla="*/ 111146 w 159385"/>
              <a:gd name="connsiteY1" fmla="*/ 257477 h 548165"/>
              <a:gd name="connsiteX2" fmla="*/ 114321 w 159385"/>
              <a:gd name="connsiteY2" fmla="*/ 143177 h 548165"/>
              <a:gd name="connsiteX3" fmla="*/ 158771 w 159385"/>
              <a:gd name="connsiteY3" fmla="*/ 543227 h 548165"/>
              <a:gd name="connsiteX4" fmla="*/ 136546 w 159385"/>
              <a:gd name="connsiteY4" fmla="*/ 355902 h 548165"/>
              <a:gd name="connsiteX5" fmla="*/ 85746 w 159385"/>
              <a:gd name="connsiteY5" fmla="*/ 197152 h 548165"/>
              <a:gd name="connsiteX6" fmla="*/ 101621 w 159385"/>
              <a:gd name="connsiteY6" fmla="*/ 317802 h 548165"/>
              <a:gd name="connsiteX7" fmla="*/ 21 w 159385"/>
              <a:gd name="connsiteY7" fmla="*/ 302 h 54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385" h="548165">
                <a:moveTo>
                  <a:pt x="21" y="302"/>
                </a:moveTo>
                <a:cubicBezTo>
                  <a:pt x="1608" y="-9752"/>
                  <a:pt x="92096" y="233665"/>
                  <a:pt x="111146" y="257477"/>
                </a:cubicBezTo>
                <a:cubicBezTo>
                  <a:pt x="130196" y="281289"/>
                  <a:pt x="106384" y="95552"/>
                  <a:pt x="114321" y="143177"/>
                </a:cubicBezTo>
                <a:cubicBezTo>
                  <a:pt x="122258" y="190802"/>
                  <a:pt x="155067" y="507773"/>
                  <a:pt x="158771" y="543227"/>
                </a:cubicBezTo>
                <a:cubicBezTo>
                  <a:pt x="162475" y="578681"/>
                  <a:pt x="148717" y="413581"/>
                  <a:pt x="136546" y="355902"/>
                </a:cubicBezTo>
                <a:cubicBezTo>
                  <a:pt x="124375" y="298223"/>
                  <a:pt x="91567" y="203502"/>
                  <a:pt x="85746" y="197152"/>
                </a:cubicBezTo>
                <a:cubicBezTo>
                  <a:pt x="79925" y="190802"/>
                  <a:pt x="118025" y="352727"/>
                  <a:pt x="101621" y="317802"/>
                </a:cubicBezTo>
                <a:cubicBezTo>
                  <a:pt x="85217" y="282877"/>
                  <a:pt x="-1566" y="10356"/>
                  <a:pt x="21" y="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8F624B9D-9AC9-DC80-0956-D6B3EF8008CA}"/>
              </a:ext>
            </a:extLst>
          </p:cNvPr>
          <p:cNvSpPr/>
          <p:nvPr/>
        </p:nvSpPr>
        <p:spPr>
          <a:xfrm>
            <a:off x="6711626" y="5035486"/>
            <a:ext cx="232507" cy="298525"/>
          </a:xfrm>
          <a:custGeom>
            <a:avLst/>
            <a:gdLst>
              <a:gd name="connsiteX0" fmla="*/ 19374 w 232507"/>
              <a:gd name="connsiteY0" fmla="*/ 64 h 298525"/>
              <a:gd name="connsiteX1" fmla="*/ 6674 w 232507"/>
              <a:gd name="connsiteY1" fmla="*/ 206439 h 298525"/>
              <a:gd name="connsiteX2" fmla="*/ 38424 w 232507"/>
              <a:gd name="connsiteY2" fmla="*/ 177864 h 298525"/>
              <a:gd name="connsiteX3" fmla="*/ 101924 w 232507"/>
              <a:gd name="connsiteY3" fmla="*/ 238189 h 298525"/>
              <a:gd name="connsiteX4" fmla="*/ 108274 w 232507"/>
              <a:gd name="connsiteY4" fmla="*/ 219139 h 298525"/>
              <a:gd name="connsiteX5" fmla="*/ 232099 w 232507"/>
              <a:gd name="connsiteY5" fmla="*/ 298514 h 298525"/>
              <a:gd name="connsiteX6" fmla="*/ 60649 w 232507"/>
              <a:gd name="connsiteY6" fmla="*/ 212789 h 298525"/>
              <a:gd name="connsiteX7" fmla="*/ 324 w 232507"/>
              <a:gd name="connsiteY7" fmla="*/ 184214 h 298525"/>
              <a:gd name="connsiteX8" fmla="*/ 19374 w 232507"/>
              <a:gd name="connsiteY8" fmla="*/ 64 h 2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507" h="298525">
                <a:moveTo>
                  <a:pt x="19374" y="64"/>
                </a:moveTo>
                <a:cubicBezTo>
                  <a:pt x="20432" y="3768"/>
                  <a:pt x="3499" y="176806"/>
                  <a:pt x="6674" y="206439"/>
                </a:cubicBezTo>
                <a:cubicBezTo>
                  <a:pt x="9849" y="236072"/>
                  <a:pt x="22549" y="172572"/>
                  <a:pt x="38424" y="177864"/>
                </a:cubicBezTo>
                <a:cubicBezTo>
                  <a:pt x="54299" y="183156"/>
                  <a:pt x="90282" y="231310"/>
                  <a:pt x="101924" y="238189"/>
                </a:cubicBezTo>
                <a:cubicBezTo>
                  <a:pt x="113566" y="245068"/>
                  <a:pt x="86578" y="209085"/>
                  <a:pt x="108274" y="219139"/>
                </a:cubicBezTo>
                <a:cubicBezTo>
                  <a:pt x="129970" y="229193"/>
                  <a:pt x="240036" y="299572"/>
                  <a:pt x="232099" y="298514"/>
                </a:cubicBezTo>
                <a:cubicBezTo>
                  <a:pt x="224162" y="297456"/>
                  <a:pt x="99278" y="231839"/>
                  <a:pt x="60649" y="212789"/>
                </a:cubicBezTo>
                <a:cubicBezTo>
                  <a:pt x="22020" y="193739"/>
                  <a:pt x="3499" y="214377"/>
                  <a:pt x="324" y="184214"/>
                </a:cubicBezTo>
                <a:cubicBezTo>
                  <a:pt x="-2851" y="154051"/>
                  <a:pt x="18316" y="-3640"/>
                  <a:pt x="19374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1470F1D8-D311-2383-A5DE-4C8D14CCA1A9}"/>
              </a:ext>
            </a:extLst>
          </p:cNvPr>
          <p:cNvSpPr/>
          <p:nvPr/>
        </p:nvSpPr>
        <p:spPr>
          <a:xfrm>
            <a:off x="6774499" y="4978324"/>
            <a:ext cx="379765" cy="553769"/>
          </a:xfrm>
          <a:custGeom>
            <a:avLst/>
            <a:gdLst>
              <a:gd name="connsiteX0" fmla="*/ 951 w 379765"/>
              <a:gd name="connsiteY0" fmla="*/ 76 h 553769"/>
              <a:gd name="connsiteX1" fmla="*/ 226376 w 379765"/>
              <a:gd name="connsiteY1" fmla="*/ 193751 h 553769"/>
              <a:gd name="connsiteX2" fmla="*/ 169226 w 379765"/>
              <a:gd name="connsiteY2" fmla="*/ 149301 h 553769"/>
              <a:gd name="connsiteX3" fmla="*/ 356551 w 379765"/>
              <a:gd name="connsiteY3" fmla="*/ 342976 h 553769"/>
              <a:gd name="connsiteX4" fmla="*/ 312101 w 379765"/>
              <a:gd name="connsiteY4" fmla="*/ 349326 h 553769"/>
              <a:gd name="connsiteX5" fmla="*/ 378776 w 379765"/>
              <a:gd name="connsiteY5" fmla="*/ 552526 h 553769"/>
              <a:gd name="connsiteX6" fmla="*/ 350201 w 379765"/>
              <a:gd name="connsiteY6" fmla="*/ 428701 h 553769"/>
              <a:gd name="connsiteX7" fmla="*/ 324801 w 379765"/>
              <a:gd name="connsiteY7" fmla="*/ 304876 h 553769"/>
              <a:gd name="connsiteX8" fmla="*/ 242251 w 379765"/>
              <a:gd name="connsiteY8" fmla="*/ 184226 h 553769"/>
              <a:gd name="connsiteX9" fmla="*/ 327976 w 379765"/>
              <a:gd name="connsiteY9" fmla="*/ 219151 h 553769"/>
              <a:gd name="connsiteX10" fmla="*/ 951 w 379765"/>
              <a:gd name="connsiteY10" fmla="*/ 76 h 55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765" h="553769">
                <a:moveTo>
                  <a:pt x="951" y="76"/>
                </a:moveTo>
                <a:cubicBezTo>
                  <a:pt x="-15982" y="-4157"/>
                  <a:pt x="198330" y="168880"/>
                  <a:pt x="226376" y="193751"/>
                </a:cubicBezTo>
                <a:cubicBezTo>
                  <a:pt x="254422" y="218622"/>
                  <a:pt x="147530" y="124430"/>
                  <a:pt x="169226" y="149301"/>
                </a:cubicBezTo>
                <a:cubicBezTo>
                  <a:pt x="190922" y="174172"/>
                  <a:pt x="332739" y="309639"/>
                  <a:pt x="356551" y="342976"/>
                </a:cubicBezTo>
                <a:cubicBezTo>
                  <a:pt x="380363" y="376313"/>
                  <a:pt x="308397" y="314401"/>
                  <a:pt x="312101" y="349326"/>
                </a:cubicBezTo>
                <a:cubicBezTo>
                  <a:pt x="315805" y="384251"/>
                  <a:pt x="372426" y="539297"/>
                  <a:pt x="378776" y="552526"/>
                </a:cubicBezTo>
                <a:cubicBezTo>
                  <a:pt x="385126" y="565755"/>
                  <a:pt x="359197" y="469976"/>
                  <a:pt x="350201" y="428701"/>
                </a:cubicBezTo>
                <a:cubicBezTo>
                  <a:pt x="341205" y="387426"/>
                  <a:pt x="342793" y="345622"/>
                  <a:pt x="324801" y="304876"/>
                </a:cubicBezTo>
                <a:cubicBezTo>
                  <a:pt x="306809" y="264130"/>
                  <a:pt x="241722" y="198514"/>
                  <a:pt x="242251" y="184226"/>
                </a:cubicBezTo>
                <a:cubicBezTo>
                  <a:pt x="242780" y="169939"/>
                  <a:pt x="365018" y="247726"/>
                  <a:pt x="327976" y="219151"/>
                </a:cubicBezTo>
                <a:cubicBezTo>
                  <a:pt x="290934" y="190576"/>
                  <a:pt x="17884" y="4309"/>
                  <a:pt x="951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C4D0867B-FCE4-196C-B4CA-3C4825B97D08}"/>
              </a:ext>
            </a:extLst>
          </p:cNvPr>
          <p:cNvSpPr/>
          <p:nvPr/>
        </p:nvSpPr>
        <p:spPr>
          <a:xfrm>
            <a:off x="6740217" y="5029138"/>
            <a:ext cx="327540" cy="498557"/>
          </a:xfrm>
          <a:custGeom>
            <a:avLst/>
            <a:gdLst>
              <a:gd name="connsiteX0" fmla="*/ 308 w 327540"/>
              <a:gd name="connsiteY0" fmla="*/ 62 h 498557"/>
              <a:gd name="connsiteX1" fmla="*/ 251133 w 327540"/>
              <a:gd name="connsiteY1" fmla="*/ 215962 h 498557"/>
              <a:gd name="connsiteX2" fmla="*/ 200333 w 327540"/>
              <a:gd name="connsiteY2" fmla="*/ 184212 h 498557"/>
              <a:gd name="connsiteX3" fmla="*/ 314633 w 327540"/>
              <a:gd name="connsiteY3" fmla="*/ 352487 h 498557"/>
              <a:gd name="connsiteX4" fmla="*/ 320983 w 327540"/>
              <a:gd name="connsiteY4" fmla="*/ 498537 h 498557"/>
              <a:gd name="connsiteX5" fmla="*/ 279708 w 327540"/>
              <a:gd name="connsiteY5" fmla="*/ 362012 h 498557"/>
              <a:gd name="connsiteX6" fmla="*/ 225733 w 327540"/>
              <a:gd name="connsiteY6" fmla="*/ 203262 h 498557"/>
              <a:gd name="connsiteX7" fmla="*/ 200333 w 327540"/>
              <a:gd name="connsiteY7" fmla="*/ 193737 h 498557"/>
              <a:gd name="connsiteX8" fmla="*/ 308 w 327540"/>
              <a:gd name="connsiteY8" fmla="*/ 62 h 49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540" h="498557">
                <a:moveTo>
                  <a:pt x="308" y="62"/>
                </a:moveTo>
                <a:cubicBezTo>
                  <a:pt x="8775" y="3766"/>
                  <a:pt x="217796" y="185270"/>
                  <a:pt x="251133" y="215962"/>
                </a:cubicBezTo>
                <a:cubicBezTo>
                  <a:pt x="284470" y="246654"/>
                  <a:pt x="189750" y="161458"/>
                  <a:pt x="200333" y="184212"/>
                </a:cubicBezTo>
                <a:cubicBezTo>
                  <a:pt x="210916" y="206966"/>
                  <a:pt x="294525" y="300100"/>
                  <a:pt x="314633" y="352487"/>
                </a:cubicBezTo>
                <a:cubicBezTo>
                  <a:pt x="334741" y="404875"/>
                  <a:pt x="326804" y="496950"/>
                  <a:pt x="320983" y="498537"/>
                </a:cubicBezTo>
                <a:cubicBezTo>
                  <a:pt x="315162" y="500125"/>
                  <a:pt x="295583" y="411224"/>
                  <a:pt x="279708" y="362012"/>
                </a:cubicBezTo>
                <a:cubicBezTo>
                  <a:pt x="263833" y="312800"/>
                  <a:pt x="238962" y="231308"/>
                  <a:pt x="225733" y="203262"/>
                </a:cubicBezTo>
                <a:cubicBezTo>
                  <a:pt x="212504" y="175216"/>
                  <a:pt x="240549" y="229191"/>
                  <a:pt x="200333" y="193737"/>
                </a:cubicBezTo>
                <a:cubicBezTo>
                  <a:pt x="160117" y="158283"/>
                  <a:pt x="-8159" y="-3642"/>
                  <a:pt x="308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50ABA929-FAA7-5084-E718-DE19491B480C}"/>
              </a:ext>
            </a:extLst>
          </p:cNvPr>
          <p:cNvSpPr/>
          <p:nvPr/>
        </p:nvSpPr>
        <p:spPr>
          <a:xfrm>
            <a:off x="5994778" y="5006616"/>
            <a:ext cx="88475" cy="350907"/>
          </a:xfrm>
          <a:custGeom>
            <a:avLst/>
            <a:gdLst>
              <a:gd name="connsiteX0" fmla="*/ 53597 w 88475"/>
              <a:gd name="connsiteY0" fmla="*/ 359 h 350907"/>
              <a:gd name="connsiteX1" fmla="*/ 28197 w 88475"/>
              <a:gd name="connsiteY1" fmla="*/ 174984 h 350907"/>
              <a:gd name="connsiteX2" fmla="*/ 85347 w 88475"/>
              <a:gd name="connsiteY2" fmla="*/ 343259 h 350907"/>
              <a:gd name="connsiteX3" fmla="*/ 72647 w 88475"/>
              <a:gd name="connsiteY3" fmla="*/ 308334 h 350907"/>
              <a:gd name="connsiteX4" fmla="*/ 2797 w 88475"/>
              <a:gd name="connsiteY4" fmla="*/ 184509 h 350907"/>
              <a:gd name="connsiteX5" fmla="*/ 15497 w 88475"/>
              <a:gd name="connsiteY5" fmla="*/ 222609 h 350907"/>
              <a:gd name="connsiteX6" fmla="*/ 53597 w 88475"/>
              <a:gd name="connsiteY6" fmla="*/ 359 h 35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475" h="350907">
                <a:moveTo>
                  <a:pt x="53597" y="359"/>
                </a:moveTo>
                <a:cubicBezTo>
                  <a:pt x="55714" y="-7578"/>
                  <a:pt x="22905" y="117834"/>
                  <a:pt x="28197" y="174984"/>
                </a:cubicBezTo>
                <a:cubicBezTo>
                  <a:pt x="33489" y="232134"/>
                  <a:pt x="77939" y="321034"/>
                  <a:pt x="85347" y="343259"/>
                </a:cubicBezTo>
                <a:cubicBezTo>
                  <a:pt x="92755" y="365484"/>
                  <a:pt x="86405" y="334792"/>
                  <a:pt x="72647" y="308334"/>
                </a:cubicBezTo>
                <a:cubicBezTo>
                  <a:pt x="58889" y="281876"/>
                  <a:pt x="12322" y="198796"/>
                  <a:pt x="2797" y="184509"/>
                </a:cubicBezTo>
                <a:cubicBezTo>
                  <a:pt x="-6728" y="170222"/>
                  <a:pt x="10735" y="247480"/>
                  <a:pt x="15497" y="222609"/>
                </a:cubicBezTo>
                <a:cubicBezTo>
                  <a:pt x="20259" y="197738"/>
                  <a:pt x="51480" y="8296"/>
                  <a:pt x="53597" y="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8FBE2837-183C-071D-5527-3DB7A51EDA9B}"/>
              </a:ext>
            </a:extLst>
          </p:cNvPr>
          <p:cNvSpPr/>
          <p:nvPr/>
        </p:nvSpPr>
        <p:spPr>
          <a:xfrm>
            <a:off x="6819882" y="5355931"/>
            <a:ext cx="396895" cy="276609"/>
          </a:xfrm>
          <a:custGeom>
            <a:avLst/>
            <a:gdLst>
              <a:gd name="connsiteX0" fmla="*/ 18 w 396895"/>
              <a:gd name="connsiteY0" fmla="*/ 294 h 276609"/>
              <a:gd name="connsiteX1" fmla="*/ 209568 w 396895"/>
              <a:gd name="connsiteY1" fmla="*/ 98719 h 276609"/>
              <a:gd name="connsiteX2" fmla="*/ 298468 w 396895"/>
              <a:gd name="connsiteY2" fmla="*/ 133644 h 276609"/>
              <a:gd name="connsiteX3" fmla="*/ 257193 w 396895"/>
              <a:gd name="connsiteY3" fmla="*/ 181269 h 276609"/>
              <a:gd name="connsiteX4" fmla="*/ 317518 w 396895"/>
              <a:gd name="connsiteY4" fmla="*/ 168569 h 276609"/>
              <a:gd name="connsiteX5" fmla="*/ 171468 w 396895"/>
              <a:gd name="connsiteY5" fmla="*/ 263819 h 276609"/>
              <a:gd name="connsiteX6" fmla="*/ 269893 w 396895"/>
              <a:gd name="connsiteY6" fmla="*/ 238419 h 276609"/>
              <a:gd name="connsiteX7" fmla="*/ 396893 w 396895"/>
              <a:gd name="connsiteY7" fmla="*/ 181269 h 276609"/>
              <a:gd name="connsiteX8" fmla="*/ 273068 w 396895"/>
              <a:gd name="connsiteY8" fmla="*/ 171744 h 276609"/>
              <a:gd name="connsiteX9" fmla="*/ 177818 w 396895"/>
              <a:gd name="connsiteY9" fmla="*/ 181269 h 276609"/>
              <a:gd name="connsiteX10" fmla="*/ 28593 w 396895"/>
              <a:gd name="connsiteY10" fmla="*/ 276519 h 276609"/>
              <a:gd name="connsiteX11" fmla="*/ 155593 w 396895"/>
              <a:gd name="connsiteY11" fmla="*/ 162219 h 276609"/>
              <a:gd name="connsiteX12" fmla="*/ 196868 w 396895"/>
              <a:gd name="connsiteY12" fmla="*/ 133644 h 276609"/>
              <a:gd name="connsiteX13" fmla="*/ 18 w 396895"/>
              <a:gd name="connsiteY13" fmla="*/ 294 h 27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6895" h="276609">
                <a:moveTo>
                  <a:pt x="18" y="294"/>
                </a:moveTo>
                <a:cubicBezTo>
                  <a:pt x="2135" y="-5527"/>
                  <a:pt x="159826" y="76494"/>
                  <a:pt x="209568" y="98719"/>
                </a:cubicBezTo>
                <a:cubicBezTo>
                  <a:pt x="259310" y="120944"/>
                  <a:pt x="290531" y="119886"/>
                  <a:pt x="298468" y="133644"/>
                </a:cubicBezTo>
                <a:cubicBezTo>
                  <a:pt x="306406" y="147402"/>
                  <a:pt x="254018" y="175448"/>
                  <a:pt x="257193" y="181269"/>
                </a:cubicBezTo>
                <a:cubicBezTo>
                  <a:pt x="260368" y="187090"/>
                  <a:pt x="331806" y="154811"/>
                  <a:pt x="317518" y="168569"/>
                </a:cubicBezTo>
                <a:cubicBezTo>
                  <a:pt x="303230" y="182327"/>
                  <a:pt x="179406" y="252177"/>
                  <a:pt x="171468" y="263819"/>
                </a:cubicBezTo>
                <a:cubicBezTo>
                  <a:pt x="163531" y="275461"/>
                  <a:pt x="232322" y="252177"/>
                  <a:pt x="269893" y="238419"/>
                </a:cubicBezTo>
                <a:cubicBezTo>
                  <a:pt x="307464" y="224661"/>
                  <a:pt x="396364" y="192381"/>
                  <a:pt x="396893" y="181269"/>
                </a:cubicBezTo>
                <a:cubicBezTo>
                  <a:pt x="397422" y="170157"/>
                  <a:pt x="309580" y="171744"/>
                  <a:pt x="273068" y="171744"/>
                </a:cubicBezTo>
                <a:cubicBezTo>
                  <a:pt x="236556" y="171744"/>
                  <a:pt x="218564" y="163807"/>
                  <a:pt x="177818" y="181269"/>
                </a:cubicBezTo>
                <a:cubicBezTo>
                  <a:pt x="137072" y="198732"/>
                  <a:pt x="32297" y="279694"/>
                  <a:pt x="28593" y="276519"/>
                </a:cubicBezTo>
                <a:cubicBezTo>
                  <a:pt x="24889" y="273344"/>
                  <a:pt x="127547" y="186032"/>
                  <a:pt x="155593" y="162219"/>
                </a:cubicBezTo>
                <a:cubicBezTo>
                  <a:pt x="183639" y="138407"/>
                  <a:pt x="216976" y="159573"/>
                  <a:pt x="196868" y="133644"/>
                </a:cubicBezTo>
                <a:cubicBezTo>
                  <a:pt x="176760" y="107715"/>
                  <a:pt x="-2099" y="6115"/>
                  <a:pt x="18" y="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18DFCD74-1E81-4A1D-A039-E9B8CC0D81C8}"/>
              </a:ext>
            </a:extLst>
          </p:cNvPr>
          <p:cNvSpPr/>
          <p:nvPr/>
        </p:nvSpPr>
        <p:spPr>
          <a:xfrm>
            <a:off x="5686415" y="5479977"/>
            <a:ext cx="385565" cy="195583"/>
          </a:xfrm>
          <a:custGeom>
            <a:avLst/>
            <a:gdLst>
              <a:gd name="connsiteX0" fmla="*/ 384185 w 385565"/>
              <a:gd name="connsiteY0" fmla="*/ 73 h 195583"/>
              <a:gd name="connsiteX1" fmla="*/ 174635 w 385565"/>
              <a:gd name="connsiteY1" fmla="*/ 82623 h 195583"/>
              <a:gd name="connsiteX2" fmla="*/ 114310 w 385565"/>
              <a:gd name="connsiteY2" fmla="*/ 139773 h 195583"/>
              <a:gd name="connsiteX3" fmla="*/ 98435 w 385565"/>
              <a:gd name="connsiteY3" fmla="*/ 193748 h 195583"/>
              <a:gd name="connsiteX4" fmla="*/ 92085 w 385565"/>
              <a:gd name="connsiteY4" fmla="*/ 111198 h 195583"/>
              <a:gd name="connsiteX5" fmla="*/ 10 w 385565"/>
              <a:gd name="connsiteY5" fmla="*/ 193748 h 195583"/>
              <a:gd name="connsiteX6" fmla="*/ 85735 w 385565"/>
              <a:gd name="connsiteY6" fmla="*/ 12773 h 195583"/>
              <a:gd name="connsiteX7" fmla="*/ 60335 w 385565"/>
              <a:gd name="connsiteY7" fmla="*/ 66748 h 195583"/>
              <a:gd name="connsiteX8" fmla="*/ 384185 w 385565"/>
              <a:gd name="connsiteY8" fmla="*/ 73 h 19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5565" h="195583">
                <a:moveTo>
                  <a:pt x="384185" y="73"/>
                </a:moveTo>
                <a:cubicBezTo>
                  <a:pt x="403235" y="2719"/>
                  <a:pt x="219614" y="59340"/>
                  <a:pt x="174635" y="82623"/>
                </a:cubicBezTo>
                <a:cubicBezTo>
                  <a:pt x="129656" y="105906"/>
                  <a:pt x="127010" y="121252"/>
                  <a:pt x="114310" y="139773"/>
                </a:cubicBezTo>
                <a:cubicBezTo>
                  <a:pt x="101610" y="158294"/>
                  <a:pt x="102139" y="198510"/>
                  <a:pt x="98435" y="193748"/>
                </a:cubicBezTo>
                <a:cubicBezTo>
                  <a:pt x="94731" y="188986"/>
                  <a:pt x="108489" y="111198"/>
                  <a:pt x="92085" y="111198"/>
                </a:cubicBezTo>
                <a:cubicBezTo>
                  <a:pt x="75681" y="111198"/>
                  <a:pt x="1068" y="210152"/>
                  <a:pt x="10" y="193748"/>
                </a:cubicBezTo>
                <a:cubicBezTo>
                  <a:pt x="-1048" y="177344"/>
                  <a:pt x="75681" y="33940"/>
                  <a:pt x="85735" y="12773"/>
                </a:cubicBezTo>
                <a:cubicBezTo>
                  <a:pt x="95789" y="-8394"/>
                  <a:pt x="13239" y="66748"/>
                  <a:pt x="60335" y="66748"/>
                </a:cubicBezTo>
                <a:cubicBezTo>
                  <a:pt x="107431" y="66748"/>
                  <a:pt x="365135" y="-2573"/>
                  <a:pt x="384185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E2D05FCC-3953-1F24-D6BB-500DBD818D33}"/>
              </a:ext>
            </a:extLst>
          </p:cNvPr>
          <p:cNvSpPr/>
          <p:nvPr/>
        </p:nvSpPr>
        <p:spPr>
          <a:xfrm>
            <a:off x="5847627" y="4949696"/>
            <a:ext cx="372589" cy="203329"/>
          </a:xfrm>
          <a:custGeom>
            <a:avLst/>
            <a:gdLst>
              <a:gd name="connsiteX0" fmla="*/ 283298 w 372589"/>
              <a:gd name="connsiteY0" fmla="*/ 129 h 203329"/>
              <a:gd name="connsiteX1" fmla="*/ 723 w 372589"/>
              <a:gd name="connsiteY1" fmla="*/ 104904 h 203329"/>
              <a:gd name="connsiteX2" fmla="*/ 203923 w 372589"/>
              <a:gd name="connsiteY2" fmla="*/ 57279 h 203329"/>
              <a:gd name="connsiteX3" fmla="*/ 267423 w 372589"/>
              <a:gd name="connsiteY3" fmla="*/ 143004 h 203329"/>
              <a:gd name="connsiteX4" fmla="*/ 276948 w 372589"/>
              <a:gd name="connsiteY4" fmla="*/ 101729 h 203329"/>
              <a:gd name="connsiteX5" fmla="*/ 305523 w 372589"/>
              <a:gd name="connsiteY5" fmla="*/ 203329 h 203329"/>
              <a:gd name="connsiteX6" fmla="*/ 302348 w 372589"/>
              <a:gd name="connsiteY6" fmla="*/ 101729 h 203329"/>
              <a:gd name="connsiteX7" fmla="*/ 305523 w 372589"/>
              <a:gd name="connsiteY7" fmla="*/ 136654 h 203329"/>
              <a:gd name="connsiteX8" fmla="*/ 372198 w 372589"/>
              <a:gd name="connsiteY8" fmla="*/ 66804 h 203329"/>
              <a:gd name="connsiteX9" fmla="*/ 270598 w 372589"/>
              <a:gd name="connsiteY9" fmla="*/ 136654 h 203329"/>
              <a:gd name="connsiteX10" fmla="*/ 283298 w 372589"/>
              <a:gd name="connsiteY10" fmla="*/ 50929 h 203329"/>
              <a:gd name="connsiteX11" fmla="*/ 10248 w 372589"/>
              <a:gd name="connsiteY11" fmla="*/ 82679 h 203329"/>
              <a:gd name="connsiteX12" fmla="*/ 283298 w 372589"/>
              <a:gd name="connsiteY12" fmla="*/ 129 h 20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2589" h="203329">
                <a:moveTo>
                  <a:pt x="283298" y="129"/>
                </a:moveTo>
                <a:cubicBezTo>
                  <a:pt x="281711" y="3833"/>
                  <a:pt x="13952" y="95379"/>
                  <a:pt x="723" y="104904"/>
                </a:cubicBezTo>
                <a:cubicBezTo>
                  <a:pt x="-12506" y="114429"/>
                  <a:pt x="159473" y="50929"/>
                  <a:pt x="203923" y="57279"/>
                </a:cubicBezTo>
                <a:cubicBezTo>
                  <a:pt x="248373" y="63629"/>
                  <a:pt x="255252" y="135596"/>
                  <a:pt x="267423" y="143004"/>
                </a:cubicBezTo>
                <a:cubicBezTo>
                  <a:pt x="279594" y="150412"/>
                  <a:pt x="270598" y="91675"/>
                  <a:pt x="276948" y="101729"/>
                </a:cubicBezTo>
                <a:cubicBezTo>
                  <a:pt x="283298" y="111783"/>
                  <a:pt x="301290" y="203329"/>
                  <a:pt x="305523" y="203329"/>
                </a:cubicBezTo>
                <a:cubicBezTo>
                  <a:pt x="309756" y="203329"/>
                  <a:pt x="302348" y="112841"/>
                  <a:pt x="302348" y="101729"/>
                </a:cubicBezTo>
                <a:cubicBezTo>
                  <a:pt x="302348" y="90617"/>
                  <a:pt x="293881" y="142475"/>
                  <a:pt x="305523" y="136654"/>
                </a:cubicBezTo>
                <a:cubicBezTo>
                  <a:pt x="317165" y="130833"/>
                  <a:pt x="378019" y="66804"/>
                  <a:pt x="372198" y="66804"/>
                </a:cubicBezTo>
                <a:cubicBezTo>
                  <a:pt x="366377" y="66804"/>
                  <a:pt x="285415" y="139300"/>
                  <a:pt x="270598" y="136654"/>
                </a:cubicBezTo>
                <a:cubicBezTo>
                  <a:pt x="255781" y="134008"/>
                  <a:pt x="326690" y="59925"/>
                  <a:pt x="283298" y="50929"/>
                </a:cubicBezTo>
                <a:cubicBezTo>
                  <a:pt x="239906" y="41933"/>
                  <a:pt x="11306" y="92204"/>
                  <a:pt x="10248" y="82679"/>
                </a:cubicBezTo>
                <a:cubicBezTo>
                  <a:pt x="9190" y="73154"/>
                  <a:pt x="284885" y="-3575"/>
                  <a:pt x="283298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5B8B91E9-9BB3-781C-6912-5C8A34B32A91}"/>
              </a:ext>
            </a:extLst>
          </p:cNvPr>
          <p:cNvSpPr/>
          <p:nvPr/>
        </p:nvSpPr>
        <p:spPr>
          <a:xfrm>
            <a:off x="5781593" y="5108493"/>
            <a:ext cx="430675" cy="403388"/>
          </a:xfrm>
          <a:custGeom>
            <a:avLst/>
            <a:gdLst>
              <a:gd name="connsiteX0" fmla="*/ 82 w 430675"/>
              <a:gd name="connsiteY0" fmla="*/ 403307 h 403388"/>
              <a:gd name="connsiteX1" fmla="*/ 250907 w 430675"/>
              <a:gd name="connsiteY1" fmla="*/ 257257 h 403388"/>
              <a:gd name="connsiteX2" fmla="*/ 257257 w 430675"/>
              <a:gd name="connsiteY2" fmla="*/ 250907 h 403388"/>
              <a:gd name="connsiteX3" fmla="*/ 158832 w 430675"/>
              <a:gd name="connsiteY3" fmla="*/ 177882 h 403388"/>
              <a:gd name="connsiteX4" fmla="*/ 317582 w 430675"/>
              <a:gd name="connsiteY4" fmla="*/ 228682 h 403388"/>
              <a:gd name="connsiteX5" fmla="*/ 276307 w 430675"/>
              <a:gd name="connsiteY5" fmla="*/ 177882 h 403388"/>
              <a:gd name="connsiteX6" fmla="*/ 377907 w 430675"/>
              <a:gd name="connsiteY6" fmla="*/ 222332 h 403388"/>
              <a:gd name="connsiteX7" fmla="*/ 333457 w 430675"/>
              <a:gd name="connsiteY7" fmla="*/ 136607 h 403388"/>
              <a:gd name="connsiteX8" fmla="*/ 428707 w 430675"/>
              <a:gd name="connsiteY8" fmla="*/ 196932 h 403388"/>
              <a:gd name="connsiteX9" fmla="*/ 228682 w 430675"/>
              <a:gd name="connsiteY9" fmla="*/ 82 h 403388"/>
              <a:gd name="connsiteX10" fmla="*/ 368382 w 430675"/>
              <a:gd name="connsiteY10" fmla="*/ 171532 h 403388"/>
              <a:gd name="connsiteX11" fmla="*/ 177882 w 430675"/>
              <a:gd name="connsiteY11" fmla="*/ 98507 h 403388"/>
              <a:gd name="connsiteX12" fmla="*/ 282657 w 430675"/>
              <a:gd name="connsiteY12" fmla="*/ 200107 h 403388"/>
              <a:gd name="connsiteX13" fmla="*/ 184232 w 430675"/>
              <a:gd name="connsiteY13" fmla="*/ 215982 h 403388"/>
              <a:gd name="connsiteX14" fmla="*/ 222332 w 430675"/>
              <a:gd name="connsiteY14" fmla="*/ 235032 h 403388"/>
              <a:gd name="connsiteX15" fmla="*/ 82 w 430675"/>
              <a:gd name="connsiteY15" fmla="*/ 403307 h 40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0675" h="403388">
                <a:moveTo>
                  <a:pt x="82" y="403307"/>
                </a:moveTo>
                <a:cubicBezTo>
                  <a:pt x="4844" y="407011"/>
                  <a:pt x="208045" y="282657"/>
                  <a:pt x="250907" y="257257"/>
                </a:cubicBezTo>
                <a:cubicBezTo>
                  <a:pt x="293769" y="231857"/>
                  <a:pt x="272603" y="264136"/>
                  <a:pt x="257257" y="250907"/>
                </a:cubicBezTo>
                <a:cubicBezTo>
                  <a:pt x="241911" y="237678"/>
                  <a:pt x="148778" y="181586"/>
                  <a:pt x="158832" y="177882"/>
                </a:cubicBezTo>
                <a:cubicBezTo>
                  <a:pt x="168886" y="174178"/>
                  <a:pt x="298003" y="228682"/>
                  <a:pt x="317582" y="228682"/>
                </a:cubicBezTo>
                <a:cubicBezTo>
                  <a:pt x="337161" y="228682"/>
                  <a:pt x="266253" y="178940"/>
                  <a:pt x="276307" y="177882"/>
                </a:cubicBezTo>
                <a:cubicBezTo>
                  <a:pt x="286361" y="176824"/>
                  <a:pt x="368382" y="229211"/>
                  <a:pt x="377907" y="222332"/>
                </a:cubicBezTo>
                <a:cubicBezTo>
                  <a:pt x="387432" y="215453"/>
                  <a:pt x="324990" y="140840"/>
                  <a:pt x="333457" y="136607"/>
                </a:cubicBezTo>
                <a:cubicBezTo>
                  <a:pt x="341924" y="132374"/>
                  <a:pt x="446170" y="219686"/>
                  <a:pt x="428707" y="196932"/>
                </a:cubicBezTo>
                <a:cubicBezTo>
                  <a:pt x="411245" y="174178"/>
                  <a:pt x="238736" y="4315"/>
                  <a:pt x="228682" y="82"/>
                </a:cubicBezTo>
                <a:cubicBezTo>
                  <a:pt x="218628" y="-4151"/>
                  <a:pt x="376849" y="155128"/>
                  <a:pt x="368382" y="171532"/>
                </a:cubicBezTo>
                <a:cubicBezTo>
                  <a:pt x="359915" y="187936"/>
                  <a:pt x="192170" y="93744"/>
                  <a:pt x="177882" y="98507"/>
                </a:cubicBezTo>
                <a:cubicBezTo>
                  <a:pt x="163594" y="103270"/>
                  <a:pt x="281599" y="180528"/>
                  <a:pt x="282657" y="200107"/>
                </a:cubicBezTo>
                <a:cubicBezTo>
                  <a:pt x="283715" y="219686"/>
                  <a:pt x="194286" y="210161"/>
                  <a:pt x="184232" y="215982"/>
                </a:cubicBezTo>
                <a:cubicBezTo>
                  <a:pt x="174178" y="221803"/>
                  <a:pt x="246674" y="206457"/>
                  <a:pt x="222332" y="235032"/>
                </a:cubicBezTo>
                <a:cubicBezTo>
                  <a:pt x="197990" y="263607"/>
                  <a:pt x="-4680" y="399603"/>
                  <a:pt x="82" y="403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A8A1F9D0-5203-6AF1-7CA5-7FA5F0383CF4}"/>
              </a:ext>
            </a:extLst>
          </p:cNvPr>
          <p:cNvSpPr/>
          <p:nvPr/>
        </p:nvSpPr>
        <p:spPr>
          <a:xfrm>
            <a:off x="5372057" y="5191001"/>
            <a:ext cx="428735" cy="674430"/>
          </a:xfrm>
          <a:custGeom>
            <a:avLst/>
            <a:gdLst>
              <a:gd name="connsiteX0" fmla="*/ 428668 w 428735"/>
              <a:gd name="connsiteY0" fmla="*/ 124 h 674430"/>
              <a:gd name="connsiteX1" fmla="*/ 149268 w 428735"/>
              <a:gd name="connsiteY1" fmla="*/ 457324 h 674430"/>
              <a:gd name="connsiteX2" fmla="*/ 215943 w 428735"/>
              <a:gd name="connsiteY2" fmla="*/ 317624 h 674430"/>
              <a:gd name="connsiteX3" fmla="*/ 120693 w 428735"/>
              <a:gd name="connsiteY3" fmla="*/ 597024 h 674430"/>
              <a:gd name="connsiteX4" fmla="*/ 187368 w 428735"/>
              <a:gd name="connsiteY4" fmla="*/ 466849 h 674430"/>
              <a:gd name="connsiteX5" fmla="*/ 120693 w 428735"/>
              <a:gd name="connsiteY5" fmla="*/ 673224 h 674430"/>
              <a:gd name="connsiteX6" fmla="*/ 190543 w 428735"/>
              <a:gd name="connsiteY6" fmla="*/ 352549 h 674430"/>
              <a:gd name="connsiteX7" fmla="*/ 43 w 428735"/>
              <a:gd name="connsiteY7" fmla="*/ 631949 h 674430"/>
              <a:gd name="connsiteX8" fmla="*/ 209593 w 428735"/>
              <a:gd name="connsiteY8" fmla="*/ 235074 h 674430"/>
              <a:gd name="connsiteX9" fmla="*/ 120693 w 428735"/>
              <a:gd name="connsiteY9" fmla="*/ 409699 h 674430"/>
              <a:gd name="connsiteX10" fmla="*/ 428668 w 428735"/>
              <a:gd name="connsiteY10" fmla="*/ 124 h 67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8735" h="674430">
                <a:moveTo>
                  <a:pt x="428668" y="124"/>
                </a:moveTo>
                <a:cubicBezTo>
                  <a:pt x="433431" y="8062"/>
                  <a:pt x="184722" y="404407"/>
                  <a:pt x="149268" y="457324"/>
                </a:cubicBezTo>
                <a:cubicBezTo>
                  <a:pt x="113814" y="510241"/>
                  <a:pt x="220705" y="294341"/>
                  <a:pt x="215943" y="317624"/>
                </a:cubicBezTo>
                <a:cubicBezTo>
                  <a:pt x="211180" y="340907"/>
                  <a:pt x="125455" y="572153"/>
                  <a:pt x="120693" y="597024"/>
                </a:cubicBezTo>
                <a:cubicBezTo>
                  <a:pt x="115931" y="621895"/>
                  <a:pt x="187368" y="454149"/>
                  <a:pt x="187368" y="466849"/>
                </a:cubicBezTo>
                <a:cubicBezTo>
                  <a:pt x="187368" y="479549"/>
                  <a:pt x="120164" y="692274"/>
                  <a:pt x="120693" y="673224"/>
                </a:cubicBezTo>
                <a:cubicBezTo>
                  <a:pt x="121222" y="654174"/>
                  <a:pt x="210651" y="359428"/>
                  <a:pt x="190543" y="352549"/>
                </a:cubicBezTo>
                <a:cubicBezTo>
                  <a:pt x="170435" y="345670"/>
                  <a:pt x="-3132" y="651528"/>
                  <a:pt x="43" y="631949"/>
                </a:cubicBezTo>
                <a:cubicBezTo>
                  <a:pt x="3218" y="612370"/>
                  <a:pt x="189485" y="272116"/>
                  <a:pt x="209593" y="235074"/>
                </a:cubicBezTo>
                <a:cubicBezTo>
                  <a:pt x="229701" y="198032"/>
                  <a:pt x="79947" y="452561"/>
                  <a:pt x="120693" y="409699"/>
                </a:cubicBezTo>
                <a:cubicBezTo>
                  <a:pt x="161439" y="366837"/>
                  <a:pt x="423905" y="-7814"/>
                  <a:pt x="428668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A5CEF01B-966B-3788-95BE-CA2BEC6320C4}"/>
              </a:ext>
            </a:extLst>
          </p:cNvPr>
          <p:cNvSpPr/>
          <p:nvPr/>
        </p:nvSpPr>
        <p:spPr>
          <a:xfrm>
            <a:off x="6668557" y="4943682"/>
            <a:ext cx="46568" cy="342701"/>
          </a:xfrm>
          <a:custGeom>
            <a:avLst/>
            <a:gdLst>
              <a:gd name="connsiteX0" fmla="*/ 46568 w 46568"/>
              <a:gd name="connsiteY0" fmla="*/ 2968 h 342701"/>
              <a:gd name="connsiteX1" fmla="*/ 5293 w 46568"/>
              <a:gd name="connsiteY1" fmla="*/ 187118 h 342701"/>
              <a:gd name="connsiteX2" fmla="*/ 37043 w 46568"/>
              <a:gd name="connsiteY2" fmla="*/ 342693 h 342701"/>
              <a:gd name="connsiteX3" fmla="*/ 2118 w 46568"/>
              <a:gd name="connsiteY3" fmla="*/ 180768 h 342701"/>
              <a:gd name="connsiteX4" fmla="*/ 5293 w 46568"/>
              <a:gd name="connsiteY4" fmla="*/ 241093 h 342701"/>
              <a:gd name="connsiteX5" fmla="*/ 5293 w 46568"/>
              <a:gd name="connsiteY5" fmla="*/ 85518 h 342701"/>
              <a:gd name="connsiteX6" fmla="*/ 46568 w 46568"/>
              <a:gd name="connsiteY6" fmla="*/ 2968 h 34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68" h="342701">
                <a:moveTo>
                  <a:pt x="46568" y="2968"/>
                </a:moveTo>
                <a:cubicBezTo>
                  <a:pt x="46568" y="19901"/>
                  <a:pt x="6880" y="130497"/>
                  <a:pt x="5293" y="187118"/>
                </a:cubicBezTo>
                <a:cubicBezTo>
                  <a:pt x="3706" y="243739"/>
                  <a:pt x="37572" y="343751"/>
                  <a:pt x="37043" y="342693"/>
                </a:cubicBezTo>
                <a:cubicBezTo>
                  <a:pt x="36514" y="341635"/>
                  <a:pt x="7410" y="197701"/>
                  <a:pt x="2118" y="180768"/>
                </a:cubicBezTo>
                <a:cubicBezTo>
                  <a:pt x="-3174" y="163835"/>
                  <a:pt x="4764" y="256968"/>
                  <a:pt x="5293" y="241093"/>
                </a:cubicBezTo>
                <a:cubicBezTo>
                  <a:pt x="5822" y="225218"/>
                  <a:pt x="-6878" y="125735"/>
                  <a:pt x="5293" y="85518"/>
                </a:cubicBezTo>
                <a:cubicBezTo>
                  <a:pt x="17464" y="45301"/>
                  <a:pt x="46568" y="-13965"/>
                  <a:pt x="46568" y="29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A5A91E8E-A780-977A-F771-9FAE73E81483}"/>
              </a:ext>
            </a:extLst>
          </p:cNvPr>
          <p:cNvSpPr/>
          <p:nvPr/>
        </p:nvSpPr>
        <p:spPr>
          <a:xfrm>
            <a:off x="7038964" y="5069366"/>
            <a:ext cx="270289" cy="553580"/>
          </a:xfrm>
          <a:custGeom>
            <a:avLst/>
            <a:gdLst>
              <a:gd name="connsiteX0" fmla="*/ 11 w 270289"/>
              <a:gd name="connsiteY0" fmla="*/ 20159 h 553580"/>
              <a:gd name="connsiteX1" fmla="*/ 190511 w 270289"/>
              <a:gd name="connsiteY1" fmla="*/ 353534 h 553580"/>
              <a:gd name="connsiteX2" fmla="*/ 206386 w 270289"/>
              <a:gd name="connsiteY2" fmla="*/ 309084 h 553580"/>
              <a:gd name="connsiteX3" fmla="*/ 269886 w 270289"/>
              <a:gd name="connsiteY3" fmla="*/ 550384 h 553580"/>
              <a:gd name="connsiteX4" fmla="*/ 231786 w 270289"/>
              <a:gd name="connsiteY4" fmla="*/ 417034 h 553580"/>
              <a:gd name="connsiteX5" fmla="*/ 196861 w 270289"/>
              <a:gd name="connsiteY5" fmla="*/ 1109 h 553580"/>
              <a:gd name="connsiteX6" fmla="*/ 200036 w 270289"/>
              <a:gd name="connsiteY6" fmla="*/ 286859 h 553580"/>
              <a:gd name="connsiteX7" fmla="*/ 11 w 270289"/>
              <a:gd name="connsiteY7" fmla="*/ 20159 h 55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289" h="553580">
                <a:moveTo>
                  <a:pt x="11" y="20159"/>
                </a:moveTo>
                <a:cubicBezTo>
                  <a:pt x="-1576" y="31271"/>
                  <a:pt x="156115" y="305380"/>
                  <a:pt x="190511" y="353534"/>
                </a:cubicBezTo>
                <a:cubicBezTo>
                  <a:pt x="224907" y="401688"/>
                  <a:pt x="193157" y="276276"/>
                  <a:pt x="206386" y="309084"/>
                </a:cubicBezTo>
                <a:cubicBezTo>
                  <a:pt x="219615" y="341892"/>
                  <a:pt x="265653" y="532392"/>
                  <a:pt x="269886" y="550384"/>
                </a:cubicBezTo>
                <a:cubicBezTo>
                  <a:pt x="274119" y="568376"/>
                  <a:pt x="243957" y="508580"/>
                  <a:pt x="231786" y="417034"/>
                </a:cubicBezTo>
                <a:cubicBezTo>
                  <a:pt x="219615" y="325488"/>
                  <a:pt x="202153" y="22805"/>
                  <a:pt x="196861" y="1109"/>
                </a:cubicBezTo>
                <a:cubicBezTo>
                  <a:pt x="191569" y="-20587"/>
                  <a:pt x="232315" y="283155"/>
                  <a:pt x="200036" y="286859"/>
                </a:cubicBezTo>
                <a:cubicBezTo>
                  <a:pt x="167757" y="290563"/>
                  <a:pt x="1598" y="9047"/>
                  <a:pt x="11" y="20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DC50F2D9-7106-182C-3F40-7C428649A2F9}"/>
              </a:ext>
            </a:extLst>
          </p:cNvPr>
          <p:cNvSpPr/>
          <p:nvPr/>
        </p:nvSpPr>
        <p:spPr>
          <a:xfrm>
            <a:off x="6203896" y="4905333"/>
            <a:ext cx="194032" cy="149596"/>
          </a:xfrm>
          <a:custGeom>
            <a:avLst/>
            <a:gdLst>
              <a:gd name="connsiteX0" fmla="*/ 193729 w 194032"/>
              <a:gd name="connsiteY0" fmla="*/ 42 h 149596"/>
              <a:gd name="connsiteX1" fmla="*/ 54029 w 194032"/>
              <a:gd name="connsiteY1" fmla="*/ 107992 h 149596"/>
              <a:gd name="connsiteX2" fmla="*/ 101654 w 194032"/>
              <a:gd name="connsiteY2" fmla="*/ 69892 h 149596"/>
              <a:gd name="connsiteX3" fmla="*/ 54 w 194032"/>
              <a:gd name="connsiteY3" fmla="*/ 149267 h 149596"/>
              <a:gd name="connsiteX4" fmla="*/ 88954 w 194032"/>
              <a:gd name="connsiteY4" fmla="*/ 95292 h 149596"/>
              <a:gd name="connsiteX5" fmla="*/ 193729 w 194032"/>
              <a:gd name="connsiteY5" fmla="*/ 42 h 14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032" h="149596">
                <a:moveTo>
                  <a:pt x="193729" y="42"/>
                </a:moveTo>
                <a:cubicBezTo>
                  <a:pt x="187908" y="2159"/>
                  <a:pt x="69375" y="96350"/>
                  <a:pt x="54029" y="107992"/>
                </a:cubicBezTo>
                <a:cubicBezTo>
                  <a:pt x="38683" y="119634"/>
                  <a:pt x="110650" y="63013"/>
                  <a:pt x="101654" y="69892"/>
                </a:cubicBezTo>
                <a:cubicBezTo>
                  <a:pt x="92658" y="76771"/>
                  <a:pt x="2171" y="145034"/>
                  <a:pt x="54" y="149267"/>
                </a:cubicBezTo>
                <a:cubicBezTo>
                  <a:pt x="-2063" y="153500"/>
                  <a:pt x="57733" y="115929"/>
                  <a:pt x="88954" y="95292"/>
                </a:cubicBezTo>
                <a:cubicBezTo>
                  <a:pt x="120175" y="74655"/>
                  <a:pt x="199550" y="-2075"/>
                  <a:pt x="193729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CE7BB1D3-89D3-316D-B4DE-C4D4A0ADC1A7}"/>
              </a:ext>
            </a:extLst>
          </p:cNvPr>
          <p:cNvSpPr/>
          <p:nvPr/>
        </p:nvSpPr>
        <p:spPr>
          <a:xfrm>
            <a:off x="6416559" y="4914696"/>
            <a:ext cx="235365" cy="105918"/>
          </a:xfrm>
          <a:custGeom>
            <a:avLst/>
            <a:gdLst>
              <a:gd name="connsiteX0" fmla="*/ 116 w 235365"/>
              <a:gd name="connsiteY0" fmla="*/ 3379 h 105918"/>
              <a:gd name="connsiteX1" fmla="*/ 165216 w 235365"/>
              <a:gd name="connsiteY1" fmla="*/ 104979 h 105918"/>
              <a:gd name="connsiteX2" fmla="*/ 114416 w 235365"/>
              <a:gd name="connsiteY2" fmla="*/ 51004 h 105918"/>
              <a:gd name="connsiteX3" fmla="*/ 222366 w 235365"/>
              <a:gd name="connsiteY3" fmla="*/ 204 h 105918"/>
              <a:gd name="connsiteX4" fmla="*/ 171566 w 235365"/>
              <a:gd name="connsiteY4" fmla="*/ 31954 h 105918"/>
              <a:gd name="connsiteX5" fmla="*/ 235066 w 235365"/>
              <a:gd name="connsiteY5" fmla="*/ 204 h 105918"/>
              <a:gd name="connsiteX6" fmla="*/ 139816 w 235365"/>
              <a:gd name="connsiteY6" fmla="*/ 41479 h 105918"/>
              <a:gd name="connsiteX7" fmla="*/ 116 w 235365"/>
              <a:gd name="connsiteY7" fmla="*/ 3379 h 10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365" h="105918">
                <a:moveTo>
                  <a:pt x="116" y="3379"/>
                </a:moveTo>
                <a:cubicBezTo>
                  <a:pt x="4349" y="13962"/>
                  <a:pt x="146166" y="97042"/>
                  <a:pt x="165216" y="104979"/>
                </a:cubicBezTo>
                <a:cubicBezTo>
                  <a:pt x="184266" y="112916"/>
                  <a:pt x="104891" y="68467"/>
                  <a:pt x="114416" y="51004"/>
                </a:cubicBezTo>
                <a:cubicBezTo>
                  <a:pt x="123941" y="33542"/>
                  <a:pt x="212841" y="3379"/>
                  <a:pt x="222366" y="204"/>
                </a:cubicBezTo>
                <a:cubicBezTo>
                  <a:pt x="231891" y="-2971"/>
                  <a:pt x="169449" y="31954"/>
                  <a:pt x="171566" y="31954"/>
                </a:cubicBezTo>
                <a:cubicBezTo>
                  <a:pt x="173683" y="31954"/>
                  <a:pt x="240358" y="-1383"/>
                  <a:pt x="235066" y="204"/>
                </a:cubicBezTo>
                <a:cubicBezTo>
                  <a:pt x="229774" y="1791"/>
                  <a:pt x="171566" y="37775"/>
                  <a:pt x="139816" y="41479"/>
                </a:cubicBezTo>
                <a:cubicBezTo>
                  <a:pt x="108066" y="45183"/>
                  <a:pt x="-4117" y="-7204"/>
                  <a:pt x="116" y="3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00D4E5CA-E82B-E284-C86A-97F276FD9A7B}"/>
              </a:ext>
            </a:extLst>
          </p:cNvPr>
          <p:cNvSpPr/>
          <p:nvPr/>
        </p:nvSpPr>
        <p:spPr>
          <a:xfrm>
            <a:off x="6376537" y="4835297"/>
            <a:ext cx="398381" cy="133943"/>
          </a:xfrm>
          <a:custGeom>
            <a:avLst/>
            <a:gdLst>
              <a:gd name="connsiteX0" fmla="*/ 2038 w 398381"/>
              <a:gd name="connsiteY0" fmla="*/ 133578 h 133943"/>
              <a:gd name="connsiteX1" fmla="*/ 389388 w 398381"/>
              <a:gd name="connsiteY1" fmla="*/ 3403 h 133943"/>
              <a:gd name="connsiteX2" fmla="*/ 271913 w 398381"/>
              <a:gd name="connsiteY2" fmla="*/ 38328 h 133943"/>
              <a:gd name="connsiteX3" fmla="*/ 236988 w 398381"/>
              <a:gd name="connsiteY3" fmla="*/ 41503 h 133943"/>
              <a:gd name="connsiteX4" fmla="*/ 2038 w 398381"/>
              <a:gd name="connsiteY4" fmla="*/ 133578 h 13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381" h="133943">
                <a:moveTo>
                  <a:pt x="2038" y="133578"/>
                </a:moveTo>
                <a:cubicBezTo>
                  <a:pt x="27438" y="127228"/>
                  <a:pt x="344409" y="19278"/>
                  <a:pt x="389388" y="3403"/>
                </a:cubicBezTo>
                <a:cubicBezTo>
                  <a:pt x="434367" y="-12472"/>
                  <a:pt x="297313" y="31978"/>
                  <a:pt x="271913" y="38328"/>
                </a:cubicBezTo>
                <a:cubicBezTo>
                  <a:pt x="246513" y="44678"/>
                  <a:pt x="277734" y="21395"/>
                  <a:pt x="236988" y="41503"/>
                </a:cubicBezTo>
                <a:cubicBezTo>
                  <a:pt x="196242" y="61611"/>
                  <a:pt x="-23362" y="139928"/>
                  <a:pt x="2038" y="133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411279A6-53EE-52CB-F284-EB602D550415}"/>
              </a:ext>
            </a:extLst>
          </p:cNvPr>
          <p:cNvSpPr/>
          <p:nvPr/>
        </p:nvSpPr>
        <p:spPr>
          <a:xfrm>
            <a:off x="5889023" y="5945773"/>
            <a:ext cx="1047731" cy="197474"/>
          </a:xfrm>
          <a:custGeom>
            <a:avLst/>
            <a:gdLst>
              <a:gd name="connsiteX0" fmla="*/ 602 w 1047731"/>
              <a:gd name="connsiteY0" fmla="*/ 124827 h 197474"/>
              <a:gd name="connsiteX1" fmla="*/ 441927 w 1047731"/>
              <a:gd name="connsiteY1" fmla="*/ 194677 h 197474"/>
              <a:gd name="connsiteX2" fmla="*/ 403827 w 1047731"/>
              <a:gd name="connsiteY2" fmla="*/ 181977 h 197474"/>
              <a:gd name="connsiteX3" fmla="*/ 641952 w 1047731"/>
              <a:gd name="connsiteY3" fmla="*/ 166102 h 197474"/>
              <a:gd name="connsiteX4" fmla="*/ 562577 w 1047731"/>
              <a:gd name="connsiteY4" fmla="*/ 178802 h 197474"/>
              <a:gd name="connsiteX5" fmla="*/ 870552 w 1047731"/>
              <a:gd name="connsiteY5" fmla="*/ 112127 h 197474"/>
              <a:gd name="connsiteX6" fmla="*/ 775302 w 1047731"/>
              <a:gd name="connsiteY6" fmla="*/ 147052 h 197474"/>
              <a:gd name="connsiteX7" fmla="*/ 1045177 w 1047731"/>
              <a:gd name="connsiteY7" fmla="*/ 1002 h 197474"/>
              <a:gd name="connsiteX8" fmla="*/ 895952 w 1047731"/>
              <a:gd name="connsiteY8" fmla="*/ 86727 h 197474"/>
              <a:gd name="connsiteX9" fmla="*/ 648302 w 1047731"/>
              <a:gd name="connsiteY9" fmla="*/ 166102 h 197474"/>
              <a:gd name="connsiteX10" fmla="*/ 353027 w 1047731"/>
              <a:gd name="connsiteY10" fmla="*/ 169277 h 197474"/>
              <a:gd name="connsiteX11" fmla="*/ 602 w 1047731"/>
              <a:gd name="connsiteY11" fmla="*/ 124827 h 19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7731" h="197474">
                <a:moveTo>
                  <a:pt x="602" y="124827"/>
                </a:moveTo>
                <a:cubicBezTo>
                  <a:pt x="15419" y="129060"/>
                  <a:pt x="374723" y="185152"/>
                  <a:pt x="441927" y="194677"/>
                </a:cubicBezTo>
                <a:cubicBezTo>
                  <a:pt x="509131" y="204202"/>
                  <a:pt x="370490" y="186739"/>
                  <a:pt x="403827" y="181977"/>
                </a:cubicBezTo>
                <a:cubicBezTo>
                  <a:pt x="437164" y="177215"/>
                  <a:pt x="615494" y="166631"/>
                  <a:pt x="641952" y="166102"/>
                </a:cubicBezTo>
                <a:cubicBezTo>
                  <a:pt x="668410" y="165573"/>
                  <a:pt x="524477" y="187798"/>
                  <a:pt x="562577" y="178802"/>
                </a:cubicBezTo>
                <a:cubicBezTo>
                  <a:pt x="600677" y="169806"/>
                  <a:pt x="835098" y="117419"/>
                  <a:pt x="870552" y="112127"/>
                </a:cubicBezTo>
                <a:cubicBezTo>
                  <a:pt x="906006" y="106835"/>
                  <a:pt x="746198" y="165573"/>
                  <a:pt x="775302" y="147052"/>
                </a:cubicBezTo>
                <a:cubicBezTo>
                  <a:pt x="804406" y="128531"/>
                  <a:pt x="1025069" y="11056"/>
                  <a:pt x="1045177" y="1002"/>
                </a:cubicBezTo>
                <a:cubicBezTo>
                  <a:pt x="1065285" y="-9052"/>
                  <a:pt x="962098" y="59210"/>
                  <a:pt x="895952" y="86727"/>
                </a:cubicBezTo>
                <a:cubicBezTo>
                  <a:pt x="829806" y="114244"/>
                  <a:pt x="738789" y="152344"/>
                  <a:pt x="648302" y="166102"/>
                </a:cubicBezTo>
                <a:cubicBezTo>
                  <a:pt x="557815" y="179860"/>
                  <a:pt x="457802" y="177215"/>
                  <a:pt x="353027" y="169277"/>
                </a:cubicBezTo>
                <a:cubicBezTo>
                  <a:pt x="248252" y="161340"/>
                  <a:pt x="-14215" y="120594"/>
                  <a:pt x="602" y="124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B81DA63C-1377-C662-689E-826414621211}"/>
              </a:ext>
            </a:extLst>
          </p:cNvPr>
          <p:cNvSpPr/>
          <p:nvPr/>
        </p:nvSpPr>
        <p:spPr>
          <a:xfrm>
            <a:off x="5546722" y="5708451"/>
            <a:ext cx="246263" cy="534645"/>
          </a:xfrm>
          <a:custGeom>
            <a:avLst/>
            <a:gdLst>
              <a:gd name="connsiteX0" fmla="*/ 3 w 246263"/>
              <a:gd name="connsiteY0" fmla="*/ 199 h 534645"/>
              <a:gd name="connsiteX1" fmla="*/ 76203 w 246263"/>
              <a:gd name="connsiteY1" fmla="*/ 228799 h 534645"/>
              <a:gd name="connsiteX2" fmla="*/ 244478 w 246263"/>
              <a:gd name="connsiteY2" fmla="*/ 530424 h 534645"/>
              <a:gd name="connsiteX3" fmla="*/ 158753 w 246263"/>
              <a:gd name="connsiteY3" fmla="*/ 390724 h 534645"/>
              <a:gd name="connsiteX4" fmla="*/ 63503 w 246263"/>
              <a:gd name="connsiteY4" fmla="*/ 184349 h 534645"/>
              <a:gd name="connsiteX5" fmla="*/ 73028 w 246263"/>
              <a:gd name="connsiteY5" fmla="*/ 266899 h 534645"/>
              <a:gd name="connsiteX6" fmla="*/ 3 w 246263"/>
              <a:gd name="connsiteY6" fmla="*/ 199 h 53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263" h="534645">
                <a:moveTo>
                  <a:pt x="3" y="199"/>
                </a:moveTo>
                <a:cubicBezTo>
                  <a:pt x="532" y="-6151"/>
                  <a:pt x="35457" y="140428"/>
                  <a:pt x="76203" y="228799"/>
                </a:cubicBezTo>
                <a:cubicBezTo>
                  <a:pt x="116949" y="317170"/>
                  <a:pt x="230720" y="503437"/>
                  <a:pt x="244478" y="530424"/>
                </a:cubicBezTo>
                <a:cubicBezTo>
                  <a:pt x="258236" y="557412"/>
                  <a:pt x="188915" y="448403"/>
                  <a:pt x="158753" y="390724"/>
                </a:cubicBezTo>
                <a:cubicBezTo>
                  <a:pt x="128591" y="333045"/>
                  <a:pt x="77790" y="204986"/>
                  <a:pt x="63503" y="184349"/>
                </a:cubicBezTo>
                <a:cubicBezTo>
                  <a:pt x="49216" y="163712"/>
                  <a:pt x="81495" y="289653"/>
                  <a:pt x="73028" y="266899"/>
                </a:cubicBezTo>
                <a:cubicBezTo>
                  <a:pt x="64561" y="244145"/>
                  <a:pt x="-526" y="6549"/>
                  <a:pt x="3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8C7EF5AA-9F0D-6C0D-3525-EBC3BAC87AE6}"/>
              </a:ext>
            </a:extLst>
          </p:cNvPr>
          <p:cNvSpPr/>
          <p:nvPr/>
        </p:nvSpPr>
        <p:spPr>
          <a:xfrm>
            <a:off x="6089397" y="5949841"/>
            <a:ext cx="893668" cy="362073"/>
          </a:xfrm>
          <a:custGeom>
            <a:avLst/>
            <a:gdLst>
              <a:gd name="connsiteX0" fmla="*/ 733678 w 893668"/>
              <a:gd name="connsiteY0" fmla="*/ 109 h 362073"/>
              <a:gd name="connsiteX1" fmla="*/ 892428 w 893668"/>
              <a:gd name="connsiteY1" fmla="*/ 69959 h 362073"/>
              <a:gd name="connsiteX2" fmla="*/ 806703 w 893668"/>
              <a:gd name="connsiteY2" fmla="*/ 38209 h 362073"/>
              <a:gd name="connsiteX3" fmla="*/ 790828 w 893668"/>
              <a:gd name="connsiteY3" fmla="*/ 165209 h 362073"/>
              <a:gd name="connsiteX4" fmla="*/ 736853 w 893668"/>
              <a:gd name="connsiteY4" fmla="*/ 98534 h 362073"/>
              <a:gd name="connsiteX5" fmla="*/ 806703 w 893668"/>
              <a:gd name="connsiteY5" fmla="*/ 171559 h 362073"/>
              <a:gd name="connsiteX6" fmla="*/ 625728 w 893668"/>
              <a:gd name="connsiteY6" fmla="*/ 142984 h 362073"/>
              <a:gd name="connsiteX7" fmla="*/ 720978 w 893668"/>
              <a:gd name="connsiteY7" fmla="*/ 209659 h 362073"/>
              <a:gd name="connsiteX8" fmla="*/ 689228 w 893668"/>
              <a:gd name="connsiteY8" fmla="*/ 203309 h 362073"/>
              <a:gd name="connsiteX9" fmla="*/ 724153 w 893668"/>
              <a:gd name="connsiteY9" fmla="*/ 260459 h 362073"/>
              <a:gd name="connsiteX10" fmla="*/ 568578 w 893668"/>
              <a:gd name="connsiteY10" fmla="*/ 168384 h 362073"/>
              <a:gd name="connsiteX11" fmla="*/ 682878 w 893668"/>
              <a:gd name="connsiteY11" fmla="*/ 298559 h 362073"/>
              <a:gd name="connsiteX12" fmla="*/ 552703 w 893668"/>
              <a:gd name="connsiteY12" fmla="*/ 174734 h 362073"/>
              <a:gd name="connsiteX13" fmla="*/ 473328 w 893668"/>
              <a:gd name="connsiteY13" fmla="*/ 323959 h 362073"/>
              <a:gd name="connsiteX14" fmla="*/ 447928 w 893668"/>
              <a:gd name="connsiteY14" fmla="*/ 187434 h 362073"/>
              <a:gd name="connsiteX15" fmla="*/ 432053 w 893668"/>
              <a:gd name="connsiteY15" fmla="*/ 327134 h 362073"/>
              <a:gd name="connsiteX16" fmla="*/ 406653 w 893668"/>
              <a:gd name="connsiteY16" fmla="*/ 200134 h 362073"/>
              <a:gd name="connsiteX17" fmla="*/ 324103 w 893668"/>
              <a:gd name="connsiteY17" fmla="*/ 304909 h 362073"/>
              <a:gd name="connsiteX18" fmla="*/ 324103 w 893668"/>
              <a:gd name="connsiteY18" fmla="*/ 244584 h 362073"/>
              <a:gd name="connsiteX19" fmla="*/ 292353 w 893668"/>
              <a:gd name="connsiteY19" fmla="*/ 304909 h 362073"/>
              <a:gd name="connsiteX20" fmla="*/ 260603 w 893668"/>
              <a:gd name="connsiteY20" fmla="*/ 209659 h 362073"/>
              <a:gd name="connsiteX21" fmla="*/ 181228 w 893668"/>
              <a:gd name="connsiteY21" fmla="*/ 339834 h 362073"/>
              <a:gd name="connsiteX22" fmla="*/ 178053 w 893668"/>
              <a:gd name="connsiteY22" fmla="*/ 231884 h 362073"/>
              <a:gd name="connsiteX23" fmla="*/ 76453 w 893668"/>
              <a:gd name="connsiteY23" fmla="*/ 362059 h 362073"/>
              <a:gd name="connsiteX24" fmla="*/ 95503 w 893668"/>
              <a:gd name="connsiteY24" fmla="*/ 222359 h 362073"/>
              <a:gd name="connsiteX25" fmla="*/ 28828 w 893668"/>
              <a:gd name="connsiteY25" fmla="*/ 317609 h 362073"/>
              <a:gd name="connsiteX26" fmla="*/ 253 w 893668"/>
              <a:gd name="connsiteY26" fmla="*/ 285859 h 362073"/>
              <a:gd name="connsiteX27" fmla="*/ 16128 w 893668"/>
              <a:gd name="connsiteY27" fmla="*/ 244584 h 362073"/>
              <a:gd name="connsiteX28" fmla="*/ 38353 w 893668"/>
              <a:gd name="connsiteY28" fmla="*/ 212834 h 362073"/>
              <a:gd name="connsiteX29" fmla="*/ 451103 w 893668"/>
              <a:gd name="connsiteY29" fmla="*/ 231884 h 362073"/>
              <a:gd name="connsiteX30" fmla="*/ 152653 w 893668"/>
              <a:gd name="connsiteY30" fmla="*/ 260459 h 362073"/>
              <a:gd name="connsiteX31" fmla="*/ 543178 w 893668"/>
              <a:gd name="connsiteY31" fmla="*/ 200134 h 362073"/>
              <a:gd name="connsiteX32" fmla="*/ 282828 w 893668"/>
              <a:gd name="connsiteY32" fmla="*/ 228709 h 362073"/>
              <a:gd name="connsiteX33" fmla="*/ 720978 w 893668"/>
              <a:gd name="connsiteY33" fmla="*/ 89009 h 362073"/>
              <a:gd name="connsiteX34" fmla="*/ 733678 w 893668"/>
              <a:gd name="connsiteY34" fmla="*/ 109 h 36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93668" h="362073">
                <a:moveTo>
                  <a:pt x="733678" y="109"/>
                </a:moveTo>
                <a:cubicBezTo>
                  <a:pt x="762253" y="-3066"/>
                  <a:pt x="880257" y="63609"/>
                  <a:pt x="892428" y="69959"/>
                </a:cubicBezTo>
                <a:cubicBezTo>
                  <a:pt x="904599" y="76309"/>
                  <a:pt x="823636" y="22334"/>
                  <a:pt x="806703" y="38209"/>
                </a:cubicBezTo>
                <a:cubicBezTo>
                  <a:pt x="789770" y="54084"/>
                  <a:pt x="802470" y="155155"/>
                  <a:pt x="790828" y="165209"/>
                </a:cubicBezTo>
                <a:cubicBezTo>
                  <a:pt x="779186" y="175263"/>
                  <a:pt x="734207" y="97476"/>
                  <a:pt x="736853" y="98534"/>
                </a:cubicBezTo>
                <a:cubicBezTo>
                  <a:pt x="739499" y="99592"/>
                  <a:pt x="825224" y="164151"/>
                  <a:pt x="806703" y="171559"/>
                </a:cubicBezTo>
                <a:cubicBezTo>
                  <a:pt x="788182" y="178967"/>
                  <a:pt x="640016" y="136634"/>
                  <a:pt x="625728" y="142984"/>
                </a:cubicBezTo>
                <a:cubicBezTo>
                  <a:pt x="611440" y="149334"/>
                  <a:pt x="710395" y="199605"/>
                  <a:pt x="720978" y="209659"/>
                </a:cubicBezTo>
                <a:cubicBezTo>
                  <a:pt x="731561" y="219713"/>
                  <a:pt x="688699" y="194842"/>
                  <a:pt x="689228" y="203309"/>
                </a:cubicBezTo>
                <a:cubicBezTo>
                  <a:pt x="689757" y="211776"/>
                  <a:pt x="744261" y="266280"/>
                  <a:pt x="724153" y="260459"/>
                </a:cubicBezTo>
                <a:cubicBezTo>
                  <a:pt x="704045" y="254638"/>
                  <a:pt x="575457" y="162034"/>
                  <a:pt x="568578" y="168384"/>
                </a:cubicBezTo>
                <a:cubicBezTo>
                  <a:pt x="561699" y="174734"/>
                  <a:pt x="685524" y="297501"/>
                  <a:pt x="682878" y="298559"/>
                </a:cubicBezTo>
                <a:cubicBezTo>
                  <a:pt x="680232" y="299617"/>
                  <a:pt x="587628" y="170501"/>
                  <a:pt x="552703" y="174734"/>
                </a:cubicBezTo>
                <a:cubicBezTo>
                  <a:pt x="517778" y="178967"/>
                  <a:pt x="490790" y="321842"/>
                  <a:pt x="473328" y="323959"/>
                </a:cubicBezTo>
                <a:cubicBezTo>
                  <a:pt x="455866" y="326076"/>
                  <a:pt x="454807" y="186905"/>
                  <a:pt x="447928" y="187434"/>
                </a:cubicBezTo>
                <a:cubicBezTo>
                  <a:pt x="441049" y="187963"/>
                  <a:pt x="438932" y="325017"/>
                  <a:pt x="432053" y="327134"/>
                </a:cubicBezTo>
                <a:cubicBezTo>
                  <a:pt x="425174" y="329251"/>
                  <a:pt x="424645" y="203838"/>
                  <a:pt x="406653" y="200134"/>
                </a:cubicBezTo>
                <a:cubicBezTo>
                  <a:pt x="388661" y="196430"/>
                  <a:pt x="337861" y="297501"/>
                  <a:pt x="324103" y="304909"/>
                </a:cubicBezTo>
                <a:cubicBezTo>
                  <a:pt x="310345" y="312317"/>
                  <a:pt x="329395" y="244584"/>
                  <a:pt x="324103" y="244584"/>
                </a:cubicBezTo>
                <a:cubicBezTo>
                  <a:pt x="318811" y="244584"/>
                  <a:pt x="302936" y="310730"/>
                  <a:pt x="292353" y="304909"/>
                </a:cubicBezTo>
                <a:cubicBezTo>
                  <a:pt x="281770" y="299088"/>
                  <a:pt x="279124" y="203838"/>
                  <a:pt x="260603" y="209659"/>
                </a:cubicBezTo>
                <a:cubicBezTo>
                  <a:pt x="242082" y="215480"/>
                  <a:pt x="194986" y="336130"/>
                  <a:pt x="181228" y="339834"/>
                </a:cubicBezTo>
                <a:cubicBezTo>
                  <a:pt x="167470" y="343538"/>
                  <a:pt x="195515" y="228180"/>
                  <a:pt x="178053" y="231884"/>
                </a:cubicBezTo>
                <a:cubicBezTo>
                  <a:pt x="160591" y="235588"/>
                  <a:pt x="90211" y="363646"/>
                  <a:pt x="76453" y="362059"/>
                </a:cubicBezTo>
                <a:cubicBezTo>
                  <a:pt x="62695" y="360472"/>
                  <a:pt x="103440" y="229767"/>
                  <a:pt x="95503" y="222359"/>
                </a:cubicBezTo>
                <a:cubicBezTo>
                  <a:pt x="87565" y="214951"/>
                  <a:pt x="44703" y="307026"/>
                  <a:pt x="28828" y="317609"/>
                </a:cubicBezTo>
                <a:cubicBezTo>
                  <a:pt x="12953" y="328192"/>
                  <a:pt x="2370" y="298030"/>
                  <a:pt x="253" y="285859"/>
                </a:cubicBezTo>
                <a:cubicBezTo>
                  <a:pt x="-1864" y="273688"/>
                  <a:pt x="9778" y="256755"/>
                  <a:pt x="16128" y="244584"/>
                </a:cubicBezTo>
                <a:cubicBezTo>
                  <a:pt x="22478" y="232413"/>
                  <a:pt x="-34143" y="214951"/>
                  <a:pt x="38353" y="212834"/>
                </a:cubicBezTo>
                <a:cubicBezTo>
                  <a:pt x="110849" y="210717"/>
                  <a:pt x="432053" y="223947"/>
                  <a:pt x="451103" y="231884"/>
                </a:cubicBezTo>
                <a:cubicBezTo>
                  <a:pt x="470153" y="239821"/>
                  <a:pt x="137307" y="265751"/>
                  <a:pt x="152653" y="260459"/>
                </a:cubicBezTo>
                <a:cubicBezTo>
                  <a:pt x="167999" y="255167"/>
                  <a:pt x="521482" y="205426"/>
                  <a:pt x="543178" y="200134"/>
                </a:cubicBezTo>
                <a:cubicBezTo>
                  <a:pt x="564874" y="194842"/>
                  <a:pt x="253195" y="247230"/>
                  <a:pt x="282828" y="228709"/>
                </a:cubicBezTo>
                <a:cubicBezTo>
                  <a:pt x="312461" y="210188"/>
                  <a:pt x="645307" y="124992"/>
                  <a:pt x="720978" y="89009"/>
                </a:cubicBezTo>
                <a:cubicBezTo>
                  <a:pt x="796649" y="53026"/>
                  <a:pt x="705103" y="3284"/>
                  <a:pt x="733678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CBDF15C3-34FD-30C2-9097-DA89763EF193}"/>
              </a:ext>
            </a:extLst>
          </p:cNvPr>
          <p:cNvSpPr/>
          <p:nvPr/>
        </p:nvSpPr>
        <p:spPr>
          <a:xfrm>
            <a:off x="5770247" y="5928962"/>
            <a:ext cx="515126" cy="164440"/>
          </a:xfrm>
          <a:custGeom>
            <a:avLst/>
            <a:gdLst>
              <a:gd name="connsiteX0" fmla="*/ 8253 w 515126"/>
              <a:gd name="connsiteY0" fmla="*/ 1938 h 164440"/>
              <a:gd name="connsiteX1" fmla="*/ 214628 w 515126"/>
              <a:gd name="connsiteY1" fmla="*/ 122588 h 164440"/>
              <a:gd name="connsiteX2" fmla="*/ 189228 w 515126"/>
              <a:gd name="connsiteY2" fmla="*/ 103538 h 164440"/>
              <a:gd name="connsiteX3" fmla="*/ 509903 w 515126"/>
              <a:gd name="connsiteY3" fmla="*/ 163863 h 164440"/>
              <a:gd name="connsiteX4" fmla="*/ 376553 w 515126"/>
              <a:gd name="connsiteY4" fmla="*/ 132113 h 164440"/>
              <a:gd name="connsiteX5" fmla="*/ 224153 w 515126"/>
              <a:gd name="connsiteY5" fmla="*/ 100363 h 164440"/>
              <a:gd name="connsiteX6" fmla="*/ 59053 w 515126"/>
              <a:gd name="connsiteY6" fmla="*/ 49563 h 164440"/>
              <a:gd name="connsiteX7" fmla="*/ 8253 w 515126"/>
              <a:gd name="connsiteY7" fmla="*/ 1938 h 16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5126" h="164440">
                <a:moveTo>
                  <a:pt x="8253" y="1938"/>
                </a:moveTo>
                <a:cubicBezTo>
                  <a:pt x="34182" y="14109"/>
                  <a:pt x="184466" y="105655"/>
                  <a:pt x="214628" y="122588"/>
                </a:cubicBezTo>
                <a:cubicBezTo>
                  <a:pt x="244790" y="139521"/>
                  <a:pt x="140016" y="96659"/>
                  <a:pt x="189228" y="103538"/>
                </a:cubicBezTo>
                <a:cubicBezTo>
                  <a:pt x="238440" y="110417"/>
                  <a:pt x="478682" y="159101"/>
                  <a:pt x="509903" y="163863"/>
                </a:cubicBezTo>
                <a:cubicBezTo>
                  <a:pt x="541124" y="168625"/>
                  <a:pt x="424178" y="142696"/>
                  <a:pt x="376553" y="132113"/>
                </a:cubicBezTo>
                <a:cubicBezTo>
                  <a:pt x="328928" y="121530"/>
                  <a:pt x="277070" y="114121"/>
                  <a:pt x="224153" y="100363"/>
                </a:cubicBezTo>
                <a:cubicBezTo>
                  <a:pt x="171236" y="86605"/>
                  <a:pt x="95565" y="60675"/>
                  <a:pt x="59053" y="49563"/>
                </a:cubicBezTo>
                <a:cubicBezTo>
                  <a:pt x="22541" y="38451"/>
                  <a:pt x="-17676" y="-10233"/>
                  <a:pt x="8253" y="1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DA3B2F04-870D-EA80-209B-A15476E480C7}"/>
              </a:ext>
            </a:extLst>
          </p:cNvPr>
          <p:cNvSpPr/>
          <p:nvPr/>
        </p:nvSpPr>
        <p:spPr>
          <a:xfrm>
            <a:off x="5813420" y="6032129"/>
            <a:ext cx="324363" cy="543676"/>
          </a:xfrm>
          <a:custGeom>
            <a:avLst/>
            <a:gdLst>
              <a:gd name="connsiteX0" fmla="*/ 5 w 324363"/>
              <a:gd name="connsiteY0" fmla="*/ 371 h 543676"/>
              <a:gd name="connsiteX1" fmla="*/ 168280 w 324363"/>
              <a:gd name="connsiteY1" fmla="*/ 355971 h 543676"/>
              <a:gd name="connsiteX2" fmla="*/ 168280 w 324363"/>
              <a:gd name="connsiteY2" fmla="*/ 311521 h 543676"/>
              <a:gd name="connsiteX3" fmla="*/ 228605 w 324363"/>
              <a:gd name="connsiteY3" fmla="*/ 413121 h 543676"/>
              <a:gd name="connsiteX4" fmla="*/ 323855 w 324363"/>
              <a:gd name="connsiteY4" fmla="*/ 543296 h 543676"/>
              <a:gd name="connsiteX5" fmla="*/ 260355 w 324363"/>
              <a:gd name="connsiteY5" fmla="*/ 444871 h 543676"/>
              <a:gd name="connsiteX6" fmla="*/ 133355 w 324363"/>
              <a:gd name="connsiteY6" fmla="*/ 225796 h 543676"/>
              <a:gd name="connsiteX7" fmla="*/ 174630 w 324363"/>
              <a:gd name="connsiteY7" fmla="*/ 286121 h 543676"/>
              <a:gd name="connsiteX8" fmla="*/ 5 w 324363"/>
              <a:gd name="connsiteY8" fmla="*/ 371 h 54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363" h="543676">
                <a:moveTo>
                  <a:pt x="5" y="371"/>
                </a:moveTo>
                <a:cubicBezTo>
                  <a:pt x="-1053" y="12013"/>
                  <a:pt x="140234" y="304113"/>
                  <a:pt x="168280" y="355971"/>
                </a:cubicBezTo>
                <a:cubicBezTo>
                  <a:pt x="196326" y="407829"/>
                  <a:pt x="158226" y="301996"/>
                  <a:pt x="168280" y="311521"/>
                </a:cubicBezTo>
                <a:cubicBezTo>
                  <a:pt x="178334" y="321046"/>
                  <a:pt x="202676" y="374492"/>
                  <a:pt x="228605" y="413121"/>
                </a:cubicBezTo>
                <a:cubicBezTo>
                  <a:pt x="254534" y="451750"/>
                  <a:pt x="318563" y="538004"/>
                  <a:pt x="323855" y="543296"/>
                </a:cubicBezTo>
                <a:cubicBezTo>
                  <a:pt x="329147" y="548588"/>
                  <a:pt x="292105" y="497788"/>
                  <a:pt x="260355" y="444871"/>
                </a:cubicBezTo>
                <a:cubicBezTo>
                  <a:pt x="228605" y="391954"/>
                  <a:pt x="147642" y="252254"/>
                  <a:pt x="133355" y="225796"/>
                </a:cubicBezTo>
                <a:cubicBezTo>
                  <a:pt x="119068" y="199338"/>
                  <a:pt x="193680" y="317871"/>
                  <a:pt x="174630" y="286121"/>
                </a:cubicBezTo>
                <a:cubicBezTo>
                  <a:pt x="155580" y="254371"/>
                  <a:pt x="1063" y="-11271"/>
                  <a:pt x="5" y="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3BC0C9D5-9A23-5535-E4EB-63CC1AA529E3}"/>
              </a:ext>
            </a:extLst>
          </p:cNvPr>
          <p:cNvSpPr/>
          <p:nvPr/>
        </p:nvSpPr>
        <p:spPr>
          <a:xfrm>
            <a:off x="6257315" y="6228962"/>
            <a:ext cx="96030" cy="635458"/>
          </a:xfrm>
          <a:custGeom>
            <a:avLst/>
            <a:gdLst>
              <a:gd name="connsiteX0" fmla="*/ 95860 w 96030"/>
              <a:gd name="connsiteY0" fmla="*/ 388 h 635458"/>
              <a:gd name="connsiteX1" fmla="*/ 32360 w 96030"/>
              <a:gd name="connsiteY1" fmla="*/ 203588 h 635458"/>
              <a:gd name="connsiteX2" fmla="*/ 38710 w 96030"/>
              <a:gd name="connsiteY2" fmla="*/ 479813 h 635458"/>
              <a:gd name="connsiteX3" fmla="*/ 41885 w 96030"/>
              <a:gd name="connsiteY3" fmla="*/ 375038 h 635458"/>
              <a:gd name="connsiteX4" fmla="*/ 89510 w 96030"/>
              <a:gd name="connsiteY4" fmla="*/ 635388 h 635458"/>
              <a:gd name="connsiteX5" fmla="*/ 54585 w 96030"/>
              <a:gd name="connsiteY5" fmla="*/ 346463 h 635458"/>
              <a:gd name="connsiteX6" fmla="*/ 10135 w 96030"/>
              <a:gd name="connsiteY6" fmla="*/ 219463 h 635458"/>
              <a:gd name="connsiteX7" fmla="*/ 10135 w 96030"/>
              <a:gd name="connsiteY7" fmla="*/ 254388 h 635458"/>
              <a:gd name="connsiteX8" fmla="*/ 95860 w 96030"/>
              <a:gd name="connsiteY8" fmla="*/ 388 h 63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030" h="635458">
                <a:moveTo>
                  <a:pt x="95860" y="388"/>
                </a:moveTo>
                <a:cubicBezTo>
                  <a:pt x="99564" y="-8079"/>
                  <a:pt x="41885" y="123684"/>
                  <a:pt x="32360" y="203588"/>
                </a:cubicBezTo>
                <a:cubicBezTo>
                  <a:pt x="22835" y="283492"/>
                  <a:pt x="37122" y="451238"/>
                  <a:pt x="38710" y="479813"/>
                </a:cubicBezTo>
                <a:cubicBezTo>
                  <a:pt x="40297" y="508388"/>
                  <a:pt x="33418" y="349109"/>
                  <a:pt x="41885" y="375038"/>
                </a:cubicBezTo>
                <a:cubicBezTo>
                  <a:pt x="50352" y="400967"/>
                  <a:pt x="87393" y="640150"/>
                  <a:pt x="89510" y="635388"/>
                </a:cubicBezTo>
                <a:cubicBezTo>
                  <a:pt x="91627" y="630626"/>
                  <a:pt x="67814" y="415784"/>
                  <a:pt x="54585" y="346463"/>
                </a:cubicBezTo>
                <a:cubicBezTo>
                  <a:pt x="41356" y="277142"/>
                  <a:pt x="17543" y="234809"/>
                  <a:pt x="10135" y="219463"/>
                </a:cubicBezTo>
                <a:cubicBezTo>
                  <a:pt x="2727" y="204117"/>
                  <a:pt x="-8386" y="285079"/>
                  <a:pt x="10135" y="254388"/>
                </a:cubicBezTo>
                <a:cubicBezTo>
                  <a:pt x="28656" y="223697"/>
                  <a:pt x="92156" y="8855"/>
                  <a:pt x="95860" y="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003EDB23-893A-EF05-9238-58C579464AB4}"/>
              </a:ext>
            </a:extLst>
          </p:cNvPr>
          <p:cNvSpPr/>
          <p:nvPr/>
        </p:nvSpPr>
        <p:spPr>
          <a:xfrm>
            <a:off x="6353132" y="6219792"/>
            <a:ext cx="84067" cy="596027"/>
          </a:xfrm>
          <a:custGeom>
            <a:avLst/>
            <a:gdLst>
              <a:gd name="connsiteX0" fmla="*/ 43 w 84067"/>
              <a:gd name="connsiteY0" fmla="*/ 33 h 596027"/>
              <a:gd name="connsiteX1" fmla="*/ 54018 w 84067"/>
              <a:gd name="connsiteY1" fmla="*/ 298483 h 596027"/>
              <a:gd name="connsiteX2" fmla="*/ 82593 w 84067"/>
              <a:gd name="connsiteY2" fmla="*/ 241333 h 596027"/>
              <a:gd name="connsiteX3" fmla="*/ 9568 w 84067"/>
              <a:gd name="connsiteY3" fmla="*/ 593758 h 596027"/>
              <a:gd name="connsiteX4" fmla="*/ 31793 w 84067"/>
              <a:gd name="connsiteY4" fmla="*/ 387383 h 596027"/>
              <a:gd name="connsiteX5" fmla="*/ 63543 w 84067"/>
              <a:gd name="connsiteY5" fmla="*/ 279433 h 596027"/>
              <a:gd name="connsiteX6" fmla="*/ 43 w 84067"/>
              <a:gd name="connsiteY6" fmla="*/ 33 h 59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067" h="596027">
                <a:moveTo>
                  <a:pt x="43" y="33"/>
                </a:moveTo>
                <a:cubicBezTo>
                  <a:pt x="-1544" y="3208"/>
                  <a:pt x="40260" y="258266"/>
                  <a:pt x="54018" y="298483"/>
                </a:cubicBezTo>
                <a:cubicBezTo>
                  <a:pt x="67776" y="338700"/>
                  <a:pt x="90001" y="192121"/>
                  <a:pt x="82593" y="241333"/>
                </a:cubicBezTo>
                <a:cubicBezTo>
                  <a:pt x="75185" y="290545"/>
                  <a:pt x="18035" y="569416"/>
                  <a:pt x="9568" y="593758"/>
                </a:cubicBezTo>
                <a:cubicBezTo>
                  <a:pt x="1101" y="618100"/>
                  <a:pt x="22797" y="439770"/>
                  <a:pt x="31793" y="387383"/>
                </a:cubicBezTo>
                <a:cubicBezTo>
                  <a:pt x="40789" y="334996"/>
                  <a:pt x="66718" y="339229"/>
                  <a:pt x="63543" y="279433"/>
                </a:cubicBezTo>
                <a:cubicBezTo>
                  <a:pt x="60368" y="219637"/>
                  <a:pt x="1630" y="-3142"/>
                  <a:pt x="43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8B0340F3-D376-19FB-D7C9-AAAEFC92EAF8}"/>
              </a:ext>
            </a:extLst>
          </p:cNvPr>
          <p:cNvSpPr/>
          <p:nvPr/>
        </p:nvSpPr>
        <p:spPr>
          <a:xfrm>
            <a:off x="6432513" y="6327668"/>
            <a:ext cx="57190" cy="339981"/>
          </a:xfrm>
          <a:custGeom>
            <a:avLst/>
            <a:gdLst>
              <a:gd name="connsiteX0" fmla="*/ 3212 w 57190"/>
              <a:gd name="connsiteY0" fmla="*/ 107 h 339981"/>
              <a:gd name="connsiteX1" fmla="*/ 47662 w 57190"/>
              <a:gd name="connsiteY1" fmla="*/ 174732 h 339981"/>
              <a:gd name="connsiteX2" fmla="*/ 37 w 57190"/>
              <a:gd name="connsiteY2" fmla="*/ 339832 h 339981"/>
              <a:gd name="connsiteX3" fmla="*/ 57187 w 57190"/>
              <a:gd name="connsiteY3" fmla="*/ 200132 h 339981"/>
              <a:gd name="connsiteX4" fmla="*/ 3212 w 57190"/>
              <a:gd name="connsiteY4" fmla="*/ 107 h 33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90" h="339981">
                <a:moveTo>
                  <a:pt x="3212" y="107"/>
                </a:moveTo>
                <a:cubicBezTo>
                  <a:pt x="1625" y="-4126"/>
                  <a:pt x="48191" y="118111"/>
                  <a:pt x="47662" y="174732"/>
                </a:cubicBezTo>
                <a:cubicBezTo>
                  <a:pt x="47133" y="231353"/>
                  <a:pt x="-1550" y="335599"/>
                  <a:pt x="37" y="339832"/>
                </a:cubicBezTo>
                <a:cubicBezTo>
                  <a:pt x="1624" y="344065"/>
                  <a:pt x="56658" y="257282"/>
                  <a:pt x="57187" y="200132"/>
                </a:cubicBezTo>
                <a:cubicBezTo>
                  <a:pt x="57716" y="142982"/>
                  <a:pt x="4799" y="4340"/>
                  <a:pt x="3212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9A611582-0C06-6E2C-0D10-59442DA00CFB}"/>
              </a:ext>
            </a:extLst>
          </p:cNvPr>
          <p:cNvSpPr/>
          <p:nvPr/>
        </p:nvSpPr>
        <p:spPr>
          <a:xfrm>
            <a:off x="6488354" y="6308671"/>
            <a:ext cx="293602" cy="496052"/>
          </a:xfrm>
          <a:custGeom>
            <a:avLst/>
            <a:gdLst>
              <a:gd name="connsiteX0" fmla="*/ 293446 w 293602"/>
              <a:gd name="connsiteY0" fmla="*/ 54 h 496052"/>
              <a:gd name="connsiteX1" fmla="*/ 45796 w 293602"/>
              <a:gd name="connsiteY1" fmla="*/ 228654 h 496052"/>
              <a:gd name="connsiteX2" fmla="*/ 96596 w 293602"/>
              <a:gd name="connsiteY2" fmla="*/ 368354 h 496052"/>
              <a:gd name="connsiteX3" fmla="*/ 64846 w 293602"/>
              <a:gd name="connsiteY3" fmla="*/ 327079 h 496052"/>
              <a:gd name="connsiteX4" fmla="*/ 255346 w 293602"/>
              <a:gd name="connsiteY4" fmla="*/ 495354 h 496052"/>
              <a:gd name="connsiteX5" fmla="*/ 109296 w 293602"/>
              <a:gd name="connsiteY5" fmla="*/ 384229 h 496052"/>
              <a:gd name="connsiteX6" fmla="*/ 45796 w 293602"/>
              <a:gd name="connsiteY6" fmla="*/ 314379 h 496052"/>
              <a:gd name="connsiteX7" fmla="*/ 102946 w 293602"/>
              <a:gd name="connsiteY7" fmla="*/ 177854 h 496052"/>
              <a:gd name="connsiteX8" fmla="*/ 4521 w 293602"/>
              <a:gd name="connsiteY8" fmla="*/ 206429 h 496052"/>
              <a:gd name="connsiteX9" fmla="*/ 293446 w 293602"/>
              <a:gd name="connsiteY9" fmla="*/ 54 h 496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3602" h="496052">
                <a:moveTo>
                  <a:pt x="293446" y="54"/>
                </a:moveTo>
                <a:cubicBezTo>
                  <a:pt x="300325" y="3758"/>
                  <a:pt x="78604" y="167271"/>
                  <a:pt x="45796" y="228654"/>
                </a:cubicBezTo>
                <a:cubicBezTo>
                  <a:pt x="12988" y="290037"/>
                  <a:pt x="93421" y="351950"/>
                  <a:pt x="96596" y="368354"/>
                </a:cubicBezTo>
                <a:cubicBezTo>
                  <a:pt x="99771" y="384758"/>
                  <a:pt x="38388" y="305912"/>
                  <a:pt x="64846" y="327079"/>
                </a:cubicBezTo>
                <a:cubicBezTo>
                  <a:pt x="91304" y="348246"/>
                  <a:pt x="247938" y="485829"/>
                  <a:pt x="255346" y="495354"/>
                </a:cubicBezTo>
                <a:cubicBezTo>
                  <a:pt x="262754" y="504879"/>
                  <a:pt x="144221" y="414392"/>
                  <a:pt x="109296" y="384229"/>
                </a:cubicBezTo>
                <a:cubicBezTo>
                  <a:pt x="74371" y="354067"/>
                  <a:pt x="46854" y="348775"/>
                  <a:pt x="45796" y="314379"/>
                </a:cubicBezTo>
                <a:cubicBezTo>
                  <a:pt x="44738" y="279983"/>
                  <a:pt x="109825" y="195846"/>
                  <a:pt x="102946" y="177854"/>
                </a:cubicBezTo>
                <a:cubicBezTo>
                  <a:pt x="96067" y="159862"/>
                  <a:pt x="-24583" y="231300"/>
                  <a:pt x="4521" y="206429"/>
                </a:cubicBezTo>
                <a:cubicBezTo>
                  <a:pt x="33625" y="181558"/>
                  <a:pt x="286567" y="-3650"/>
                  <a:pt x="293446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2D433728-DAB6-BD11-1E36-7FAC95E03912}"/>
              </a:ext>
            </a:extLst>
          </p:cNvPr>
          <p:cNvSpPr/>
          <p:nvPr/>
        </p:nvSpPr>
        <p:spPr>
          <a:xfrm>
            <a:off x="5476607" y="5946683"/>
            <a:ext cx="267067" cy="584461"/>
          </a:xfrm>
          <a:custGeom>
            <a:avLst/>
            <a:gdLst>
              <a:gd name="connsiteX0" fmla="*/ 9793 w 267067"/>
              <a:gd name="connsiteY0" fmla="*/ 92 h 584461"/>
              <a:gd name="connsiteX1" fmla="*/ 6618 w 267067"/>
              <a:gd name="connsiteY1" fmla="*/ 257267 h 584461"/>
              <a:gd name="connsiteX2" fmla="*/ 105043 w 267067"/>
              <a:gd name="connsiteY2" fmla="*/ 235042 h 584461"/>
              <a:gd name="connsiteX3" fmla="*/ 108218 w 267067"/>
              <a:gd name="connsiteY3" fmla="*/ 358867 h 584461"/>
              <a:gd name="connsiteX4" fmla="*/ 193943 w 267067"/>
              <a:gd name="connsiteY4" fmla="*/ 489042 h 584461"/>
              <a:gd name="connsiteX5" fmla="*/ 120918 w 267067"/>
              <a:gd name="connsiteY5" fmla="*/ 412842 h 584461"/>
              <a:gd name="connsiteX6" fmla="*/ 266968 w 267067"/>
              <a:gd name="connsiteY6" fmla="*/ 584292 h 584461"/>
              <a:gd name="connsiteX7" fmla="*/ 143143 w 267067"/>
              <a:gd name="connsiteY7" fmla="*/ 441417 h 584461"/>
              <a:gd name="connsiteX8" fmla="*/ 105043 w 267067"/>
              <a:gd name="connsiteY8" fmla="*/ 279492 h 584461"/>
              <a:gd name="connsiteX9" fmla="*/ 16143 w 267067"/>
              <a:gd name="connsiteY9" fmla="*/ 289017 h 584461"/>
              <a:gd name="connsiteX10" fmla="*/ 9793 w 267067"/>
              <a:gd name="connsiteY10" fmla="*/ 92 h 58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067" h="584461">
                <a:moveTo>
                  <a:pt x="9793" y="92"/>
                </a:moveTo>
                <a:cubicBezTo>
                  <a:pt x="8206" y="-5200"/>
                  <a:pt x="-9257" y="218109"/>
                  <a:pt x="6618" y="257267"/>
                </a:cubicBezTo>
                <a:cubicBezTo>
                  <a:pt x="22493" y="296425"/>
                  <a:pt x="88110" y="218109"/>
                  <a:pt x="105043" y="235042"/>
                </a:cubicBezTo>
                <a:cubicBezTo>
                  <a:pt x="121976" y="251975"/>
                  <a:pt x="93401" y="316534"/>
                  <a:pt x="108218" y="358867"/>
                </a:cubicBezTo>
                <a:cubicBezTo>
                  <a:pt x="123035" y="401200"/>
                  <a:pt x="191826" y="480046"/>
                  <a:pt x="193943" y="489042"/>
                </a:cubicBezTo>
                <a:cubicBezTo>
                  <a:pt x="196060" y="498038"/>
                  <a:pt x="108747" y="396967"/>
                  <a:pt x="120918" y="412842"/>
                </a:cubicBezTo>
                <a:cubicBezTo>
                  <a:pt x="133089" y="428717"/>
                  <a:pt x="263264" y="579530"/>
                  <a:pt x="266968" y="584292"/>
                </a:cubicBezTo>
                <a:cubicBezTo>
                  <a:pt x="270672" y="589054"/>
                  <a:pt x="170130" y="492217"/>
                  <a:pt x="143143" y="441417"/>
                </a:cubicBezTo>
                <a:cubicBezTo>
                  <a:pt x="116156" y="390617"/>
                  <a:pt x="126210" y="304892"/>
                  <a:pt x="105043" y="279492"/>
                </a:cubicBezTo>
                <a:cubicBezTo>
                  <a:pt x="83876" y="254092"/>
                  <a:pt x="30960" y="327646"/>
                  <a:pt x="16143" y="289017"/>
                </a:cubicBezTo>
                <a:cubicBezTo>
                  <a:pt x="1326" y="250388"/>
                  <a:pt x="11380" y="5384"/>
                  <a:pt x="9793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9EE88858-ADB3-38EB-8B82-37C7A65970F1}"/>
              </a:ext>
            </a:extLst>
          </p:cNvPr>
          <p:cNvSpPr/>
          <p:nvPr/>
        </p:nvSpPr>
        <p:spPr>
          <a:xfrm>
            <a:off x="5634926" y="4502107"/>
            <a:ext cx="769053" cy="544294"/>
          </a:xfrm>
          <a:custGeom>
            <a:avLst/>
            <a:gdLst>
              <a:gd name="connsiteX0" fmla="*/ 251524 w 769053"/>
              <a:gd name="connsiteY0" fmla="*/ 43 h 544294"/>
              <a:gd name="connsiteX1" fmla="*/ 137224 w 769053"/>
              <a:gd name="connsiteY1" fmla="*/ 200068 h 544294"/>
              <a:gd name="connsiteX2" fmla="*/ 219774 w 769053"/>
              <a:gd name="connsiteY2" fmla="*/ 308018 h 544294"/>
              <a:gd name="connsiteX3" fmla="*/ 188024 w 769053"/>
              <a:gd name="connsiteY3" fmla="*/ 295318 h 544294"/>
              <a:gd name="connsiteX4" fmla="*/ 489649 w 769053"/>
              <a:gd name="connsiteY4" fmla="*/ 377868 h 544294"/>
              <a:gd name="connsiteX5" fmla="*/ 416624 w 769053"/>
              <a:gd name="connsiteY5" fmla="*/ 374693 h 544294"/>
              <a:gd name="connsiteX6" fmla="*/ 622999 w 769053"/>
              <a:gd name="connsiteY6" fmla="*/ 371518 h 544294"/>
              <a:gd name="connsiteX7" fmla="*/ 769049 w 769053"/>
              <a:gd name="connsiteY7" fmla="*/ 381043 h 544294"/>
              <a:gd name="connsiteX8" fmla="*/ 626174 w 769053"/>
              <a:gd name="connsiteY8" fmla="*/ 412793 h 544294"/>
              <a:gd name="connsiteX9" fmla="*/ 184849 w 769053"/>
              <a:gd name="connsiteY9" fmla="*/ 542968 h 544294"/>
              <a:gd name="connsiteX10" fmla="*/ 375349 w 769053"/>
              <a:gd name="connsiteY10" fmla="*/ 476293 h 544294"/>
              <a:gd name="connsiteX11" fmla="*/ 248349 w 769053"/>
              <a:gd name="connsiteY11" fmla="*/ 412793 h 544294"/>
              <a:gd name="connsiteX12" fmla="*/ 10224 w 769053"/>
              <a:gd name="connsiteY12" fmla="*/ 273093 h 544294"/>
              <a:gd name="connsiteX13" fmla="*/ 48324 w 769053"/>
              <a:gd name="connsiteY13" fmla="*/ 288968 h 544294"/>
              <a:gd name="connsiteX14" fmla="*/ 92774 w 769053"/>
              <a:gd name="connsiteY14" fmla="*/ 98468 h 544294"/>
              <a:gd name="connsiteX15" fmla="*/ 41974 w 769053"/>
              <a:gd name="connsiteY15" fmla="*/ 181018 h 544294"/>
              <a:gd name="connsiteX16" fmla="*/ 251524 w 769053"/>
              <a:gd name="connsiteY16" fmla="*/ 43 h 544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9053" h="544294">
                <a:moveTo>
                  <a:pt x="251524" y="43"/>
                </a:moveTo>
                <a:cubicBezTo>
                  <a:pt x="267399" y="3218"/>
                  <a:pt x="142516" y="148739"/>
                  <a:pt x="137224" y="200068"/>
                </a:cubicBezTo>
                <a:cubicBezTo>
                  <a:pt x="131932" y="251397"/>
                  <a:pt x="211307" y="292143"/>
                  <a:pt x="219774" y="308018"/>
                </a:cubicBezTo>
                <a:cubicBezTo>
                  <a:pt x="228241" y="323893"/>
                  <a:pt x="143045" y="283676"/>
                  <a:pt x="188024" y="295318"/>
                </a:cubicBezTo>
                <a:cubicBezTo>
                  <a:pt x="233003" y="306960"/>
                  <a:pt x="451549" y="364639"/>
                  <a:pt x="489649" y="377868"/>
                </a:cubicBezTo>
                <a:cubicBezTo>
                  <a:pt x="527749" y="391097"/>
                  <a:pt x="394399" y="375751"/>
                  <a:pt x="416624" y="374693"/>
                </a:cubicBezTo>
                <a:cubicBezTo>
                  <a:pt x="438849" y="373635"/>
                  <a:pt x="564262" y="370460"/>
                  <a:pt x="622999" y="371518"/>
                </a:cubicBezTo>
                <a:cubicBezTo>
                  <a:pt x="681736" y="372576"/>
                  <a:pt x="768520" y="374164"/>
                  <a:pt x="769049" y="381043"/>
                </a:cubicBezTo>
                <a:cubicBezTo>
                  <a:pt x="769578" y="387922"/>
                  <a:pt x="723541" y="385806"/>
                  <a:pt x="626174" y="412793"/>
                </a:cubicBezTo>
                <a:cubicBezTo>
                  <a:pt x="528807" y="439781"/>
                  <a:pt x="226653" y="532385"/>
                  <a:pt x="184849" y="542968"/>
                </a:cubicBezTo>
                <a:cubicBezTo>
                  <a:pt x="143045" y="553551"/>
                  <a:pt x="364766" y="497989"/>
                  <a:pt x="375349" y="476293"/>
                </a:cubicBezTo>
                <a:cubicBezTo>
                  <a:pt x="385932" y="454597"/>
                  <a:pt x="309203" y="446660"/>
                  <a:pt x="248349" y="412793"/>
                </a:cubicBezTo>
                <a:cubicBezTo>
                  <a:pt x="187495" y="378926"/>
                  <a:pt x="43561" y="293731"/>
                  <a:pt x="10224" y="273093"/>
                </a:cubicBezTo>
                <a:cubicBezTo>
                  <a:pt x="-23114" y="252456"/>
                  <a:pt x="34566" y="318072"/>
                  <a:pt x="48324" y="288968"/>
                </a:cubicBezTo>
                <a:cubicBezTo>
                  <a:pt x="62082" y="259864"/>
                  <a:pt x="93832" y="116459"/>
                  <a:pt x="92774" y="98468"/>
                </a:cubicBezTo>
                <a:cubicBezTo>
                  <a:pt x="91716" y="80477"/>
                  <a:pt x="19749" y="193718"/>
                  <a:pt x="41974" y="181018"/>
                </a:cubicBezTo>
                <a:cubicBezTo>
                  <a:pt x="64199" y="168318"/>
                  <a:pt x="235649" y="-3132"/>
                  <a:pt x="251524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13A9A368-AFEF-1E2F-78E1-06A0A50BCFF5}"/>
              </a:ext>
            </a:extLst>
          </p:cNvPr>
          <p:cNvSpPr/>
          <p:nvPr/>
        </p:nvSpPr>
        <p:spPr>
          <a:xfrm>
            <a:off x="5787996" y="3711575"/>
            <a:ext cx="228654" cy="616894"/>
          </a:xfrm>
          <a:custGeom>
            <a:avLst/>
            <a:gdLst>
              <a:gd name="connsiteX0" fmla="*/ 228629 w 228654"/>
              <a:gd name="connsiteY0" fmla="*/ 0 h 616894"/>
              <a:gd name="connsiteX1" fmla="*/ 142904 w 228654"/>
              <a:gd name="connsiteY1" fmla="*/ 282575 h 616894"/>
              <a:gd name="connsiteX2" fmla="*/ 149254 w 228654"/>
              <a:gd name="connsiteY2" fmla="*/ 209550 h 616894"/>
              <a:gd name="connsiteX3" fmla="*/ 139729 w 228654"/>
              <a:gd name="connsiteY3" fmla="*/ 352425 h 616894"/>
              <a:gd name="connsiteX4" fmla="*/ 171479 w 228654"/>
              <a:gd name="connsiteY4" fmla="*/ 301625 h 616894"/>
              <a:gd name="connsiteX5" fmla="*/ 107979 w 228654"/>
              <a:gd name="connsiteY5" fmla="*/ 454025 h 616894"/>
              <a:gd name="connsiteX6" fmla="*/ 98454 w 228654"/>
              <a:gd name="connsiteY6" fmla="*/ 438150 h 616894"/>
              <a:gd name="connsiteX7" fmla="*/ 29 w 228654"/>
              <a:gd name="connsiteY7" fmla="*/ 615950 h 616894"/>
              <a:gd name="connsiteX8" fmla="*/ 88929 w 228654"/>
              <a:gd name="connsiteY8" fmla="*/ 501650 h 616894"/>
              <a:gd name="connsiteX9" fmla="*/ 171479 w 228654"/>
              <a:gd name="connsiteY9" fmla="*/ 352425 h 616894"/>
              <a:gd name="connsiteX10" fmla="*/ 114329 w 228654"/>
              <a:gd name="connsiteY10" fmla="*/ 415925 h 616894"/>
              <a:gd name="connsiteX11" fmla="*/ 184179 w 228654"/>
              <a:gd name="connsiteY11" fmla="*/ 225425 h 616894"/>
              <a:gd name="connsiteX12" fmla="*/ 152429 w 228654"/>
              <a:gd name="connsiteY12" fmla="*/ 285750 h 616894"/>
              <a:gd name="connsiteX13" fmla="*/ 228629 w 228654"/>
              <a:gd name="connsiteY13" fmla="*/ 0 h 61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8654" h="616894">
                <a:moveTo>
                  <a:pt x="228629" y="0"/>
                </a:moveTo>
                <a:cubicBezTo>
                  <a:pt x="227042" y="-529"/>
                  <a:pt x="156133" y="247650"/>
                  <a:pt x="142904" y="282575"/>
                </a:cubicBezTo>
                <a:cubicBezTo>
                  <a:pt x="129675" y="317500"/>
                  <a:pt x="149783" y="197908"/>
                  <a:pt x="149254" y="209550"/>
                </a:cubicBezTo>
                <a:cubicBezTo>
                  <a:pt x="148725" y="221192"/>
                  <a:pt x="136025" y="337079"/>
                  <a:pt x="139729" y="352425"/>
                </a:cubicBezTo>
                <a:cubicBezTo>
                  <a:pt x="143433" y="367771"/>
                  <a:pt x="176771" y="284692"/>
                  <a:pt x="171479" y="301625"/>
                </a:cubicBezTo>
                <a:cubicBezTo>
                  <a:pt x="166187" y="318558"/>
                  <a:pt x="120150" y="431271"/>
                  <a:pt x="107979" y="454025"/>
                </a:cubicBezTo>
                <a:cubicBezTo>
                  <a:pt x="95808" y="476779"/>
                  <a:pt x="116446" y="411163"/>
                  <a:pt x="98454" y="438150"/>
                </a:cubicBezTo>
                <a:cubicBezTo>
                  <a:pt x="80462" y="465137"/>
                  <a:pt x="1616" y="605367"/>
                  <a:pt x="29" y="615950"/>
                </a:cubicBezTo>
                <a:cubicBezTo>
                  <a:pt x="-1559" y="626533"/>
                  <a:pt x="60354" y="545571"/>
                  <a:pt x="88929" y="501650"/>
                </a:cubicBezTo>
                <a:cubicBezTo>
                  <a:pt x="117504" y="457729"/>
                  <a:pt x="167246" y="366712"/>
                  <a:pt x="171479" y="352425"/>
                </a:cubicBezTo>
                <a:cubicBezTo>
                  <a:pt x="175712" y="338138"/>
                  <a:pt x="112212" y="437092"/>
                  <a:pt x="114329" y="415925"/>
                </a:cubicBezTo>
                <a:cubicBezTo>
                  <a:pt x="116446" y="394758"/>
                  <a:pt x="177829" y="247121"/>
                  <a:pt x="184179" y="225425"/>
                </a:cubicBezTo>
                <a:cubicBezTo>
                  <a:pt x="190529" y="203729"/>
                  <a:pt x="147137" y="315383"/>
                  <a:pt x="152429" y="285750"/>
                </a:cubicBezTo>
                <a:cubicBezTo>
                  <a:pt x="157721" y="256117"/>
                  <a:pt x="230216" y="529"/>
                  <a:pt x="22862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16802DA4-6E79-6A7A-A543-38852F59388B}"/>
              </a:ext>
            </a:extLst>
          </p:cNvPr>
          <p:cNvSpPr/>
          <p:nvPr/>
        </p:nvSpPr>
        <p:spPr>
          <a:xfrm>
            <a:off x="5177797" y="3335249"/>
            <a:ext cx="760104" cy="90608"/>
          </a:xfrm>
          <a:custGeom>
            <a:avLst/>
            <a:gdLst>
              <a:gd name="connsiteX0" fmla="*/ 628 w 760104"/>
              <a:gd name="connsiteY0" fmla="*/ 90576 h 90608"/>
              <a:gd name="connsiteX1" fmla="*/ 461003 w 760104"/>
              <a:gd name="connsiteY1" fmla="*/ 20726 h 90608"/>
              <a:gd name="connsiteX2" fmla="*/ 403853 w 760104"/>
              <a:gd name="connsiteY2" fmla="*/ 1676 h 90608"/>
              <a:gd name="connsiteX3" fmla="*/ 753103 w 760104"/>
              <a:gd name="connsiteY3" fmla="*/ 55651 h 90608"/>
              <a:gd name="connsiteX4" fmla="*/ 610228 w 760104"/>
              <a:gd name="connsiteY4" fmla="*/ 20726 h 90608"/>
              <a:gd name="connsiteX5" fmla="*/ 286378 w 760104"/>
              <a:gd name="connsiteY5" fmla="*/ 20726 h 90608"/>
              <a:gd name="connsiteX6" fmla="*/ 359403 w 760104"/>
              <a:gd name="connsiteY6" fmla="*/ 11201 h 90608"/>
              <a:gd name="connsiteX7" fmla="*/ 628 w 760104"/>
              <a:gd name="connsiteY7" fmla="*/ 90576 h 9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0104" h="90608">
                <a:moveTo>
                  <a:pt x="628" y="90576"/>
                </a:moveTo>
                <a:cubicBezTo>
                  <a:pt x="17561" y="92164"/>
                  <a:pt x="393799" y="35543"/>
                  <a:pt x="461003" y="20726"/>
                </a:cubicBezTo>
                <a:cubicBezTo>
                  <a:pt x="528207" y="5909"/>
                  <a:pt x="355170" y="-4145"/>
                  <a:pt x="403853" y="1676"/>
                </a:cubicBezTo>
                <a:cubicBezTo>
                  <a:pt x="452536" y="7497"/>
                  <a:pt x="718707" y="52476"/>
                  <a:pt x="753103" y="55651"/>
                </a:cubicBezTo>
                <a:cubicBezTo>
                  <a:pt x="787499" y="58826"/>
                  <a:pt x="688016" y="26547"/>
                  <a:pt x="610228" y="20726"/>
                </a:cubicBezTo>
                <a:cubicBezTo>
                  <a:pt x="532440" y="14905"/>
                  <a:pt x="328182" y="22313"/>
                  <a:pt x="286378" y="20726"/>
                </a:cubicBezTo>
                <a:cubicBezTo>
                  <a:pt x="244574" y="19139"/>
                  <a:pt x="404382" y="-1499"/>
                  <a:pt x="359403" y="11201"/>
                </a:cubicBezTo>
                <a:cubicBezTo>
                  <a:pt x="314424" y="23901"/>
                  <a:pt x="-16305" y="88988"/>
                  <a:pt x="628" y="905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056EF369-B355-602A-38F0-AFEDD70DB7F7}"/>
              </a:ext>
            </a:extLst>
          </p:cNvPr>
          <p:cNvSpPr/>
          <p:nvPr/>
        </p:nvSpPr>
        <p:spPr>
          <a:xfrm>
            <a:off x="5346575" y="3500609"/>
            <a:ext cx="561327" cy="61741"/>
          </a:xfrm>
          <a:custGeom>
            <a:avLst/>
            <a:gdLst>
              <a:gd name="connsiteX0" fmla="*/ 125 w 561327"/>
              <a:gd name="connsiteY0" fmla="*/ 33166 h 61741"/>
              <a:gd name="connsiteX1" fmla="*/ 260475 w 561327"/>
              <a:gd name="connsiteY1" fmla="*/ 29991 h 61741"/>
              <a:gd name="connsiteX2" fmla="*/ 406525 w 561327"/>
              <a:gd name="connsiteY2" fmla="*/ 55391 h 61741"/>
              <a:gd name="connsiteX3" fmla="*/ 330325 w 561327"/>
              <a:gd name="connsiteY3" fmla="*/ 61741 h 61741"/>
              <a:gd name="connsiteX4" fmla="*/ 558925 w 561327"/>
              <a:gd name="connsiteY4" fmla="*/ 58566 h 61741"/>
              <a:gd name="connsiteX5" fmla="*/ 438275 w 561327"/>
              <a:gd name="connsiteY5" fmla="*/ 52216 h 61741"/>
              <a:gd name="connsiteX6" fmla="*/ 250950 w 561327"/>
              <a:gd name="connsiteY6" fmla="*/ 1416 h 61741"/>
              <a:gd name="connsiteX7" fmla="*/ 295400 w 561327"/>
              <a:gd name="connsiteY7" fmla="*/ 14116 h 61741"/>
              <a:gd name="connsiteX8" fmla="*/ 125 w 561327"/>
              <a:gd name="connsiteY8" fmla="*/ 33166 h 6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1327" h="61741">
                <a:moveTo>
                  <a:pt x="125" y="33166"/>
                </a:moveTo>
                <a:cubicBezTo>
                  <a:pt x="-5696" y="35812"/>
                  <a:pt x="192742" y="26287"/>
                  <a:pt x="260475" y="29991"/>
                </a:cubicBezTo>
                <a:cubicBezTo>
                  <a:pt x="328208" y="33695"/>
                  <a:pt x="394883" y="50099"/>
                  <a:pt x="406525" y="55391"/>
                </a:cubicBezTo>
                <a:cubicBezTo>
                  <a:pt x="418167" y="60683"/>
                  <a:pt x="330325" y="61741"/>
                  <a:pt x="330325" y="61741"/>
                </a:cubicBezTo>
                <a:lnTo>
                  <a:pt x="558925" y="58566"/>
                </a:lnTo>
                <a:cubicBezTo>
                  <a:pt x="576917" y="56979"/>
                  <a:pt x="489604" y="61741"/>
                  <a:pt x="438275" y="52216"/>
                </a:cubicBezTo>
                <a:cubicBezTo>
                  <a:pt x="386946" y="42691"/>
                  <a:pt x="274762" y="7766"/>
                  <a:pt x="250950" y="1416"/>
                </a:cubicBezTo>
                <a:cubicBezTo>
                  <a:pt x="227138" y="-4934"/>
                  <a:pt x="333500" y="11999"/>
                  <a:pt x="295400" y="14116"/>
                </a:cubicBezTo>
                <a:lnTo>
                  <a:pt x="125" y="3316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63244EC0-41C6-6AA9-ED83-0B8AE97A2081}"/>
              </a:ext>
            </a:extLst>
          </p:cNvPr>
          <p:cNvSpPr/>
          <p:nvPr/>
        </p:nvSpPr>
        <p:spPr>
          <a:xfrm>
            <a:off x="5060781" y="3784598"/>
            <a:ext cx="520869" cy="126884"/>
          </a:xfrm>
          <a:custGeom>
            <a:avLst/>
            <a:gdLst>
              <a:gd name="connsiteX0" fmla="*/ 169 w 520869"/>
              <a:gd name="connsiteY0" fmla="*/ 2 h 126884"/>
              <a:gd name="connsiteX1" fmla="*/ 184319 w 520869"/>
              <a:gd name="connsiteY1" fmla="*/ 107952 h 126884"/>
              <a:gd name="connsiteX2" fmla="*/ 162094 w 520869"/>
              <a:gd name="connsiteY2" fmla="*/ 85727 h 126884"/>
              <a:gd name="connsiteX3" fmla="*/ 330369 w 520869"/>
              <a:gd name="connsiteY3" fmla="*/ 79377 h 126884"/>
              <a:gd name="connsiteX4" fmla="*/ 308144 w 520869"/>
              <a:gd name="connsiteY4" fmla="*/ 79377 h 126884"/>
              <a:gd name="connsiteX5" fmla="*/ 520869 w 520869"/>
              <a:gd name="connsiteY5" fmla="*/ 79377 h 126884"/>
              <a:gd name="connsiteX6" fmla="*/ 304969 w 520869"/>
              <a:gd name="connsiteY6" fmla="*/ 76202 h 126884"/>
              <a:gd name="connsiteX7" fmla="*/ 89069 w 520869"/>
              <a:gd name="connsiteY7" fmla="*/ 123827 h 126884"/>
              <a:gd name="connsiteX8" fmla="*/ 149394 w 520869"/>
              <a:gd name="connsiteY8" fmla="*/ 111127 h 126884"/>
              <a:gd name="connsiteX9" fmla="*/ 169 w 520869"/>
              <a:gd name="connsiteY9" fmla="*/ 2 h 12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0869" h="126884">
                <a:moveTo>
                  <a:pt x="169" y="2"/>
                </a:moveTo>
                <a:cubicBezTo>
                  <a:pt x="5990" y="-527"/>
                  <a:pt x="157332" y="93665"/>
                  <a:pt x="184319" y="107952"/>
                </a:cubicBezTo>
                <a:cubicBezTo>
                  <a:pt x="211307" y="122240"/>
                  <a:pt x="137752" y="90489"/>
                  <a:pt x="162094" y="85727"/>
                </a:cubicBezTo>
                <a:cubicBezTo>
                  <a:pt x="186436" y="80965"/>
                  <a:pt x="306027" y="80435"/>
                  <a:pt x="330369" y="79377"/>
                </a:cubicBezTo>
                <a:cubicBezTo>
                  <a:pt x="354711" y="78319"/>
                  <a:pt x="308144" y="79377"/>
                  <a:pt x="308144" y="79377"/>
                </a:cubicBezTo>
                <a:lnTo>
                  <a:pt x="520869" y="79377"/>
                </a:lnTo>
                <a:cubicBezTo>
                  <a:pt x="520340" y="78848"/>
                  <a:pt x="376936" y="68794"/>
                  <a:pt x="304969" y="76202"/>
                </a:cubicBezTo>
                <a:cubicBezTo>
                  <a:pt x="233002" y="83610"/>
                  <a:pt x="114998" y="118006"/>
                  <a:pt x="89069" y="123827"/>
                </a:cubicBezTo>
                <a:cubicBezTo>
                  <a:pt x="63140" y="129648"/>
                  <a:pt x="158390" y="128060"/>
                  <a:pt x="149394" y="111127"/>
                </a:cubicBezTo>
                <a:cubicBezTo>
                  <a:pt x="140398" y="94194"/>
                  <a:pt x="-5652" y="531"/>
                  <a:pt x="16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965DF883-7EF5-D0E4-E3DB-66129793F47E}"/>
              </a:ext>
            </a:extLst>
          </p:cNvPr>
          <p:cNvSpPr/>
          <p:nvPr/>
        </p:nvSpPr>
        <p:spPr>
          <a:xfrm>
            <a:off x="5133935" y="3908376"/>
            <a:ext cx="569215" cy="141041"/>
          </a:xfrm>
          <a:custGeom>
            <a:avLst/>
            <a:gdLst>
              <a:gd name="connsiteX0" fmla="*/ 568365 w 569215"/>
              <a:gd name="connsiteY0" fmla="*/ 49 h 141041"/>
              <a:gd name="connsiteX1" fmla="*/ 219115 w 569215"/>
              <a:gd name="connsiteY1" fmla="*/ 139749 h 141041"/>
              <a:gd name="connsiteX2" fmla="*/ 40 w 569215"/>
              <a:gd name="connsiteY2" fmla="*/ 73074 h 141041"/>
              <a:gd name="connsiteX3" fmla="*/ 200065 w 569215"/>
              <a:gd name="connsiteY3" fmla="*/ 133399 h 141041"/>
              <a:gd name="connsiteX4" fmla="*/ 111165 w 569215"/>
              <a:gd name="connsiteY4" fmla="*/ 123874 h 141041"/>
              <a:gd name="connsiteX5" fmla="*/ 568365 w 569215"/>
              <a:gd name="connsiteY5" fmla="*/ 49 h 14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215" h="141041">
                <a:moveTo>
                  <a:pt x="568365" y="49"/>
                </a:moveTo>
                <a:cubicBezTo>
                  <a:pt x="586357" y="2695"/>
                  <a:pt x="313836" y="127578"/>
                  <a:pt x="219115" y="139749"/>
                </a:cubicBezTo>
                <a:cubicBezTo>
                  <a:pt x="124394" y="151920"/>
                  <a:pt x="3215" y="74132"/>
                  <a:pt x="40" y="73074"/>
                </a:cubicBezTo>
                <a:cubicBezTo>
                  <a:pt x="-3135" y="72016"/>
                  <a:pt x="181544" y="124932"/>
                  <a:pt x="200065" y="133399"/>
                </a:cubicBezTo>
                <a:cubicBezTo>
                  <a:pt x="218586" y="141866"/>
                  <a:pt x="45548" y="147157"/>
                  <a:pt x="111165" y="123874"/>
                </a:cubicBezTo>
                <a:cubicBezTo>
                  <a:pt x="176782" y="100591"/>
                  <a:pt x="550373" y="-2597"/>
                  <a:pt x="568365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7D12A23F-764E-9BE1-7BF7-6319E80FD8F5}"/>
              </a:ext>
            </a:extLst>
          </p:cNvPr>
          <p:cNvSpPr/>
          <p:nvPr/>
        </p:nvSpPr>
        <p:spPr>
          <a:xfrm>
            <a:off x="5051301" y="4098903"/>
            <a:ext cx="533562" cy="184425"/>
          </a:xfrm>
          <a:custGeom>
            <a:avLst/>
            <a:gdLst>
              <a:gd name="connsiteX0" fmla="*/ 124 w 533562"/>
              <a:gd name="connsiteY0" fmla="*/ 22 h 184425"/>
              <a:gd name="connsiteX1" fmla="*/ 130299 w 533562"/>
              <a:gd name="connsiteY1" fmla="*/ 92097 h 184425"/>
              <a:gd name="connsiteX2" fmla="*/ 174749 w 533562"/>
              <a:gd name="connsiteY2" fmla="*/ 63522 h 184425"/>
              <a:gd name="connsiteX3" fmla="*/ 308099 w 533562"/>
              <a:gd name="connsiteY3" fmla="*/ 165122 h 184425"/>
              <a:gd name="connsiteX4" fmla="*/ 279524 w 533562"/>
              <a:gd name="connsiteY4" fmla="*/ 142897 h 184425"/>
              <a:gd name="connsiteX5" fmla="*/ 352549 w 533562"/>
              <a:gd name="connsiteY5" fmla="*/ 158772 h 184425"/>
              <a:gd name="connsiteX6" fmla="*/ 533524 w 533562"/>
              <a:gd name="connsiteY6" fmla="*/ 57172 h 184425"/>
              <a:gd name="connsiteX7" fmla="*/ 368424 w 533562"/>
              <a:gd name="connsiteY7" fmla="*/ 171472 h 184425"/>
              <a:gd name="connsiteX8" fmla="*/ 336674 w 533562"/>
              <a:gd name="connsiteY8" fmla="*/ 168297 h 184425"/>
              <a:gd name="connsiteX9" fmla="*/ 184274 w 533562"/>
              <a:gd name="connsiteY9" fmla="*/ 50822 h 184425"/>
              <a:gd name="connsiteX10" fmla="*/ 155699 w 533562"/>
              <a:gd name="connsiteY10" fmla="*/ 101622 h 184425"/>
              <a:gd name="connsiteX11" fmla="*/ 124 w 533562"/>
              <a:gd name="connsiteY11" fmla="*/ 22 h 1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3562" h="184425">
                <a:moveTo>
                  <a:pt x="124" y="22"/>
                </a:moveTo>
                <a:cubicBezTo>
                  <a:pt x="-4109" y="-1565"/>
                  <a:pt x="101195" y="81514"/>
                  <a:pt x="130299" y="92097"/>
                </a:cubicBezTo>
                <a:cubicBezTo>
                  <a:pt x="159403" y="102680"/>
                  <a:pt x="145116" y="51351"/>
                  <a:pt x="174749" y="63522"/>
                </a:cubicBezTo>
                <a:cubicBezTo>
                  <a:pt x="204382" y="75693"/>
                  <a:pt x="290637" y="151893"/>
                  <a:pt x="308099" y="165122"/>
                </a:cubicBezTo>
                <a:cubicBezTo>
                  <a:pt x="325562" y="178351"/>
                  <a:pt x="272116" y="143955"/>
                  <a:pt x="279524" y="142897"/>
                </a:cubicBezTo>
                <a:cubicBezTo>
                  <a:pt x="286932" y="141839"/>
                  <a:pt x="310216" y="173059"/>
                  <a:pt x="352549" y="158772"/>
                </a:cubicBezTo>
                <a:cubicBezTo>
                  <a:pt x="394882" y="144485"/>
                  <a:pt x="530878" y="55055"/>
                  <a:pt x="533524" y="57172"/>
                </a:cubicBezTo>
                <a:cubicBezTo>
                  <a:pt x="536170" y="59289"/>
                  <a:pt x="401232" y="152951"/>
                  <a:pt x="368424" y="171472"/>
                </a:cubicBezTo>
                <a:cubicBezTo>
                  <a:pt x="335616" y="189993"/>
                  <a:pt x="367366" y="188405"/>
                  <a:pt x="336674" y="168297"/>
                </a:cubicBezTo>
                <a:cubicBezTo>
                  <a:pt x="305982" y="148189"/>
                  <a:pt x="214436" y="61934"/>
                  <a:pt x="184274" y="50822"/>
                </a:cubicBezTo>
                <a:cubicBezTo>
                  <a:pt x="154112" y="39710"/>
                  <a:pt x="183216" y="111147"/>
                  <a:pt x="155699" y="101622"/>
                </a:cubicBezTo>
                <a:cubicBezTo>
                  <a:pt x="128182" y="92097"/>
                  <a:pt x="4357" y="1609"/>
                  <a:pt x="124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CEF2857E-FF8C-D376-3EA6-6049F23169D5}"/>
              </a:ext>
            </a:extLst>
          </p:cNvPr>
          <p:cNvSpPr/>
          <p:nvPr/>
        </p:nvSpPr>
        <p:spPr>
          <a:xfrm>
            <a:off x="7416789" y="3724273"/>
            <a:ext cx="123925" cy="324397"/>
          </a:xfrm>
          <a:custGeom>
            <a:avLst/>
            <a:gdLst>
              <a:gd name="connsiteX0" fmla="*/ 11 w 123925"/>
              <a:gd name="connsiteY0" fmla="*/ 2 h 324397"/>
              <a:gd name="connsiteX1" fmla="*/ 79386 w 123925"/>
              <a:gd name="connsiteY1" fmla="*/ 123827 h 324397"/>
              <a:gd name="connsiteX2" fmla="*/ 47636 w 123925"/>
              <a:gd name="connsiteY2" fmla="*/ 263527 h 324397"/>
              <a:gd name="connsiteX3" fmla="*/ 123836 w 123925"/>
              <a:gd name="connsiteY3" fmla="*/ 107952 h 324397"/>
              <a:gd name="connsiteX4" fmla="*/ 63511 w 123925"/>
              <a:gd name="connsiteY4" fmla="*/ 323852 h 324397"/>
              <a:gd name="connsiteX5" fmla="*/ 85736 w 123925"/>
              <a:gd name="connsiteY5" fmla="*/ 168277 h 324397"/>
              <a:gd name="connsiteX6" fmla="*/ 85736 w 123925"/>
              <a:gd name="connsiteY6" fmla="*/ 120652 h 324397"/>
              <a:gd name="connsiteX7" fmla="*/ 11 w 123925"/>
              <a:gd name="connsiteY7" fmla="*/ 2 h 32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925" h="324397">
                <a:moveTo>
                  <a:pt x="11" y="2"/>
                </a:moveTo>
                <a:cubicBezTo>
                  <a:pt x="-1047" y="531"/>
                  <a:pt x="71449" y="79906"/>
                  <a:pt x="79386" y="123827"/>
                </a:cubicBezTo>
                <a:cubicBezTo>
                  <a:pt x="87324" y="167748"/>
                  <a:pt x="40228" y="266173"/>
                  <a:pt x="47636" y="263527"/>
                </a:cubicBezTo>
                <a:cubicBezTo>
                  <a:pt x="55044" y="260881"/>
                  <a:pt x="121190" y="97898"/>
                  <a:pt x="123836" y="107952"/>
                </a:cubicBezTo>
                <a:cubicBezTo>
                  <a:pt x="126482" y="118006"/>
                  <a:pt x="69861" y="313798"/>
                  <a:pt x="63511" y="323852"/>
                </a:cubicBezTo>
                <a:cubicBezTo>
                  <a:pt x="57161" y="333906"/>
                  <a:pt x="82032" y="202144"/>
                  <a:pt x="85736" y="168277"/>
                </a:cubicBezTo>
                <a:cubicBezTo>
                  <a:pt x="89440" y="134410"/>
                  <a:pt x="94732" y="147639"/>
                  <a:pt x="85736" y="120652"/>
                </a:cubicBezTo>
                <a:cubicBezTo>
                  <a:pt x="76740" y="93665"/>
                  <a:pt x="1069" y="-527"/>
                  <a:pt x="1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F7F56B27-956E-C932-5568-C4FB4DB563EE}"/>
              </a:ext>
            </a:extLst>
          </p:cNvPr>
          <p:cNvSpPr/>
          <p:nvPr/>
        </p:nvSpPr>
        <p:spPr>
          <a:xfrm>
            <a:off x="7791301" y="3757612"/>
            <a:ext cx="66840" cy="279032"/>
          </a:xfrm>
          <a:custGeom>
            <a:avLst/>
            <a:gdLst>
              <a:gd name="connsiteX0" fmla="*/ 66824 w 66840"/>
              <a:gd name="connsiteY0" fmla="*/ 1588 h 279032"/>
              <a:gd name="connsiteX1" fmla="*/ 3324 w 66840"/>
              <a:gd name="connsiteY1" fmla="*/ 271463 h 279032"/>
              <a:gd name="connsiteX2" fmla="*/ 9674 w 66840"/>
              <a:gd name="connsiteY2" fmla="*/ 198438 h 279032"/>
              <a:gd name="connsiteX3" fmla="*/ 16024 w 66840"/>
              <a:gd name="connsiteY3" fmla="*/ 134938 h 279032"/>
              <a:gd name="connsiteX4" fmla="*/ 9674 w 66840"/>
              <a:gd name="connsiteY4" fmla="*/ 157163 h 279032"/>
              <a:gd name="connsiteX5" fmla="*/ 66824 w 66840"/>
              <a:gd name="connsiteY5" fmla="*/ 1588 h 27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840" h="279032">
                <a:moveTo>
                  <a:pt x="66824" y="1588"/>
                </a:moveTo>
                <a:cubicBezTo>
                  <a:pt x="65766" y="20638"/>
                  <a:pt x="12849" y="238655"/>
                  <a:pt x="3324" y="271463"/>
                </a:cubicBezTo>
                <a:cubicBezTo>
                  <a:pt x="-6201" y="304271"/>
                  <a:pt x="7557" y="221192"/>
                  <a:pt x="9674" y="198438"/>
                </a:cubicBezTo>
                <a:cubicBezTo>
                  <a:pt x="11791" y="175684"/>
                  <a:pt x="16024" y="141817"/>
                  <a:pt x="16024" y="134938"/>
                </a:cubicBezTo>
                <a:cubicBezTo>
                  <a:pt x="16024" y="128059"/>
                  <a:pt x="1736" y="173567"/>
                  <a:pt x="9674" y="157163"/>
                </a:cubicBezTo>
                <a:cubicBezTo>
                  <a:pt x="17611" y="140759"/>
                  <a:pt x="67882" y="-17462"/>
                  <a:pt x="66824" y="1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36D06F52-3765-1180-C0D6-911315BCC85A}"/>
              </a:ext>
            </a:extLst>
          </p:cNvPr>
          <p:cNvSpPr/>
          <p:nvPr/>
        </p:nvSpPr>
        <p:spPr>
          <a:xfrm>
            <a:off x="7013575" y="4106594"/>
            <a:ext cx="737771" cy="341581"/>
          </a:xfrm>
          <a:custGeom>
            <a:avLst/>
            <a:gdLst>
              <a:gd name="connsiteX0" fmla="*/ 733425 w 737771"/>
              <a:gd name="connsiteY0" fmla="*/ 1856 h 341581"/>
              <a:gd name="connsiteX1" fmla="*/ 593725 w 737771"/>
              <a:gd name="connsiteY1" fmla="*/ 160606 h 341581"/>
              <a:gd name="connsiteX2" fmla="*/ 498475 w 737771"/>
              <a:gd name="connsiteY2" fmla="*/ 271731 h 341581"/>
              <a:gd name="connsiteX3" fmla="*/ 495300 w 737771"/>
              <a:gd name="connsiteY3" fmla="*/ 265381 h 341581"/>
              <a:gd name="connsiteX4" fmla="*/ 225425 w 737771"/>
              <a:gd name="connsiteY4" fmla="*/ 332056 h 341581"/>
              <a:gd name="connsiteX5" fmla="*/ 279400 w 737771"/>
              <a:gd name="connsiteY5" fmla="*/ 332056 h 341581"/>
              <a:gd name="connsiteX6" fmla="*/ 0 w 737771"/>
              <a:gd name="connsiteY6" fmla="*/ 341581 h 341581"/>
              <a:gd name="connsiteX7" fmla="*/ 314325 w 737771"/>
              <a:gd name="connsiteY7" fmla="*/ 322531 h 341581"/>
              <a:gd name="connsiteX8" fmla="*/ 495300 w 737771"/>
              <a:gd name="connsiteY8" fmla="*/ 217756 h 341581"/>
              <a:gd name="connsiteX9" fmla="*/ 415925 w 737771"/>
              <a:gd name="connsiteY9" fmla="*/ 274906 h 341581"/>
              <a:gd name="connsiteX10" fmla="*/ 733425 w 737771"/>
              <a:gd name="connsiteY10" fmla="*/ 1856 h 341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7771" h="341581">
                <a:moveTo>
                  <a:pt x="733425" y="1856"/>
                </a:moveTo>
                <a:cubicBezTo>
                  <a:pt x="763058" y="-17194"/>
                  <a:pt x="632883" y="115627"/>
                  <a:pt x="593725" y="160606"/>
                </a:cubicBezTo>
                <a:cubicBezTo>
                  <a:pt x="554567" y="205585"/>
                  <a:pt x="498475" y="271731"/>
                  <a:pt x="498475" y="271731"/>
                </a:cubicBezTo>
                <a:cubicBezTo>
                  <a:pt x="482071" y="289194"/>
                  <a:pt x="540808" y="255327"/>
                  <a:pt x="495300" y="265381"/>
                </a:cubicBezTo>
                <a:cubicBezTo>
                  <a:pt x="449792" y="275435"/>
                  <a:pt x="261408" y="320943"/>
                  <a:pt x="225425" y="332056"/>
                </a:cubicBezTo>
                <a:cubicBezTo>
                  <a:pt x="189442" y="343169"/>
                  <a:pt x="279400" y="332056"/>
                  <a:pt x="279400" y="332056"/>
                </a:cubicBezTo>
                <a:lnTo>
                  <a:pt x="0" y="341581"/>
                </a:lnTo>
                <a:cubicBezTo>
                  <a:pt x="5821" y="339994"/>
                  <a:pt x="231775" y="343168"/>
                  <a:pt x="314325" y="322531"/>
                </a:cubicBezTo>
                <a:cubicBezTo>
                  <a:pt x="396875" y="301894"/>
                  <a:pt x="478367" y="225693"/>
                  <a:pt x="495300" y="217756"/>
                </a:cubicBezTo>
                <a:cubicBezTo>
                  <a:pt x="512233" y="209819"/>
                  <a:pt x="379413" y="306656"/>
                  <a:pt x="415925" y="274906"/>
                </a:cubicBezTo>
                <a:cubicBezTo>
                  <a:pt x="452437" y="243156"/>
                  <a:pt x="703792" y="20906"/>
                  <a:pt x="733425" y="18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51623A3D-7DE7-28E0-62D8-2DECADD4F6AA}"/>
              </a:ext>
            </a:extLst>
          </p:cNvPr>
          <p:cNvSpPr/>
          <p:nvPr/>
        </p:nvSpPr>
        <p:spPr>
          <a:xfrm>
            <a:off x="5093523" y="5603853"/>
            <a:ext cx="284216" cy="1035425"/>
          </a:xfrm>
          <a:custGeom>
            <a:avLst/>
            <a:gdLst>
              <a:gd name="connsiteX0" fmla="*/ 88077 w 284216"/>
              <a:gd name="connsiteY0" fmla="*/ 22 h 1035425"/>
              <a:gd name="connsiteX1" fmla="*/ 59502 w 284216"/>
              <a:gd name="connsiteY1" fmla="*/ 381022 h 1035425"/>
              <a:gd name="connsiteX2" fmla="*/ 62677 w 284216"/>
              <a:gd name="connsiteY2" fmla="*/ 311172 h 1035425"/>
              <a:gd name="connsiteX3" fmla="*/ 167452 w 284216"/>
              <a:gd name="connsiteY3" fmla="*/ 771547 h 1035425"/>
              <a:gd name="connsiteX4" fmla="*/ 138877 w 284216"/>
              <a:gd name="connsiteY4" fmla="*/ 641372 h 1035425"/>
              <a:gd name="connsiteX5" fmla="*/ 278577 w 284216"/>
              <a:gd name="connsiteY5" fmla="*/ 1025547 h 1035425"/>
              <a:gd name="connsiteX6" fmla="*/ 234127 w 284216"/>
              <a:gd name="connsiteY6" fmla="*/ 889022 h 1035425"/>
              <a:gd name="connsiteX7" fmla="*/ 27752 w 284216"/>
              <a:gd name="connsiteY7" fmla="*/ 536597 h 1035425"/>
              <a:gd name="connsiteX8" fmla="*/ 129352 w 284216"/>
              <a:gd name="connsiteY8" fmla="*/ 676297 h 1035425"/>
              <a:gd name="connsiteX9" fmla="*/ 8702 w 284216"/>
              <a:gd name="connsiteY9" fmla="*/ 200047 h 1035425"/>
              <a:gd name="connsiteX10" fmla="*/ 18227 w 284216"/>
              <a:gd name="connsiteY10" fmla="*/ 361972 h 1035425"/>
              <a:gd name="connsiteX11" fmla="*/ 88077 w 284216"/>
              <a:gd name="connsiteY11" fmla="*/ 22 h 103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4216" h="1035425">
                <a:moveTo>
                  <a:pt x="88077" y="22"/>
                </a:moveTo>
                <a:cubicBezTo>
                  <a:pt x="94956" y="3197"/>
                  <a:pt x="63735" y="329164"/>
                  <a:pt x="59502" y="381022"/>
                </a:cubicBezTo>
                <a:cubicBezTo>
                  <a:pt x="55269" y="432880"/>
                  <a:pt x="44685" y="246085"/>
                  <a:pt x="62677" y="311172"/>
                </a:cubicBezTo>
                <a:cubicBezTo>
                  <a:pt x="80669" y="376259"/>
                  <a:pt x="154752" y="716514"/>
                  <a:pt x="167452" y="771547"/>
                </a:cubicBezTo>
                <a:cubicBezTo>
                  <a:pt x="180152" y="826580"/>
                  <a:pt x="120356" y="599039"/>
                  <a:pt x="138877" y="641372"/>
                </a:cubicBezTo>
                <a:cubicBezTo>
                  <a:pt x="157398" y="683705"/>
                  <a:pt x="262702" y="984272"/>
                  <a:pt x="278577" y="1025547"/>
                </a:cubicBezTo>
                <a:cubicBezTo>
                  <a:pt x="294452" y="1066822"/>
                  <a:pt x="275931" y="970514"/>
                  <a:pt x="234127" y="889022"/>
                </a:cubicBezTo>
                <a:cubicBezTo>
                  <a:pt x="192323" y="807530"/>
                  <a:pt x="45214" y="572051"/>
                  <a:pt x="27752" y="536597"/>
                </a:cubicBezTo>
                <a:cubicBezTo>
                  <a:pt x="10290" y="501143"/>
                  <a:pt x="132527" y="732389"/>
                  <a:pt x="129352" y="676297"/>
                </a:cubicBezTo>
                <a:cubicBezTo>
                  <a:pt x="126177" y="620205"/>
                  <a:pt x="27223" y="252434"/>
                  <a:pt x="8702" y="200047"/>
                </a:cubicBezTo>
                <a:cubicBezTo>
                  <a:pt x="-9819" y="147660"/>
                  <a:pt x="4998" y="390018"/>
                  <a:pt x="18227" y="361972"/>
                </a:cubicBezTo>
                <a:cubicBezTo>
                  <a:pt x="31456" y="333926"/>
                  <a:pt x="81198" y="-3153"/>
                  <a:pt x="88077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7D085AB4-C5AD-E99E-51F6-F4B11D07D255}"/>
              </a:ext>
            </a:extLst>
          </p:cNvPr>
          <p:cNvSpPr/>
          <p:nvPr/>
        </p:nvSpPr>
        <p:spPr>
          <a:xfrm>
            <a:off x="5425320" y="6462250"/>
            <a:ext cx="228963" cy="386283"/>
          </a:xfrm>
          <a:custGeom>
            <a:avLst/>
            <a:gdLst>
              <a:gd name="connsiteX0" fmla="*/ 134105 w 228963"/>
              <a:gd name="connsiteY0" fmla="*/ 11575 h 386283"/>
              <a:gd name="connsiteX1" fmla="*/ 755 w 228963"/>
              <a:gd name="connsiteY1" fmla="*/ 265575 h 386283"/>
              <a:gd name="connsiteX2" fmla="*/ 76955 w 228963"/>
              <a:gd name="connsiteY2" fmla="*/ 148100 h 386283"/>
              <a:gd name="connsiteX3" fmla="*/ 13455 w 228963"/>
              <a:gd name="connsiteY3" fmla="*/ 300500 h 386283"/>
              <a:gd name="connsiteX4" fmla="*/ 127755 w 228963"/>
              <a:gd name="connsiteY4" fmla="*/ 189375 h 386283"/>
              <a:gd name="connsiteX5" fmla="*/ 54730 w 228963"/>
              <a:gd name="connsiteY5" fmla="*/ 306850 h 386283"/>
              <a:gd name="connsiteX6" fmla="*/ 203955 w 228963"/>
              <a:gd name="connsiteY6" fmla="*/ 151275 h 386283"/>
              <a:gd name="connsiteX7" fmla="*/ 137280 w 228963"/>
              <a:gd name="connsiteY7" fmla="*/ 386225 h 386283"/>
              <a:gd name="connsiteX8" fmla="*/ 226180 w 228963"/>
              <a:gd name="connsiteY8" fmla="*/ 125875 h 386283"/>
              <a:gd name="connsiteX9" fmla="*/ 10280 w 228963"/>
              <a:gd name="connsiteY9" fmla="*/ 256050 h 386283"/>
              <a:gd name="connsiteX10" fmla="*/ 118230 w 228963"/>
              <a:gd name="connsiteY10" fmla="*/ 62375 h 386283"/>
              <a:gd name="connsiteX11" fmla="*/ 134105 w 228963"/>
              <a:gd name="connsiteY11" fmla="*/ 11575 h 386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8963" h="386283">
                <a:moveTo>
                  <a:pt x="134105" y="11575"/>
                </a:moveTo>
                <a:cubicBezTo>
                  <a:pt x="114526" y="45442"/>
                  <a:pt x="10280" y="242821"/>
                  <a:pt x="755" y="265575"/>
                </a:cubicBezTo>
                <a:cubicBezTo>
                  <a:pt x="-8770" y="288329"/>
                  <a:pt x="74838" y="142279"/>
                  <a:pt x="76955" y="148100"/>
                </a:cubicBezTo>
                <a:cubicBezTo>
                  <a:pt x="79072" y="153921"/>
                  <a:pt x="4988" y="293621"/>
                  <a:pt x="13455" y="300500"/>
                </a:cubicBezTo>
                <a:cubicBezTo>
                  <a:pt x="21922" y="307379"/>
                  <a:pt x="120876" y="188317"/>
                  <a:pt x="127755" y="189375"/>
                </a:cubicBezTo>
                <a:cubicBezTo>
                  <a:pt x="134634" y="190433"/>
                  <a:pt x="42030" y="313200"/>
                  <a:pt x="54730" y="306850"/>
                </a:cubicBezTo>
                <a:cubicBezTo>
                  <a:pt x="67430" y="300500"/>
                  <a:pt x="190197" y="138046"/>
                  <a:pt x="203955" y="151275"/>
                </a:cubicBezTo>
                <a:cubicBezTo>
                  <a:pt x="217713" y="164504"/>
                  <a:pt x="133576" y="390458"/>
                  <a:pt x="137280" y="386225"/>
                </a:cubicBezTo>
                <a:cubicBezTo>
                  <a:pt x="140984" y="381992"/>
                  <a:pt x="247347" y="147571"/>
                  <a:pt x="226180" y="125875"/>
                </a:cubicBezTo>
                <a:cubicBezTo>
                  <a:pt x="205013" y="104179"/>
                  <a:pt x="28272" y="266633"/>
                  <a:pt x="10280" y="256050"/>
                </a:cubicBezTo>
                <a:cubicBezTo>
                  <a:pt x="-7712" y="245467"/>
                  <a:pt x="99180" y="99417"/>
                  <a:pt x="118230" y="62375"/>
                </a:cubicBezTo>
                <a:cubicBezTo>
                  <a:pt x="137280" y="25333"/>
                  <a:pt x="153684" y="-22292"/>
                  <a:pt x="134105" y="11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0F1D56CA-3855-3E4A-5577-7870775A1525}"/>
              </a:ext>
            </a:extLst>
          </p:cNvPr>
          <p:cNvSpPr/>
          <p:nvPr/>
        </p:nvSpPr>
        <p:spPr>
          <a:xfrm>
            <a:off x="7002044" y="6416993"/>
            <a:ext cx="169388" cy="345944"/>
          </a:xfrm>
          <a:custGeom>
            <a:avLst/>
            <a:gdLst>
              <a:gd name="connsiteX0" fmla="*/ 141706 w 169388"/>
              <a:gd name="connsiteY0" fmla="*/ 2857 h 345944"/>
              <a:gd name="connsiteX1" fmla="*/ 167106 w 169388"/>
              <a:gd name="connsiteY1" fmla="*/ 145732 h 345944"/>
              <a:gd name="connsiteX2" fmla="*/ 106781 w 169388"/>
              <a:gd name="connsiteY2" fmla="*/ 101282 h 345944"/>
              <a:gd name="connsiteX3" fmla="*/ 100431 w 169388"/>
              <a:gd name="connsiteY3" fmla="*/ 291782 h 345944"/>
              <a:gd name="connsiteX4" fmla="*/ 84556 w 169388"/>
              <a:gd name="connsiteY4" fmla="*/ 177482 h 345944"/>
              <a:gd name="connsiteX5" fmla="*/ 8356 w 169388"/>
              <a:gd name="connsiteY5" fmla="*/ 345757 h 345944"/>
              <a:gd name="connsiteX6" fmla="*/ 24231 w 169388"/>
              <a:gd name="connsiteY6" fmla="*/ 212407 h 345944"/>
              <a:gd name="connsiteX7" fmla="*/ 5181 w 169388"/>
              <a:gd name="connsiteY7" fmla="*/ 298132 h 345944"/>
              <a:gd name="connsiteX8" fmla="*/ 141706 w 169388"/>
              <a:gd name="connsiteY8" fmla="*/ 2857 h 34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388" h="345944">
                <a:moveTo>
                  <a:pt x="141706" y="2857"/>
                </a:moveTo>
                <a:cubicBezTo>
                  <a:pt x="168694" y="-22543"/>
                  <a:pt x="172927" y="129328"/>
                  <a:pt x="167106" y="145732"/>
                </a:cubicBezTo>
                <a:cubicBezTo>
                  <a:pt x="161285" y="162136"/>
                  <a:pt x="117893" y="76940"/>
                  <a:pt x="106781" y="101282"/>
                </a:cubicBezTo>
                <a:cubicBezTo>
                  <a:pt x="95669" y="125624"/>
                  <a:pt x="104135" y="279082"/>
                  <a:pt x="100431" y="291782"/>
                </a:cubicBezTo>
                <a:cubicBezTo>
                  <a:pt x="96727" y="304482"/>
                  <a:pt x="99902" y="168486"/>
                  <a:pt x="84556" y="177482"/>
                </a:cubicBezTo>
                <a:cubicBezTo>
                  <a:pt x="69210" y="186478"/>
                  <a:pt x="18410" y="339936"/>
                  <a:pt x="8356" y="345757"/>
                </a:cubicBezTo>
                <a:cubicBezTo>
                  <a:pt x="-1698" y="351578"/>
                  <a:pt x="24760" y="220345"/>
                  <a:pt x="24231" y="212407"/>
                </a:cubicBezTo>
                <a:cubicBezTo>
                  <a:pt x="23702" y="204470"/>
                  <a:pt x="-13340" y="326707"/>
                  <a:pt x="5181" y="298132"/>
                </a:cubicBezTo>
                <a:cubicBezTo>
                  <a:pt x="23702" y="269557"/>
                  <a:pt x="114718" y="28257"/>
                  <a:pt x="141706" y="2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649884E8-EC44-FD68-CD32-65DA0FE0ABE0}"/>
              </a:ext>
            </a:extLst>
          </p:cNvPr>
          <p:cNvSpPr/>
          <p:nvPr/>
        </p:nvSpPr>
        <p:spPr>
          <a:xfrm>
            <a:off x="5652828" y="6589787"/>
            <a:ext cx="160313" cy="325710"/>
          </a:xfrm>
          <a:custGeom>
            <a:avLst/>
            <a:gdLst>
              <a:gd name="connsiteX0" fmla="*/ 157422 w 160313"/>
              <a:gd name="connsiteY0" fmla="*/ 4688 h 325710"/>
              <a:gd name="connsiteX1" fmla="*/ 103447 w 160313"/>
              <a:gd name="connsiteY1" fmla="*/ 103113 h 325710"/>
              <a:gd name="connsiteX2" fmla="*/ 84397 w 160313"/>
              <a:gd name="connsiteY2" fmla="*/ 325363 h 325710"/>
              <a:gd name="connsiteX3" fmla="*/ 65347 w 160313"/>
              <a:gd name="connsiteY3" fmla="*/ 157088 h 325710"/>
              <a:gd name="connsiteX4" fmla="*/ 5022 w 160313"/>
              <a:gd name="connsiteY4" fmla="*/ 274563 h 325710"/>
              <a:gd name="connsiteX5" fmla="*/ 27247 w 160313"/>
              <a:gd name="connsiteY5" fmla="*/ 118988 h 325710"/>
              <a:gd name="connsiteX6" fmla="*/ 5022 w 160313"/>
              <a:gd name="connsiteY6" fmla="*/ 242813 h 325710"/>
              <a:gd name="connsiteX7" fmla="*/ 157422 w 160313"/>
              <a:gd name="connsiteY7" fmla="*/ 4688 h 32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313" h="325710">
                <a:moveTo>
                  <a:pt x="157422" y="4688"/>
                </a:moveTo>
                <a:cubicBezTo>
                  <a:pt x="173826" y="-18595"/>
                  <a:pt x="115618" y="49667"/>
                  <a:pt x="103447" y="103113"/>
                </a:cubicBezTo>
                <a:cubicBezTo>
                  <a:pt x="91276" y="156559"/>
                  <a:pt x="90747" y="316367"/>
                  <a:pt x="84397" y="325363"/>
                </a:cubicBezTo>
                <a:cubicBezTo>
                  <a:pt x="78047" y="334359"/>
                  <a:pt x="78576" y="165555"/>
                  <a:pt x="65347" y="157088"/>
                </a:cubicBezTo>
                <a:cubicBezTo>
                  <a:pt x="52118" y="148621"/>
                  <a:pt x="11372" y="280913"/>
                  <a:pt x="5022" y="274563"/>
                </a:cubicBezTo>
                <a:cubicBezTo>
                  <a:pt x="-1328" y="268213"/>
                  <a:pt x="27247" y="124280"/>
                  <a:pt x="27247" y="118988"/>
                </a:cubicBezTo>
                <a:cubicBezTo>
                  <a:pt x="27247" y="113696"/>
                  <a:pt x="-14028" y="260805"/>
                  <a:pt x="5022" y="242813"/>
                </a:cubicBezTo>
                <a:cubicBezTo>
                  <a:pt x="24072" y="224821"/>
                  <a:pt x="141018" y="27971"/>
                  <a:pt x="157422" y="4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1E567DA7-8FE9-4853-DB53-666628500594}"/>
              </a:ext>
            </a:extLst>
          </p:cNvPr>
          <p:cNvSpPr/>
          <p:nvPr/>
        </p:nvSpPr>
        <p:spPr>
          <a:xfrm>
            <a:off x="5759275" y="6544877"/>
            <a:ext cx="181764" cy="367987"/>
          </a:xfrm>
          <a:custGeom>
            <a:avLst/>
            <a:gdLst>
              <a:gd name="connsiteX0" fmla="*/ 181150 w 181764"/>
              <a:gd name="connsiteY0" fmla="*/ 1973 h 367987"/>
              <a:gd name="connsiteX1" fmla="*/ 108125 w 181764"/>
              <a:gd name="connsiteY1" fmla="*/ 160723 h 367987"/>
              <a:gd name="connsiteX2" fmla="*/ 124000 w 181764"/>
              <a:gd name="connsiteY2" fmla="*/ 367098 h 367987"/>
              <a:gd name="connsiteX3" fmla="*/ 104950 w 181764"/>
              <a:gd name="connsiteY3" fmla="*/ 240098 h 367987"/>
              <a:gd name="connsiteX4" fmla="*/ 47800 w 181764"/>
              <a:gd name="connsiteY4" fmla="*/ 357573 h 367987"/>
              <a:gd name="connsiteX5" fmla="*/ 60500 w 181764"/>
              <a:gd name="connsiteY5" fmla="*/ 208348 h 367987"/>
              <a:gd name="connsiteX6" fmla="*/ 175 w 181764"/>
              <a:gd name="connsiteY6" fmla="*/ 360748 h 367987"/>
              <a:gd name="connsiteX7" fmla="*/ 82725 w 181764"/>
              <a:gd name="connsiteY7" fmla="*/ 189298 h 367987"/>
              <a:gd name="connsiteX8" fmla="*/ 60500 w 181764"/>
              <a:gd name="connsiteY8" fmla="*/ 271848 h 367987"/>
              <a:gd name="connsiteX9" fmla="*/ 181150 w 181764"/>
              <a:gd name="connsiteY9" fmla="*/ 1973 h 36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764" h="367987">
                <a:moveTo>
                  <a:pt x="181150" y="1973"/>
                </a:moveTo>
                <a:cubicBezTo>
                  <a:pt x="189087" y="-16548"/>
                  <a:pt x="117650" y="99869"/>
                  <a:pt x="108125" y="160723"/>
                </a:cubicBezTo>
                <a:cubicBezTo>
                  <a:pt x="98600" y="221577"/>
                  <a:pt x="124529" y="353869"/>
                  <a:pt x="124000" y="367098"/>
                </a:cubicBezTo>
                <a:cubicBezTo>
                  <a:pt x="123471" y="380327"/>
                  <a:pt x="117650" y="241685"/>
                  <a:pt x="104950" y="240098"/>
                </a:cubicBezTo>
                <a:cubicBezTo>
                  <a:pt x="92250" y="238511"/>
                  <a:pt x="55208" y="362865"/>
                  <a:pt x="47800" y="357573"/>
                </a:cubicBezTo>
                <a:cubicBezTo>
                  <a:pt x="40392" y="352281"/>
                  <a:pt x="68437" y="207819"/>
                  <a:pt x="60500" y="208348"/>
                </a:cubicBezTo>
                <a:cubicBezTo>
                  <a:pt x="52562" y="208877"/>
                  <a:pt x="-3529" y="363923"/>
                  <a:pt x="175" y="360748"/>
                </a:cubicBezTo>
                <a:cubicBezTo>
                  <a:pt x="3879" y="357573"/>
                  <a:pt x="72671" y="204115"/>
                  <a:pt x="82725" y="189298"/>
                </a:cubicBezTo>
                <a:cubicBezTo>
                  <a:pt x="92779" y="174481"/>
                  <a:pt x="47800" y="297248"/>
                  <a:pt x="60500" y="271848"/>
                </a:cubicBezTo>
                <a:cubicBezTo>
                  <a:pt x="73200" y="246448"/>
                  <a:pt x="173213" y="20494"/>
                  <a:pt x="181150" y="19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D758D236-6B7A-E66C-74D0-856802E8BA64}"/>
              </a:ext>
            </a:extLst>
          </p:cNvPr>
          <p:cNvSpPr/>
          <p:nvPr/>
        </p:nvSpPr>
        <p:spPr>
          <a:xfrm>
            <a:off x="5880070" y="6647130"/>
            <a:ext cx="256464" cy="369629"/>
          </a:xfrm>
          <a:custGeom>
            <a:avLst/>
            <a:gdLst>
              <a:gd name="connsiteX0" fmla="*/ 254030 w 256464"/>
              <a:gd name="connsiteY0" fmla="*/ 4495 h 369629"/>
              <a:gd name="connsiteX1" fmla="*/ 184180 w 256464"/>
              <a:gd name="connsiteY1" fmla="*/ 125145 h 369629"/>
              <a:gd name="connsiteX2" fmla="*/ 222280 w 256464"/>
              <a:gd name="connsiteY2" fmla="*/ 306120 h 369629"/>
              <a:gd name="connsiteX3" fmla="*/ 149255 w 256464"/>
              <a:gd name="connsiteY3" fmla="*/ 156895 h 369629"/>
              <a:gd name="connsiteX4" fmla="*/ 209580 w 256464"/>
              <a:gd name="connsiteY4" fmla="*/ 369620 h 369629"/>
              <a:gd name="connsiteX5" fmla="*/ 79405 w 256464"/>
              <a:gd name="connsiteY5" fmla="*/ 147370 h 369629"/>
              <a:gd name="connsiteX6" fmla="*/ 73055 w 256464"/>
              <a:gd name="connsiteY6" fmla="*/ 290245 h 369629"/>
              <a:gd name="connsiteX7" fmla="*/ 30 w 256464"/>
              <a:gd name="connsiteY7" fmla="*/ 33070 h 369629"/>
              <a:gd name="connsiteX8" fmla="*/ 82580 w 256464"/>
              <a:gd name="connsiteY8" fmla="*/ 268020 h 369629"/>
              <a:gd name="connsiteX9" fmla="*/ 101630 w 256464"/>
              <a:gd name="connsiteY9" fmla="*/ 121970 h 369629"/>
              <a:gd name="connsiteX10" fmla="*/ 79405 w 256464"/>
              <a:gd name="connsiteY10" fmla="*/ 283895 h 369629"/>
              <a:gd name="connsiteX11" fmla="*/ 254030 w 256464"/>
              <a:gd name="connsiteY11" fmla="*/ 4495 h 36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464" h="369629">
                <a:moveTo>
                  <a:pt x="254030" y="4495"/>
                </a:moveTo>
                <a:cubicBezTo>
                  <a:pt x="271493" y="-21963"/>
                  <a:pt x="189472" y="74874"/>
                  <a:pt x="184180" y="125145"/>
                </a:cubicBezTo>
                <a:cubicBezTo>
                  <a:pt x="178888" y="175416"/>
                  <a:pt x="228101" y="300828"/>
                  <a:pt x="222280" y="306120"/>
                </a:cubicBezTo>
                <a:cubicBezTo>
                  <a:pt x="216459" y="311412"/>
                  <a:pt x="151372" y="146312"/>
                  <a:pt x="149255" y="156895"/>
                </a:cubicBezTo>
                <a:cubicBezTo>
                  <a:pt x="147138" y="167478"/>
                  <a:pt x="221222" y="371207"/>
                  <a:pt x="209580" y="369620"/>
                </a:cubicBezTo>
                <a:cubicBezTo>
                  <a:pt x="197938" y="368033"/>
                  <a:pt x="102159" y="160599"/>
                  <a:pt x="79405" y="147370"/>
                </a:cubicBezTo>
                <a:cubicBezTo>
                  <a:pt x="56651" y="134141"/>
                  <a:pt x="86284" y="309295"/>
                  <a:pt x="73055" y="290245"/>
                </a:cubicBezTo>
                <a:cubicBezTo>
                  <a:pt x="59826" y="271195"/>
                  <a:pt x="-1557" y="36774"/>
                  <a:pt x="30" y="33070"/>
                </a:cubicBezTo>
                <a:cubicBezTo>
                  <a:pt x="1617" y="29366"/>
                  <a:pt x="65647" y="253203"/>
                  <a:pt x="82580" y="268020"/>
                </a:cubicBezTo>
                <a:cubicBezTo>
                  <a:pt x="99513" y="282837"/>
                  <a:pt x="102159" y="119324"/>
                  <a:pt x="101630" y="121970"/>
                </a:cubicBezTo>
                <a:cubicBezTo>
                  <a:pt x="101101" y="124616"/>
                  <a:pt x="58767" y="299770"/>
                  <a:pt x="79405" y="283895"/>
                </a:cubicBezTo>
                <a:cubicBezTo>
                  <a:pt x="100042" y="268020"/>
                  <a:pt x="236567" y="30953"/>
                  <a:pt x="254030" y="4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D0EB25C3-C7B2-A5B8-972F-60240E8F4513}"/>
              </a:ext>
            </a:extLst>
          </p:cNvPr>
          <p:cNvSpPr/>
          <p:nvPr/>
        </p:nvSpPr>
        <p:spPr>
          <a:xfrm>
            <a:off x="6133551" y="6591295"/>
            <a:ext cx="206988" cy="416050"/>
          </a:xfrm>
          <a:custGeom>
            <a:avLst/>
            <a:gdLst>
              <a:gd name="connsiteX0" fmla="*/ 73574 w 206988"/>
              <a:gd name="connsiteY0" fmla="*/ 5 h 416050"/>
              <a:gd name="connsiteX1" fmla="*/ 549 w 206988"/>
              <a:gd name="connsiteY1" fmla="*/ 393705 h 416050"/>
              <a:gd name="connsiteX2" fmla="*/ 41824 w 206988"/>
              <a:gd name="connsiteY2" fmla="*/ 212730 h 416050"/>
              <a:gd name="connsiteX3" fmla="*/ 73574 w 206988"/>
              <a:gd name="connsiteY3" fmla="*/ 393705 h 416050"/>
              <a:gd name="connsiteX4" fmla="*/ 98974 w 206988"/>
              <a:gd name="connsiteY4" fmla="*/ 212730 h 416050"/>
              <a:gd name="connsiteX5" fmla="*/ 171999 w 206988"/>
              <a:gd name="connsiteY5" fmla="*/ 415930 h 416050"/>
              <a:gd name="connsiteX6" fmla="*/ 152949 w 206988"/>
              <a:gd name="connsiteY6" fmla="*/ 244480 h 416050"/>
              <a:gd name="connsiteX7" fmla="*/ 206924 w 206988"/>
              <a:gd name="connsiteY7" fmla="*/ 384180 h 416050"/>
              <a:gd name="connsiteX8" fmla="*/ 140249 w 206988"/>
              <a:gd name="connsiteY8" fmla="*/ 107955 h 416050"/>
              <a:gd name="connsiteX9" fmla="*/ 41824 w 206988"/>
              <a:gd name="connsiteY9" fmla="*/ 403230 h 416050"/>
              <a:gd name="connsiteX10" fmla="*/ 73574 w 206988"/>
              <a:gd name="connsiteY10" fmla="*/ 5 h 41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6988" h="416050">
                <a:moveTo>
                  <a:pt x="73574" y="5"/>
                </a:moveTo>
                <a:cubicBezTo>
                  <a:pt x="66695" y="-1582"/>
                  <a:pt x="5841" y="358251"/>
                  <a:pt x="549" y="393705"/>
                </a:cubicBezTo>
                <a:cubicBezTo>
                  <a:pt x="-4743" y="429159"/>
                  <a:pt x="29653" y="212730"/>
                  <a:pt x="41824" y="212730"/>
                </a:cubicBezTo>
                <a:cubicBezTo>
                  <a:pt x="53995" y="212730"/>
                  <a:pt x="64049" y="393705"/>
                  <a:pt x="73574" y="393705"/>
                </a:cubicBezTo>
                <a:cubicBezTo>
                  <a:pt x="83099" y="393705"/>
                  <a:pt x="82570" y="209026"/>
                  <a:pt x="98974" y="212730"/>
                </a:cubicBezTo>
                <a:cubicBezTo>
                  <a:pt x="115378" y="216434"/>
                  <a:pt x="163003" y="410638"/>
                  <a:pt x="171999" y="415930"/>
                </a:cubicBezTo>
                <a:cubicBezTo>
                  <a:pt x="180995" y="421222"/>
                  <a:pt x="147128" y="249772"/>
                  <a:pt x="152949" y="244480"/>
                </a:cubicBezTo>
                <a:cubicBezTo>
                  <a:pt x="158770" y="239188"/>
                  <a:pt x="209041" y="406934"/>
                  <a:pt x="206924" y="384180"/>
                </a:cubicBezTo>
                <a:cubicBezTo>
                  <a:pt x="204807" y="361426"/>
                  <a:pt x="167766" y="104780"/>
                  <a:pt x="140249" y="107955"/>
                </a:cubicBezTo>
                <a:cubicBezTo>
                  <a:pt x="112732" y="111130"/>
                  <a:pt x="56111" y="415930"/>
                  <a:pt x="41824" y="403230"/>
                </a:cubicBezTo>
                <a:cubicBezTo>
                  <a:pt x="27536" y="390530"/>
                  <a:pt x="80453" y="1592"/>
                  <a:pt x="73574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DBFD4C52-3409-0B7A-FE97-EA7FA66F5D93}"/>
              </a:ext>
            </a:extLst>
          </p:cNvPr>
          <p:cNvSpPr/>
          <p:nvPr/>
        </p:nvSpPr>
        <p:spPr>
          <a:xfrm>
            <a:off x="6319218" y="6607710"/>
            <a:ext cx="281949" cy="396340"/>
          </a:xfrm>
          <a:custGeom>
            <a:avLst/>
            <a:gdLst>
              <a:gd name="connsiteX0" fmla="*/ 2207 w 281949"/>
              <a:gd name="connsiteY0" fmla="*/ 5815 h 396340"/>
              <a:gd name="connsiteX1" fmla="*/ 145082 w 281949"/>
              <a:gd name="connsiteY1" fmla="*/ 332840 h 396340"/>
              <a:gd name="connsiteX2" fmla="*/ 164132 w 281949"/>
              <a:gd name="connsiteY2" fmla="*/ 228065 h 396340"/>
              <a:gd name="connsiteX3" fmla="*/ 281607 w 281949"/>
              <a:gd name="connsiteY3" fmla="*/ 370940 h 396340"/>
              <a:gd name="connsiteX4" fmla="*/ 202232 w 281949"/>
              <a:gd name="connsiteY4" fmla="*/ 183615 h 396340"/>
              <a:gd name="connsiteX5" fmla="*/ 272082 w 281949"/>
              <a:gd name="connsiteY5" fmla="*/ 396340 h 396340"/>
              <a:gd name="connsiteX6" fmla="*/ 167307 w 281949"/>
              <a:gd name="connsiteY6" fmla="*/ 183615 h 396340"/>
              <a:gd name="connsiteX7" fmla="*/ 81582 w 281949"/>
              <a:gd name="connsiteY7" fmla="*/ 393165 h 396340"/>
              <a:gd name="connsiteX8" fmla="*/ 87932 w 281949"/>
              <a:gd name="connsiteY8" fmla="*/ 282040 h 396340"/>
              <a:gd name="connsiteX9" fmla="*/ 59357 w 281949"/>
              <a:gd name="connsiteY9" fmla="*/ 132815 h 396340"/>
              <a:gd name="connsiteX10" fmla="*/ 2207 w 281949"/>
              <a:gd name="connsiteY10" fmla="*/ 5815 h 396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1949" h="396340">
                <a:moveTo>
                  <a:pt x="2207" y="5815"/>
                </a:moveTo>
                <a:cubicBezTo>
                  <a:pt x="16494" y="39152"/>
                  <a:pt x="118095" y="295798"/>
                  <a:pt x="145082" y="332840"/>
                </a:cubicBezTo>
                <a:cubicBezTo>
                  <a:pt x="172069" y="369882"/>
                  <a:pt x="141378" y="221715"/>
                  <a:pt x="164132" y="228065"/>
                </a:cubicBezTo>
                <a:cubicBezTo>
                  <a:pt x="186886" y="234415"/>
                  <a:pt x="275257" y="378348"/>
                  <a:pt x="281607" y="370940"/>
                </a:cubicBezTo>
                <a:cubicBezTo>
                  <a:pt x="287957" y="363532"/>
                  <a:pt x="203819" y="179382"/>
                  <a:pt x="202232" y="183615"/>
                </a:cubicBezTo>
                <a:cubicBezTo>
                  <a:pt x="200645" y="187848"/>
                  <a:pt x="277903" y="396340"/>
                  <a:pt x="272082" y="396340"/>
                </a:cubicBezTo>
                <a:cubicBezTo>
                  <a:pt x="266261" y="396340"/>
                  <a:pt x="199057" y="184144"/>
                  <a:pt x="167307" y="183615"/>
                </a:cubicBezTo>
                <a:cubicBezTo>
                  <a:pt x="135557" y="183086"/>
                  <a:pt x="94811" y="376761"/>
                  <a:pt x="81582" y="393165"/>
                </a:cubicBezTo>
                <a:cubicBezTo>
                  <a:pt x="68353" y="409569"/>
                  <a:pt x="91636" y="325432"/>
                  <a:pt x="87932" y="282040"/>
                </a:cubicBezTo>
                <a:cubicBezTo>
                  <a:pt x="84228" y="238648"/>
                  <a:pt x="71528" y="174090"/>
                  <a:pt x="59357" y="132815"/>
                </a:cubicBezTo>
                <a:cubicBezTo>
                  <a:pt x="47186" y="91540"/>
                  <a:pt x="-12080" y="-27522"/>
                  <a:pt x="2207" y="58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69C2E062-3AF7-8E94-BA1A-5E7F46877447}"/>
              </a:ext>
            </a:extLst>
          </p:cNvPr>
          <p:cNvSpPr/>
          <p:nvPr/>
        </p:nvSpPr>
        <p:spPr>
          <a:xfrm>
            <a:off x="6867451" y="6521486"/>
            <a:ext cx="133493" cy="365565"/>
          </a:xfrm>
          <a:custGeom>
            <a:avLst/>
            <a:gdLst>
              <a:gd name="connsiteX0" fmla="*/ 34999 w 133493"/>
              <a:gd name="connsiteY0" fmla="*/ 3139 h 365565"/>
              <a:gd name="connsiteX1" fmla="*/ 133424 w 133493"/>
              <a:gd name="connsiteY1" fmla="*/ 311114 h 365565"/>
              <a:gd name="connsiteX2" fmla="*/ 50874 w 133493"/>
              <a:gd name="connsiteY2" fmla="*/ 152364 h 365565"/>
              <a:gd name="connsiteX3" fmla="*/ 66749 w 133493"/>
              <a:gd name="connsiteY3" fmla="*/ 358739 h 365565"/>
              <a:gd name="connsiteX4" fmla="*/ 41349 w 133493"/>
              <a:gd name="connsiteY4" fmla="*/ 146014 h 365565"/>
              <a:gd name="connsiteX5" fmla="*/ 74 w 133493"/>
              <a:gd name="connsiteY5" fmla="*/ 365089 h 365565"/>
              <a:gd name="connsiteX6" fmla="*/ 31824 w 133493"/>
              <a:gd name="connsiteY6" fmla="*/ 203164 h 365565"/>
              <a:gd name="connsiteX7" fmla="*/ 54049 w 133493"/>
              <a:gd name="connsiteY7" fmla="*/ 152364 h 365565"/>
              <a:gd name="connsiteX8" fmla="*/ 34999 w 133493"/>
              <a:gd name="connsiteY8" fmla="*/ 3139 h 36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493" h="365565">
                <a:moveTo>
                  <a:pt x="34999" y="3139"/>
                </a:moveTo>
                <a:cubicBezTo>
                  <a:pt x="48228" y="29597"/>
                  <a:pt x="130778" y="286243"/>
                  <a:pt x="133424" y="311114"/>
                </a:cubicBezTo>
                <a:cubicBezTo>
                  <a:pt x="136070" y="335985"/>
                  <a:pt x="61987" y="144427"/>
                  <a:pt x="50874" y="152364"/>
                </a:cubicBezTo>
                <a:cubicBezTo>
                  <a:pt x="39762" y="160302"/>
                  <a:pt x="68337" y="359797"/>
                  <a:pt x="66749" y="358739"/>
                </a:cubicBezTo>
                <a:cubicBezTo>
                  <a:pt x="65161" y="357681"/>
                  <a:pt x="52461" y="144956"/>
                  <a:pt x="41349" y="146014"/>
                </a:cubicBezTo>
                <a:cubicBezTo>
                  <a:pt x="30237" y="147072"/>
                  <a:pt x="1661" y="355564"/>
                  <a:pt x="74" y="365089"/>
                </a:cubicBezTo>
                <a:cubicBezTo>
                  <a:pt x="-1514" y="374614"/>
                  <a:pt x="22828" y="238618"/>
                  <a:pt x="31824" y="203164"/>
                </a:cubicBezTo>
                <a:cubicBezTo>
                  <a:pt x="40820" y="167710"/>
                  <a:pt x="54578" y="179351"/>
                  <a:pt x="54049" y="152364"/>
                </a:cubicBezTo>
                <a:cubicBezTo>
                  <a:pt x="53520" y="125377"/>
                  <a:pt x="21770" y="-23319"/>
                  <a:pt x="34999" y="3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D4E4AD86-CB62-54FC-4FA2-D831711A1933}"/>
              </a:ext>
            </a:extLst>
          </p:cNvPr>
          <p:cNvSpPr/>
          <p:nvPr/>
        </p:nvSpPr>
        <p:spPr>
          <a:xfrm>
            <a:off x="6489634" y="6581595"/>
            <a:ext cx="300457" cy="448004"/>
          </a:xfrm>
          <a:custGeom>
            <a:avLst/>
            <a:gdLst>
              <a:gd name="connsiteX0" fmla="*/ 66 w 300457"/>
              <a:gd name="connsiteY0" fmla="*/ 180 h 448004"/>
              <a:gd name="connsiteX1" fmla="*/ 127066 w 300457"/>
              <a:gd name="connsiteY1" fmla="*/ 390705 h 448004"/>
              <a:gd name="connsiteX2" fmla="*/ 114366 w 300457"/>
              <a:gd name="connsiteY2" fmla="*/ 177980 h 448004"/>
              <a:gd name="connsiteX3" fmla="*/ 206441 w 300457"/>
              <a:gd name="connsiteY3" fmla="*/ 365305 h 448004"/>
              <a:gd name="connsiteX4" fmla="*/ 212791 w 300457"/>
              <a:gd name="connsiteY4" fmla="*/ 168455 h 448004"/>
              <a:gd name="connsiteX5" fmla="*/ 298516 w 300457"/>
              <a:gd name="connsiteY5" fmla="*/ 390705 h 448004"/>
              <a:gd name="connsiteX6" fmla="*/ 117541 w 300457"/>
              <a:gd name="connsiteY6" fmla="*/ 92255 h 448004"/>
              <a:gd name="connsiteX7" fmla="*/ 146116 w 300457"/>
              <a:gd name="connsiteY7" fmla="*/ 447855 h 448004"/>
              <a:gd name="connsiteX8" fmla="*/ 66 w 300457"/>
              <a:gd name="connsiteY8" fmla="*/ 180 h 44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457" h="448004">
                <a:moveTo>
                  <a:pt x="66" y="180"/>
                </a:moveTo>
                <a:cubicBezTo>
                  <a:pt x="-3109" y="-9345"/>
                  <a:pt x="108016" y="361072"/>
                  <a:pt x="127066" y="390705"/>
                </a:cubicBezTo>
                <a:cubicBezTo>
                  <a:pt x="146116" y="420338"/>
                  <a:pt x="101137" y="182213"/>
                  <a:pt x="114366" y="177980"/>
                </a:cubicBezTo>
                <a:cubicBezTo>
                  <a:pt x="127595" y="173747"/>
                  <a:pt x="190037" y="366892"/>
                  <a:pt x="206441" y="365305"/>
                </a:cubicBezTo>
                <a:cubicBezTo>
                  <a:pt x="222845" y="363718"/>
                  <a:pt x="197445" y="164222"/>
                  <a:pt x="212791" y="168455"/>
                </a:cubicBezTo>
                <a:cubicBezTo>
                  <a:pt x="228137" y="172688"/>
                  <a:pt x="314391" y="403405"/>
                  <a:pt x="298516" y="390705"/>
                </a:cubicBezTo>
                <a:cubicBezTo>
                  <a:pt x="282641" y="378005"/>
                  <a:pt x="142941" y="82730"/>
                  <a:pt x="117541" y="92255"/>
                </a:cubicBezTo>
                <a:cubicBezTo>
                  <a:pt x="92141" y="101780"/>
                  <a:pt x="162520" y="456322"/>
                  <a:pt x="146116" y="447855"/>
                </a:cubicBezTo>
                <a:cubicBezTo>
                  <a:pt x="129712" y="439388"/>
                  <a:pt x="3241" y="9705"/>
                  <a:pt x="66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E19EFABA-0AC4-383F-1155-471A38B9FB8C}"/>
              </a:ext>
            </a:extLst>
          </p:cNvPr>
          <p:cNvSpPr/>
          <p:nvPr/>
        </p:nvSpPr>
        <p:spPr>
          <a:xfrm>
            <a:off x="6765800" y="6562647"/>
            <a:ext cx="146845" cy="460464"/>
          </a:xfrm>
          <a:custGeom>
            <a:avLst/>
            <a:gdLst>
              <a:gd name="connsiteX0" fmla="*/ 146175 w 146845"/>
              <a:gd name="connsiteY0" fmla="*/ 78 h 460464"/>
              <a:gd name="connsiteX1" fmla="*/ 114425 w 146845"/>
              <a:gd name="connsiteY1" fmla="*/ 263603 h 460464"/>
              <a:gd name="connsiteX2" fmla="*/ 123950 w 146845"/>
              <a:gd name="connsiteY2" fmla="*/ 327103 h 460464"/>
              <a:gd name="connsiteX3" fmla="*/ 89025 w 146845"/>
              <a:gd name="connsiteY3" fmla="*/ 139778 h 460464"/>
              <a:gd name="connsiteX4" fmla="*/ 108075 w 146845"/>
              <a:gd name="connsiteY4" fmla="*/ 460453 h 460464"/>
              <a:gd name="connsiteX5" fmla="*/ 31875 w 146845"/>
              <a:gd name="connsiteY5" fmla="*/ 152478 h 460464"/>
              <a:gd name="connsiteX6" fmla="*/ 28700 w 146845"/>
              <a:gd name="connsiteY6" fmla="*/ 362028 h 460464"/>
              <a:gd name="connsiteX7" fmla="*/ 125 w 146845"/>
              <a:gd name="connsiteY7" fmla="*/ 209628 h 460464"/>
              <a:gd name="connsiteX8" fmla="*/ 41400 w 146845"/>
              <a:gd name="connsiteY8" fmla="*/ 304878 h 460464"/>
              <a:gd name="connsiteX9" fmla="*/ 79500 w 146845"/>
              <a:gd name="connsiteY9" fmla="*/ 95328 h 460464"/>
              <a:gd name="connsiteX10" fmla="*/ 79500 w 146845"/>
              <a:gd name="connsiteY10" fmla="*/ 292178 h 460464"/>
              <a:gd name="connsiteX11" fmla="*/ 146175 w 146845"/>
              <a:gd name="connsiteY11" fmla="*/ 78 h 46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6845" h="460464">
                <a:moveTo>
                  <a:pt x="146175" y="78"/>
                </a:moveTo>
                <a:cubicBezTo>
                  <a:pt x="151996" y="-4684"/>
                  <a:pt x="118129" y="209099"/>
                  <a:pt x="114425" y="263603"/>
                </a:cubicBezTo>
                <a:cubicBezTo>
                  <a:pt x="110721" y="318107"/>
                  <a:pt x="128183" y="347740"/>
                  <a:pt x="123950" y="327103"/>
                </a:cubicBezTo>
                <a:cubicBezTo>
                  <a:pt x="119717" y="306466"/>
                  <a:pt x="91671" y="117553"/>
                  <a:pt x="89025" y="139778"/>
                </a:cubicBezTo>
                <a:cubicBezTo>
                  <a:pt x="86379" y="162003"/>
                  <a:pt x="117600" y="458336"/>
                  <a:pt x="108075" y="460453"/>
                </a:cubicBezTo>
                <a:cubicBezTo>
                  <a:pt x="98550" y="462570"/>
                  <a:pt x="45104" y="168882"/>
                  <a:pt x="31875" y="152478"/>
                </a:cubicBezTo>
                <a:cubicBezTo>
                  <a:pt x="18646" y="136074"/>
                  <a:pt x="33992" y="352503"/>
                  <a:pt x="28700" y="362028"/>
                </a:cubicBezTo>
                <a:cubicBezTo>
                  <a:pt x="23408" y="371553"/>
                  <a:pt x="-1992" y="219153"/>
                  <a:pt x="125" y="209628"/>
                </a:cubicBezTo>
                <a:cubicBezTo>
                  <a:pt x="2242" y="200103"/>
                  <a:pt x="28171" y="323928"/>
                  <a:pt x="41400" y="304878"/>
                </a:cubicBezTo>
                <a:cubicBezTo>
                  <a:pt x="54629" y="285828"/>
                  <a:pt x="73150" y="97445"/>
                  <a:pt x="79500" y="95328"/>
                </a:cubicBezTo>
                <a:cubicBezTo>
                  <a:pt x="85850" y="93211"/>
                  <a:pt x="68388" y="302232"/>
                  <a:pt x="79500" y="292178"/>
                </a:cubicBezTo>
                <a:cubicBezTo>
                  <a:pt x="90612" y="282124"/>
                  <a:pt x="140354" y="4840"/>
                  <a:pt x="146175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68499268-271D-45E2-B113-3E3DEB53FEB2}"/>
              </a:ext>
            </a:extLst>
          </p:cNvPr>
          <p:cNvSpPr/>
          <p:nvPr/>
        </p:nvSpPr>
        <p:spPr>
          <a:xfrm>
            <a:off x="7803533" y="2007253"/>
            <a:ext cx="311907" cy="1416870"/>
          </a:xfrm>
          <a:custGeom>
            <a:avLst/>
            <a:gdLst>
              <a:gd name="connsiteX0" fmla="*/ 617 w 311907"/>
              <a:gd name="connsiteY0" fmla="*/ 2522 h 1416870"/>
              <a:gd name="connsiteX1" fmla="*/ 181592 w 311907"/>
              <a:gd name="connsiteY1" fmla="*/ 777222 h 1416870"/>
              <a:gd name="connsiteX2" fmla="*/ 187942 w 311907"/>
              <a:gd name="connsiteY2" fmla="*/ 758172 h 1416870"/>
              <a:gd name="connsiteX3" fmla="*/ 184767 w 311907"/>
              <a:gd name="connsiteY3" fmla="*/ 1202672 h 1416870"/>
              <a:gd name="connsiteX4" fmla="*/ 159367 w 311907"/>
              <a:gd name="connsiteY4" fmla="*/ 1389997 h 1416870"/>
              <a:gd name="connsiteX5" fmla="*/ 191117 w 311907"/>
              <a:gd name="connsiteY5" fmla="*/ 1218547 h 1416870"/>
              <a:gd name="connsiteX6" fmla="*/ 156192 w 311907"/>
              <a:gd name="connsiteY6" fmla="*/ 1415397 h 1416870"/>
              <a:gd name="connsiteX7" fmla="*/ 311767 w 311907"/>
              <a:gd name="connsiteY7" fmla="*/ 1091547 h 1416870"/>
              <a:gd name="connsiteX8" fmla="*/ 184767 w 311907"/>
              <a:gd name="connsiteY8" fmla="*/ 1221722 h 1416870"/>
              <a:gd name="connsiteX9" fmla="*/ 229217 w 311907"/>
              <a:gd name="connsiteY9" fmla="*/ 916922 h 1416870"/>
              <a:gd name="connsiteX10" fmla="*/ 76817 w 311907"/>
              <a:gd name="connsiteY10" fmla="*/ 335897 h 1416870"/>
              <a:gd name="connsiteX11" fmla="*/ 121267 w 311907"/>
              <a:gd name="connsiteY11" fmla="*/ 523222 h 1416870"/>
              <a:gd name="connsiteX12" fmla="*/ 617 w 311907"/>
              <a:gd name="connsiteY12" fmla="*/ 2522 h 141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1907" h="1416870">
                <a:moveTo>
                  <a:pt x="617" y="2522"/>
                </a:moveTo>
                <a:cubicBezTo>
                  <a:pt x="10671" y="44855"/>
                  <a:pt x="150371" y="651280"/>
                  <a:pt x="181592" y="777222"/>
                </a:cubicBezTo>
                <a:cubicBezTo>
                  <a:pt x="212813" y="903164"/>
                  <a:pt x="187413" y="687264"/>
                  <a:pt x="187942" y="758172"/>
                </a:cubicBezTo>
                <a:cubicBezTo>
                  <a:pt x="188471" y="829080"/>
                  <a:pt x="189529" y="1097368"/>
                  <a:pt x="184767" y="1202672"/>
                </a:cubicBezTo>
                <a:cubicBezTo>
                  <a:pt x="180005" y="1307976"/>
                  <a:pt x="158309" y="1387351"/>
                  <a:pt x="159367" y="1389997"/>
                </a:cubicBezTo>
                <a:cubicBezTo>
                  <a:pt x="160425" y="1392643"/>
                  <a:pt x="191646" y="1214314"/>
                  <a:pt x="191117" y="1218547"/>
                </a:cubicBezTo>
                <a:cubicBezTo>
                  <a:pt x="190588" y="1222780"/>
                  <a:pt x="136084" y="1436564"/>
                  <a:pt x="156192" y="1415397"/>
                </a:cubicBezTo>
                <a:cubicBezTo>
                  <a:pt x="176300" y="1394230"/>
                  <a:pt x="307005" y="1123826"/>
                  <a:pt x="311767" y="1091547"/>
                </a:cubicBezTo>
                <a:cubicBezTo>
                  <a:pt x="316530" y="1059268"/>
                  <a:pt x="198525" y="1250826"/>
                  <a:pt x="184767" y="1221722"/>
                </a:cubicBezTo>
                <a:cubicBezTo>
                  <a:pt x="171009" y="1192618"/>
                  <a:pt x="247209" y="1064559"/>
                  <a:pt x="229217" y="916922"/>
                </a:cubicBezTo>
                <a:cubicBezTo>
                  <a:pt x="211225" y="769285"/>
                  <a:pt x="94809" y="401514"/>
                  <a:pt x="76817" y="335897"/>
                </a:cubicBezTo>
                <a:cubicBezTo>
                  <a:pt x="58825" y="270280"/>
                  <a:pt x="136084" y="582489"/>
                  <a:pt x="121267" y="523222"/>
                </a:cubicBezTo>
                <a:cubicBezTo>
                  <a:pt x="106450" y="463955"/>
                  <a:pt x="-9437" y="-39811"/>
                  <a:pt x="617" y="2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D1FA8A5B-35A8-7594-F141-2683BC4C7359}"/>
              </a:ext>
            </a:extLst>
          </p:cNvPr>
          <p:cNvSpPr/>
          <p:nvPr/>
        </p:nvSpPr>
        <p:spPr>
          <a:xfrm>
            <a:off x="6140448" y="250786"/>
            <a:ext cx="583979" cy="302593"/>
          </a:xfrm>
          <a:custGeom>
            <a:avLst/>
            <a:gdLst>
              <a:gd name="connsiteX0" fmla="*/ 2 w 583979"/>
              <a:gd name="connsiteY0" fmla="*/ 39 h 302593"/>
              <a:gd name="connsiteX1" fmla="*/ 355602 w 583979"/>
              <a:gd name="connsiteY1" fmla="*/ 177839 h 302593"/>
              <a:gd name="connsiteX2" fmla="*/ 574677 w 583979"/>
              <a:gd name="connsiteY2" fmla="*/ 298489 h 302593"/>
              <a:gd name="connsiteX3" fmla="*/ 533402 w 583979"/>
              <a:gd name="connsiteY3" fmla="*/ 269914 h 302593"/>
              <a:gd name="connsiteX4" fmla="*/ 441327 w 583979"/>
              <a:gd name="connsiteY4" fmla="*/ 225464 h 302593"/>
              <a:gd name="connsiteX5" fmla="*/ 244477 w 583979"/>
              <a:gd name="connsiteY5" fmla="*/ 165139 h 302593"/>
              <a:gd name="connsiteX6" fmla="*/ 349252 w 583979"/>
              <a:gd name="connsiteY6" fmla="*/ 193714 h 302593"/>
              <a:gd name="connsiteX7" fmla="*/ 2 w 583979"/>
              <a:gd name="connsiteY7" fmla="*/ 39 h 30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3979" h="302593">
                <a:moveTo>
                  <a:pt x="2" y="39"/>
                </a:moveTo>
                <a:cubicBezTo>
                  <a:pt x="1060" y="-2607"/>
                  <a:pt x="259823" y="128097"/>
                  <a:pt x="355602" y="177839"/>
                </a:cubicBezTo>
                <a:cubicBezTo>
                  <a:pt x="451381" y="227581"/>
                  <a:pt x="545044" y="283143"/>
                  <a:pt x="574677" y="298489"/>
                </a:cubicBezTo>
                <a:cubicBezTo>
                  <a:pt x="604310" y="313835"/>
                  <a:pt x="555627" y="282085"/>
                  <a:pt x="533402" y="269914"/>
                </a:cubicBezTo>
                <a:cubicBezTo>
                  <a:pt x="511177" y="257743"/>
                  <a:pt x="489481" y="242926"/>
                  <a:pt x="441327" y="225464"/>
                </a:cubicBezTo>
                <a:cubicBezTo>
                  <a:pt x="393173" y="208002"/>
                  <a:pt x="259823" y="170431"/>
                  <a:pt x="244477" y="165139"/>
                </a:cubicBezTo>
                <a:cubicBezTo>
                  <a:pt x="229131" y="159847"/>
                  <a:pt x="388410" y="221760"/>
                  <a:pt x="349252" y="193714"/>
                </a:cubicBezTo>
                <a:cubicBezTo>
                  <a:pt x="310094" y="165668"/>
                  <a:pt x="-1056" y="2685"/>
                  <a:pt x="2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E7B2BB71-E93F-13CA-D4E7-79D456EA98EE}"/>
              </a:ext>
            </a:extLst>
          </p:cNvPr>
          <p:cNvSpPr/>
          <p:nvPr/>
        </p:nvSpPr>
        <p:spPr>
          <a:xfrm>
            <a:off x="4447391" y="2224703"/>
            <a:ext cx="569345" cy="1041120"/>
          </a:xfrm>
          <a:custGeom>
            <a:avLst/>
            <a:gdLst>
              <a:gd name="connsiteX0" fmla="*/ 565934 w 569345"/>
              <a:gd name="connsiteY0" fmla="*/ 7322 h 1041120"/>
              <a:gd name="connsiteX1" fmla="*/ 146834 w 569345"/>
              <a:gd name="connsiteY1" fmla="*/ 702647 h 1041120"/>
              <a:gd name="connsiteX2" fmla="*/ 270659 w 569345"/>
              <a:gd name="connsiteY2" fmla="*/ 524847 h 1041120"/>
              <a:gd name="connsiteX3" fmla="*/ 784 w 569345"/>
              <a:gd name="connsiteY3" fmla="*/ 1039197 h 1041120"/>
              <a:gd name="connsiteX4" fmla="*/ 372259 w 569345"/>
              <a:gd name="connsiteY4" fmla="*/ 305772 h 1041120"/>
              <a:gd name="connsiteX5" fmla="*/ 346859 w 569345"/>
              <a:gd name="connsiteY5" fmla="*/ 334347 h 1041120"/>
              <a:gd name="connsiteX6" fmla="*/ 565934 w 569345"/>
              <a:gd name="connsiteY6" fmla="*/ 7322 h 10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9345" h="1041120">
                <a:moveTo>
                  <a:pt x="565934" y="7322"/>
                </a:moveTo>
                <a:cubicBezTo>
                  <a:pt x="532597" y="68705"/>
                  <a:pt x="196046" y="616393"/>
                  <a:pt x="146834" y="702647"/>
                </a:cubicBezTo>
                <a:cubicBezTo>
                  <a:pt x="97622" y="788901"/>
                  <a:pt x="295001" y="468755"/>
                  <a:pt x="270659" y="524847"/>
                </a:cubicBezTo>
                <a:cubicBezTo>
                  <a:pt x="246317" y="580939"/>
                  <a:pt x="-16149" y="1075710"/>
                  <a:pt x="784" y="1039197"/>
                </a:cubicBezTo>
                <a:cubicBezTo>
                  <a:pt x="17717" y="1002685"/>
                  <a:pt x="314580" y="423247"/>
                  <a:pt x="372259" y="305772"/>
                </a:cubicBezTo>
                <a:cubicBezTo>
                  <a:pt x="429938" y="188297"/>
                  <a:pt x="315638" y="379326"/>
                  <a:pt x="346859" y="334347"/>
                </a:cubicBezTo>
                <a:cubicBezTo>
                  <a:pt x="378080" y="289368"/>
                  <a:pt x="599271" y="-54061"/>
                  <a:pt x="565934" y="7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B399EBBC-3445-7FB3-2E45-895BB294AFA3}"/>
              </a:ext>
            </a:extLst>
          </p:cNvPr>
          <p:cNvSpPr/>
          <p:nvPr/>
        </p:nvSpPr>
        <p:spPr>
          <a:xfrm>
            <a:off x="4546352" y="933817"/>
            <a:ext cx="1128438" cy="519588"/>
          </a:xfrm>
          <a:custGeom>
            <a:avLst/>
            <a:gdLst>
              <a:gd name="connsiteX0" fmla="*/ 1127373 w 1128438"/>
              <a:gd name="connsiteY0" fmla="*/ 2808 h 519588"/>
              <a:gd name="connsiteX1" fmla="*/ 251073 w 1128438"/>
              <a:gd name="connsiteY1" fmla="*/ 110758 h 519588"/>
              <a:gd name="connsiteX2" fmla="*/ 435223 w 1128438"/>
              <a:gd name="connsiteY2" fmla="*/ 79008 h 519588"/>
              <a:gd name="connsiteX3" fmla="*/ 247898 w 1128438"/>
              <a:gd name="connsiteY3" fmla="*/ 206008 h 519588"/>
              <a:gd name="connsiteX4" fmla="*/ 3423 w 1128438"/>
              <a:gd name="connsiteY4" fmla="*/ 517158 h 519588"/>
              <a:gd name="connsiteX5" fmla="*/ 441573 w 1128438"/>
              <a:gd name="connsiteY5" fmla="*/ 21858 h 519588"/>
              <a:gd name="connsiteX6" fmla="*/ 285998 w 1128438"/>
              <a:gd name="connsiteY6" fmla="*/ 129808 h 519588"/>
              <a:gd name="connsiteX7" fmla="*/ 613023 w 1128438"/>
              <a:gd name="connsiteY7" fmla="*/ 34558 h 519588"/>
              <a:gd name="connsiteX8" fmla="*/ 435223 w 1128438"/>
              <a:gd name="connsiteY8" fmla="*/ 31383 h 519588"/>
              <a:gd name="connsiteX9" fmla="*/ 1127373 w 1128438"/>
              <a:gd name="connsiteY9" fmla="*/ 2808 h 51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8438" h="519588">
                <a:moveTo>
                  <a:pt x="1127373" y="2808"/>
                </a:moveTo>
                <a:cubicBezTo>
                  <a:pt x="1096681" y="16037"/>
                  <a:pt x="366431" y="98058"/>
                  <a:pt x="251073" y="110758"/>
                </a:cubicBezTo>
                <a:cubicBezTo>
                  <a:pt x="135715" y="123458"/>
                  <a:pt x="435752" y="63133"/>
                  <a:pt x="435223" y="79008"/>
                </a:cubicBezTo>
                <a:cubicBezTo>
                  <a:pt x="434694" y="94883"/>
                  <a:pt x="319865" y="132983"/>
                  <a:pt x="247898" y="206008"/>
                </a:cubicBezTo>
                <a:cubicBezTo>
                  <a:pt x="175931" y="279033"/>
                  <a:pt x="-28856" y="547850"/>
                  <a:pt x="3423" y="517158"/>
                </a:cubicBezTo>
                <a:cubicBezTo>
                  <a:pt x="35702" y="486466"/>
                  <a:pt x="394477" y="86416"/>
                  <a:pt x="441573" y="21858"/>
                </a:cubicBezTo>
                <a:cubicBezTo>
                  <a:pt x="488669" y="-42700"/>
                  <a:pt x="257423" y="127691"/>
                  <a:pt x="285998" y="129808"/>
                </a:cubicBezTo>
                <a:cubicBezTo>
                  <a:pt x="314573" y="131925"/>
                  <a:pt x="588152" y="50962"/>
                  <a:pt x="613023" y="34558"/>
                </a:cubicBezTo>
                <a:cubicBezTo>
                  <a:pt x="637894" y="18154"/>
                  <a:pt x="354261" y="35616"/>
                  <a:pt x="435223" y="31383"/>
                </a:cubicBezTo>
                <a:cubicBezTo>
                  <a:pt x="516185" y="27150"/>
                  <a:pt x="1158065" y="-10421"/>
                  <a:pt x="1127373" y="2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554F192B-580D-F31F-2640-20EA452230D3}"/>
              </a:ext>
            </a:extLst>
          </p:cNvPr>
          <p:cNvSpPr/>
          <p:nvPr/>
        </p:nvSpPr>
        <p:spPr>
          <a:xfrm>
            <a:off x="3419182" y="1535666"/>
            <a:ext cx="675828" cy="911773"/>
          </a:xfrm>
          <a:custGeom>
            <a:avLst/>
            <a:gdLst>
              <a:gd name="connsiteX0" fmla="*/ 673393 w 675828"/>
              <a:gd name="connsiteY0" fmla="*/ 4209 h 911773"/>
              <a:gd name="connsiteX1" fmla="*/ 206668 w 675828"/>
              <a:gd name="connsiteY1" fmla="*/ 566184 h 911773"/>
              <a:gd name="connsiteX2" fmla="*/ 333668 w 675828"/>
              <a:gd name="connsiteY2" fmla="*/ 423309 h 911773"/>
              <a:gd name="connsiteX3" fmla="*/ 3468 w 675828"/>
              <a:gd name="connsiteY3" fmla="*/ 905909 h 911773"/>
              <a:gd name="connsiteX4" fmla="*/ 171743 w 675828"/>
              <a:gd name="connsiteY4" fmla="*/ 667784 h 911773"/>
              <a:gd name="connsiteX5" fmla="*/ 349543 w 675828"/>
              <a:gd name="connsiteY5" fmla="*/ 321709 h 911773"/>
              <a:gd name="connsiteX6" fmla="*/ 251118 w 675828"/>
              <a:gd name="connsiteY6" fmla="*/ 394734 h 911773"/>
              <a:gd name="connsiteX7" fmla="*/ 384468 w 675828"/>
              <a:gd name="connsiteY7" fmla="*/ 312184 h 911773"/>
              <a:gd name="connsiteX8" fmla="*/ 673393 w 675828"/>
              <a:gd name="connsiteY8" fmla="*/ 4209 h 91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828" h="911773">
                <a:moveTo>
                  <a:pt x="673393" y="4209"/>
                </a:moveTo>
                <a:cubicBezTo>
                  <a:pt x="643760" y="46542"/>
                  <a:pt x="263289" y="496334"/>
                  <a:pt x="206668" y="566184"/>
                </a:cubicBezTo>
                <a:cubicBezTo>
                  <a:pt x="150047" y="636034"/>
                  <a:pt x="367535" y="366688"/>
                  <a:pt x="333668" y="423309"/>
                </a:cubicBezTo>
                <a:cubicBezTo>
                  <a:pt x="299801" y="479930"/>
                  <a:pt x="30455" y="865163"/>
                  <a:pt x="3468" y="905909"/>
                </a:cubicBezTo>
                <a:cubicBezTo>
                  <a:pt x="-23520" y="946655"/>
                  <a:pt x="114064" y="765151"/>
                  <a:pt x="171743" y="667784"/>
                </a:cubicBezTo>
                <a:cubicBezTo>
                  <a:pt x="229422" y="570417"/>
                  <a:pt x="336314" y="367217"/>
                  <a:pt x="349543" y="321709"/>
                </a:cubicBezTo>
                <a:cubicBezTo>
                  <a:pt x="362772" y="276201"/>
                  <a:pt x="245297" y="396322"/>
                  <a:pt x="251118" y="394734"/>
                </a:cubicBezTo>
                <a:cubicBezTo>
                  <a:pt x="256939" y="393147"/>
                  <a:pt x="315147" y="373038"/>
                  <a:pt x="384468" y="312184"/>
                </a:cubicBezTo>
                <a:cubicBezTo>
                  <a:pt x="453789" y="251330"/>
                  <a:pt x="703026" y="-38124"/>
                  <a:pt x="673393" y="4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646BB91D-9054-17AF-F596-00047D860BF2}"/>
              </a:ext>
            </a:extLst>
          </p:cNvPr>
          <p:cNvSpPr/>
          <p:nvPr/>
        </p:nvSpPr>
        <p:spPr>
          <a:xfrm>
            <a:off x="5143500" y="2940050"/>
            <a:ext cx="749301" cy="66684"/>
          </a:xfrm>
          <a:custGeom>
            <a:avLst/>
            <a:gdLst>
              <a:gd name="connsiteX0" fmla="*/ 0 w 749301"/>
              <a:gd name="connsiteY0" fmla="*/ 0 h 66684"/>
              <a:gd name="connsiteX1" fmla="*/ 346075 w 749301"/>
              <a:gd name="connsiteY1" fmla="*/ 19050 h 66684"/>
              <a:gd name="connsiteX2" fmla="*/ 298450 w 749301"/>
              <a:gd name="connsiteY2" fmla="*/ 22225 h 66684"/>
              <a:gd name="connsiteX3" fmla="*/ 463550 w 749301"/>
              <a:gd name="connsiteY3" fmla="*/ 22225 h 66684"/>
              <a:gd name="connsiteX4" fmla="*/ 644525 w 749301"/>
              <a:gd name="connsiteY4" fmla="*/ 38100 h 66684"/>
              <a:gd name="connsiteX5" fmla="*/ 590550 w 749301"/>
              <a:gd name="connsiteY5" fmla="*/ 34925 h 66684"/>
              <a:gd name="connsiteX6" fmla="*/ 749300 w 749301"/>
              <a:gd name="connsiteY6" fmla="*/ 66675 h 66684"/>
              <a:gd name="connsiteX7" fmla="*/ 587375 w 749301"/>
              <a:gd name="connsiteY7" fmla="*/ 38100 h 66684"/>
              <a:gd name="connsiteX8" fmla="*/ 339725 w 749301"/>
              <a:gd name="connsiteY8" fmla="*/ 15875 h 66684"/>
              <a:gd name="connsiteX9" fmla="*/ 466725 w 749301"/>
              <a:gd name="connsiteY9" fmla="*/ 19050 h 66684"/>
              <a:gd name="connsiteX10" fmla="*/ 377825 w 749301"/>
              <a:gd name="connsiteY10" fmla="*/ 9525 h 66684"/>
              <a:gd name="connsiteX11" fmla="*/ 0 w 749301"/>
              <a:gd name="connsiteY11" fmla="*/ 0 h 6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9301" h="66684">
                <a:moveTo>
                  <a:pt x="0" y="0"/>
                </a:moveTo>
                <a:lnTo>
                  <a:pt x="346075" y="19050"/>
                </a:lnTo>
                <a:cubicBezTo>
                  <a:pt x="395817" y="22754"/>
                  <a:pt x="278871" y="21696"/>
                  <a:pt x="298450" y="22225"/>
                </a:cubicBezTo>
                <a:cubicBezTo>
                  <a:pt x="318029" y="22754"/>
                  <a:pt x="405871" y="19579"/>
                  <a:pt x="463550" y="22225"/>
                </a:cubicBezTo>
                <a:cubicBezTo>
                  <a:pt x="521229" y="24871"/>
                  <a:pt x="623358" y="35983"/>
                  <a:pt x="644525" y="38100"/>
                </a:cubicBezTo>
                <a:cubicBezTo>
                  <a:pt x="665692" y="40217"/>
                  <a:pt x="573087" y="30162"/>
                  <a:pt x="590550" y="34925"/>
                </a:cubicBezTo>
                <a:cubicBezTo>
                  <a:pt x="608013" y="39688"/>
                  <a:pt x="749829" y="66146"/>
                  <a:pt x="749300" y="66675"/>
                </a:cubicBezTo>
                <a:cubicBezTo>
                  <a:pt x="748771" y="67204"/>
                  <a:pt x="655638" y="46567"/>
                  <a:pt x="587375" y="38100"/>
                </a:cubicBezTo>
                <a:cubicBezTo>
                  <a:pt x="519112" y="29633"/>
                  <a:pt x="359833" y="19050"/>
                  <a:pt x="339725" y="15875"/>
                </a:cubicBezTo>
                <a:cubicBezTo>
                  <a:pt x="319617" y="12700"/>
                  <a:pt x="460375" y="20108"/>
                  <a:pt x="466725" y="19050"/>
                </a:cubicBezTo>
                <a:cubicBezTo>
                  <a:pt x="473075" y="17992"/>
                  <a:pt x="377825" y="9525"/>
                  <a:pt x="377825" y="95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CB19B4D3-76FC-7F4A-B5A9-E7B1FFE6FF5E}"/>
              </a:ext>
            </a:extLst>
          </p:cNvPr>
          <p:cNvSpPr/>
          <p:nvPr/>
        </p:nvSpPr>
        <p:spPr>
          <a:xfrm>
            <a:off x="5717965" y="2403300"/>
            <a:ext cx="171776" cy="626680"/>
          </a:xfrm>
          <a:custGeom>
            <a:avLst/>
            <a:gdLst>
              <a:gd name="connsiteX0" fmla="*/ 171660 w 171776"/>
              <a:gd name="connsiteY0" fmla="*/ 175 h 626680"/>
              <a:gd name="connsiteX1" fmla="*/ 120860 w 171776"/>
              <a:gd name="connsiteY1" fmla="*/ 292275 h 626680"/>
              <a:gd name="connsiteX2" fmla="*/ 111335 w 171776"/>
              <a:gd name="connsiteY2" fmla="*/ 612950 h 626680"/>
              <a:gd name="connsiteX3" fmla="*/ 95460 w 171776"/>
              <a:gd name="connsiteY3" fmla="*/ 543100 h 626680"/>
              <a:gd name="connsiteX4" fmla="*/ 210 w 171776"/>
              <a:gd name="connsiteY4" fmla="*/ 317675 h 626680"/>
              <a:gd name="connsiteX5" fmla="*/ 70060 w 171776"/>
              <a:gd name="connsiteY5" fmla="*/ 489125 h 626680"/>
              <a:gd name="connsiteX6" fmla="*/ 79585 w 171776"/>
              <a:gd name="connsiteY6" fmla="*/ 479600 h 626680"/>
              <a:gd name="connsiteX7" fmla="*/ 136735 w 171776"/>
              <a:gd name="connsiteY7" fmla="*/ 298625 h 626680"/>
              <a:gd name="connsiteX8" fmla="*/ 104985 w 171776"/>
              <a:gd name="connsiteY8" fmla="*/ 333550 h 626680"/>
              <a:gd name="connsiteX9" fmla="*/ 171660 w 171776"/>
              <a:gd name="connsiteY9" fmla="*/ 175 h 62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776" h="626680">
                <a:moveTo>
                  <a:pt x="171660" y="175"/>
                </a:moveTo>
                <a:cubicBezTo>
                  <a:pt x="174306" y="-6704"/>
                  <a:pt x="130914" y="190146"/>
                  <a:pt x="120860" y="292275"/>
                </a:cubicBezTo>
                <a:cubicBezTo>
                  <a:pt x="110806" y="394404"/>
                  <a:pt x="115568" y="571146"/>
                  <a:pt x="111335" y="612950"/>
                </a:cubicBezTo>
                <a:cubicBezTo>
                  <a:pt x="107102" y="654754"/>
                  <a:pt x="113981" y="592313"/>
                  <a:pt x="95460" y="543100"/>
                </a:cubicBezTo>
                <a:cubicBezTo>
                  <a:pt x="76939" y="493887"/>
                  <a:pt x="4443" y="326671"/>
                  <a:pt x="210" y="317675"/>
                </a:cubicBezTo>
                <a:cubicBezTo>
                  <a:pt x="-4023" y="308679"/>
                  <a:pt x="56831" y="462138"/>
                  <a:pt x="70060" y="489125"/>
                </a:cubicBezTo>
                <a:cubicBezTo>
                  <a:pt x="83289" y="516113"/>
                  <a:pt x="68473" y="511350"/>
                  <a:pt x="79585" y="479600"/>
                </a:cubicBezTo>
                <a:cubicBezTo>
                  <a:pt x="90697" y="447850"/>
                  <a:pt x="132502" y="322967"/>
                  <a:pt x="136735" y="298625"/>
                </a:cubicBezTo>
                <a:cubicBezTo>
                  <a:pt x="140968" y="274283"/>
                  <a:pt x="99164" y="381704"/>
                  <a:pt x="104985" y="333550"/>
                </a:cubicBezTo>
                <a:cubicBezTo>
                  <a:pt x="110806" y="285396"/>
                  <a:pt x="169014" y="7054"/>
                  <a:pt x="171660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7A4D00BF-8475-ED9F-A07A-6CA4559A0744}"/>
              </a:ext>
            </a:extLst>
          </p:cNvPr>
          <p:cNvSpPr/>
          <p:nvPr/>
        </p:nvSpPr>
        <p:spPr>
          <a:xfrm>
            <a:off x="4971973" y="2551630"/>
            <a:ext cx="295480" cy="623857"/>
          </a:xfrm>
          <a:custGeom>
            <a:avLst/>
            <a:gdLst>
              <a:gd name="connsiteX0" fmla="*/ 295352 w 295480"/>
              <a:gd name="connsiteY0" fmla="*/ 1070 h 623857"/>
              <a:gd name="connsiteX1" fmla="*/ 120727 w 295480"/>
              <a:gd name="connsiteY1" fmla="*/ 321745 h 623857"/>
              <a:gd name="connsiteX2" fmla="*/ 117552 w 295480"/>
              <a:gd name="connsiteY2" fmla="*/ 420170 h 623857"/>
              <a:gd name="connsiteX3" fmla="*/ 73102 w 295480"/>
              <a:gd name="connsiteY3" fmla="*/ 394770 h 623857"/>
              <a:gd name="connsiteX4" fmla="*/ 108027 w 295480"/>
              <a:gd name="connsiteY4" fmla="*/ 426520 h 623857"/>
              <a:gd name="connsiteX5" fmla="*/ 73102 w 295480"/>
              <a:gd name="connsiteY5" fmla="*/ 531295 h 623857"/>
              <a:gd name="connsiteX6" fmla="*/ 114377 w 295480"/>
              <a:gd name="connsiteY6" fmla="*/ 474145 h 623857"/>
              <a:gd name="connsiteX7" fmla="*/ 82627 w 295480"/>
              <a:gd name="connsiteY7" fmla="*/ 537645 h 623857"/>
              <a:gd name="connsiteX8" fmla="*/ 77 w 295480"/>
              <a:gd name="connsiteY8" fmla="*/ 623370 h 623857"/>
              <a:gd name="connsiteX9" fmla="*/ 98502 w 295480"/>
              <a:gd name="connsiteY9" fmla="*/ 496370 h 623857"/>
              <a:gd name="connsiteX10" fmla="*/ 66752 w 295480"/>
              <a:gd name="connsiteY10" fmla="*/ 331270 h 623857"/>
              <a:gd name="connsiteX11" fmla="*/ 76277 w 295480"/>
              <a:gd name="connsiteY11" fmla="*/ 388420 h 623857"/>
              <a:gd name="connsiteX12" fmla="*/ 177877 w 295480"/>
              <a:gd name="connsiteY12" fmla="*/ 191570 h 623857"/>
              <a:gd name="connsiteX13" fmla="*/ 149302 w 295480"/>
              <a:gd name="connsiteY13" fmla="*/ 216970 h 623857"/>
              <a:gd name="connsiteX14" fmla="*/ 295352 w 295480"/>
              <a:gd name="connsiteY14" fmla="*/ 1070 h 62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5480" h="623857">
                <a:moveTo>
                  <a:pt x="295352" y="1070"/>
                </a:moveTo>
                <a:cubicBezTo>
                  <a:pt x="290589" y="18533"/>
                  <a:pt x="150360" y="251895"/>
                  <a:pt x="120727" y="321745"/>
                </a:cubicBezTo>
                <a:cubicBezTo>
                  <a:pt x="91094" y="391595"/>
                  <a:pt x="125489" y="407999"/>
                  <a:pt x="117552" y="420170"/>
                </a:cubicBezTo>
                <a:cubicBezTo>
                  <a:pt x="109615" y="432341"/>
                  <a:pt x="74690" y="393712"/>
                  <a:pt x="73102" y="394770"/>
                </a:cubicBezTo>
                <a:cubicBezTo>
                  <a:pt x="71514" y="395828"/>
                  <a:pt x="108027" y="403766"/>
                  <a:pt x="108027" y="426520"/>
                </a:cubicBezTo>
                <a:cubicBezTo>
                  <a:pt x="108027" y="449274"/>
                  <a:pt x="72044" y="523358"/>
                  <a:pt x="73102" y="531295"/>
                </a:cubicBezTo>
                <a:cubicBezTo>
                  <a:pt x="74160" y="539232"/>
                  <a:pt x="112789" y="473087"/>
                  <a:pt x="114377" y="474145"/>
                </a:cubicBezTo>
                <a:cubicBezTo>
                  <a:pt x="115965" y="475203"/>
                  <a:pt x="101677" y="512774"/>
                  <a:pt x="82627" y="537645"/>
                </a:cubicBezTo>
                <a:cubicBezTo>
                  <a:pt x="63577" y="562516"/>
                  <a:pt x="-2569" y="630249"/>
                  <a:pt x="77" y="623370"/>
                </a:cubicBezTo>
                <a:cubicBezTo>
                  <a:pt x="2723" y="616491"/>
                  <a:pt x="87390" y="545053"/>
                  <a:pt x="98502" y="496370"/>
                </a:cubicBezTo>
                <a:cubicBezTo>
                  <a:pt x="109614" y="447687"/>
                  <a:pt x="70456" y="349262"/>
                  <a:pt x="66752" y="331270"/>
                </a:cubicBezTo>
                <a:cubicBezTo>
                  <a:pt x="63048" y="313278"/>
                  <a:pt x="57756" y="411703"/>
                  <a:pt x="76277" y="388420"/>
                </a:cubicBezTo>
                <a:cubicBezTo>
                  <a:pt x="94798" y="365137"/>
                  <a:pt x="165706" y="220145"/>
                  <a:pt x="177877" y="191570"/>
                </a:cubicBezTo>
                <a:cubicBezTo>
                  <a:pt x="190048" y="162995"/>
                  <a:pt x="127606" y="248720"/>
                  <a:pt x="149302" y="216970"/>
                </a:cubicBezTo>
                <a:cubicBezTo>
                  <a:pt x="170998" y="185220"/>
                  <a:pt x="300115" y="-16393"/>
                  <a:pt x="295352" y="10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731256C6-D609-1D87-5CA1-64CA2B89AD80}"/>
              </a:ext>
            </a:extLst>
          </p:cNvPr>
          <p:cNvSpPr/>
          <p:nvPr/>
        </p:nvSpPr>
        <p:spPr>
          <a:xfrm>
            <a:off x="6523949" y="2657006"/>
            <a:ext cx="177319" cy="417025"/>
          </a:xfrm>
          <a:custGeom>
            <a:avLst/>
            <a:gdLst>
              <a:gd name="connsiteX0" fmla="*/ 73701 w 177319"/>
              <a:gd name="connsiteY0" fmla="*/ 469 h 417025"/>
              <a:gd name="connsiteX1" fmla="*/ 32426 w 177319"/>
              <a:gd name="connsiteY1" fmla="*/ 162394 h 417025"/>
              <a:gd name="connsiteX2" fmla="*/ 95926 w 177319"/>
              <a:gd name="connsiteY2" fmla="*/ 289394 h 417025"/>
              <a:gd name="connsiteX3" fmla="*/ 73701 w 177319"/>
              <a:gd name="connsiteY3" fmla="*/ 254469 h 417025"/>
              <a:gd name="connsiteX4" fmla="*/ 172126 w 177319"/>
              <a:gd name="connsiteY4" fmla="*/ 413219 h 417025"/>
              <a:gd name="connsiteX5" fmla="*/ 146726 w 177319"/>
              <a:gd name="connsiteY5" fmla="*/ 352894 h 417025"/>
              <a:gd name="connsiteX6" fmla="*/ 3851 w 177319"/>
              <a:gd name="connsiteY6" fmla="*/ 190969 h 417025"/>
              <a:gd name="connsiteX7" fmla="*/ 41951 w 177319"/>
              <a:gd name="connsiteY7" fmla="*/ 216369 h 417025"/>
              <a:gd name="connsiteX8" fmla="*/ 73701 w 177319"/>
              <a:gd name="connsiteY8" fmla="*/ 469 h 41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319" h="417025">
                <a:moveTo>
                  <a:pt x="73701" y="469"/>
                </a:moveTo>
                <a:cubicBezTo>
                  <a:pt x="72114" y="-8527"/>
                  <a:pt x="28722" y="114240"/>
                  <a:pt x="32426" y="162394"/>
                </a:cubicBezTo>
                <a:cubicBezTo>
                  <a:pt x="36130" y="210548"/>
                  <a:pt x="89047" y="274048"/>
                  <a:pt x="95926" y="289394"/>
                </a:cubicBezTo>
                <a:cubicBezTo>
                  <a:pt x="102805" y="304740"/>
                  <a:pt x="61001" y="233832"/>
                  <a:pt x="73701" y="254469"/>
                </a:cubicBezTo>
                <a:cubicBezTo>
                  <a:pt x="86401" y="275106"/>
                  <a:pt x="159955" y="396815"/>
                  <a:pt x="172126" y="413219"/>
                </a:cubicBezTo>
                <a:cubicBezTo>
                  <a:pt x="184297" y="429623"/>
                  <a:pt x="174772" y="389936"/>
                  <a:pt x="146726" y="352894"/>
                </a:cubicBezTo>
                <a:cubicBezTo>
                  <a:pt x="118680" y="315852"/>
                  <a:pt x="21313" y="213723"/>
                  <a:pt x="3851" y="190969"/>
                </a:cubicBezTo>
                <a:cubicBezTo>
                  <a:pt x="-13612" y="168215"/>
                  <a:pt x="33484" y="242827"/>
                  <a:pt x="41951" y="216369"/>
                </a:cubicBezTo>
                <a:cubicBezTo>
                  <a:pt x="50418" y="189911"/>
                  <a:pt x="75288" y="9465"/>
                  <a:pt x="73701" y="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6B9A6EEF-E98C-833A-4BE8-7B52A4EDF351}"/>
              </a:ext>
            </a:extLst>
          </p:cNvPr>
          <p:cNvSpPr/>
          <p:nvPr/>
        </p:nvSpPr>
        <p:spPr>
          <a:xfrm>
            <a:off x="6588125" y="1997025"/>
            <a:ext cx="720736" cy="825699"/>
          </a:xfrm>
          <a:custGeom>
            <a:avLst/>
            <a:gdLst>
              <a:gd name="connsiteX0" fmla="*/ 0 w 720736"/>
              <a:gd name="connsiteY0" fmla="*/ 50 h 825699"/>
              <a:gd name="connsiteX1" fmla="*/ 330200 w 720736"/>
              <a:gd name="connsiteY1" fmla="*/ 514400 h 825699"/>
              <a:gd name="connsiteX2" fmla="*/ 330200 w 720736"/>
              <a:gd name="connsiteY2" fmla="*/ 492175 h 825699"/>
              <a:gd name="connsiteX3" fmla="*/ 590550 w 720736"/>
              <a:gd name="connsiteY3" fmla="*/ 739825 h 825699"/>
              <a:gd name="connsiteX4" fmla="*/ 536575 w 720736"/>
              <a:gd name="connsiteY4" fmla="*/ 654100 h 825699"/>
              <a:gd name="connsiteX5" fmla="*/ 720725 w 720736"/>
              <a:gd name="connsiteY5" fmla="*/ 825550 h 825699"/>
              <a:gd name="connsiteX6" fmla="*/ 527050 w 720736"/>
              <a:gd name="connsiteY6" fmla="*/ 679500 h 825699"/>
              <a:gd name="connsiteX7" fmla="*/ 279400 w 720736"/>
              <a:gd name="connsiteY7" fmla="*/ 444550 h 825699"/>
              <a:gd name="connsiteX8" fmla="*/ 327025 w 720736"/>
              <a:gd name="connsiteY8" fmla="*/ 482650 h 825699"/>
              <a:gd name="connsiteX9" fmla="*/ 0 w 720736"/>
              <a:gd name="connsiteY9" fmla="*/ 50 h 82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736" h="825699">
                <a:moveTo>
                  <a:pt x="0" y="50"/>
                </a:moveTo>
                <a:cubicBezTo>
                  <a:pt x="529" y="5342"/>
                  <a:pt x="275167" y="432379"/>
                  <a:pt x="330200" y="514400"/>
                </a:cubicBezTo>
                <a:cubicBezTo>
                  <a:pt x="385233" y="596421"/>
                  <a:pt x="286808" y="454604"/>
                  <a:pt x="330200" y="492175"/>
                </a:cubicBezTo>
                <a:cubicBezTo>
                  <a:pt x="373592" y="529746"/>
                  <a:pt x="556154" y="712838"/>
                  <a:pt x="590550" y="739825"/>
                </a:cubicBezTo>
                <a:cubicBezTo>
                  <a:pt x="624946" y="766812"/>
                  <a:pt x="514879" y="639813"/>
                  <a:pt x="536575" y="654100"/>
                </a:cubicBezTo>
                <a:cubicBezTo>
                  <a:pt x="558271" y="668388"/>
                  <a:pt x="722312" y="821317"/>
                  <a:pt x="720725" y="825550"/>
                </a:cubicBezTo>
                <a:cubicBezTo>
                  <a:pt x="719138" y="829783"/>
                  <a:pt x="600604" y="743000"/>
                  <a:pt x="527050" y="679500"/>
                </a:cubicBezTo>
                <a:cubicBezTo>
                  <a:pt x="453496" y="616000"/>
                  <a:pt x="312738" y="477358"/>
                  <a:pt x="279400" y="444550"/>
                </a:cubicBezTo>
                <a:cubicBezTo>
                  <a:pt x="246063" y="411742"/>
                  <a:pt x="370946" y="554617"/>
                  <a:pt x="327025" y="482650"/>
                </a:cubicBezTo>
                <a:cubicBezTo>
                  <a:pt x="283104" y="410683"/>
                  <a:pt x="-529" y="-5242"/>
                  <a:pt x="0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EFE9BBA1-57C0-9873-333A-24C1A06DED88}"/>
              </a:ext>
            </a:extLst>
          </p:cNvPr>
          <p:cNvSpPr/>
          <p:nvPr/>
        </p:nvSpPr>
        <p:spPr>
          <a:xfrm>
            <a:off x="5484334" y="1873961"/>
            <a:ext cx="155612" cy="962299"/>
          </a:xfrm>
          <a:custGeom>
            <a:avLst/>
            <a:gdLst>
              <a:gd name="connsiteX0" fmla="*/ 125891 w 155612"/>
              <a:gd name="connsiteY0" fmla="*/ 5639 h 962299"/>
              <a:gd name="connsiteX1" fmla="*/ 2066 w 155612"/>
              <a:gd name="connsiteY1" fmla="*/ 542214 h 962299"/>
              <a:gd name="connsiteX2" fmla="*/ 46516 w 155612"/>
              <a:gd name="connsiteY2" fmla="*/ 475539 h 962299"/>
              <a:gd name="connsiteX3" fmla="*/ 21116 w 155612"/>
              <a:gd name="connsiteY3" fmla="*/ 672389 h 962299"/>
              <a:gd name="connsiteX4" fmla="*/ 154466 w 155612"/>
              <a:gd name="connsiteY4" fmla="*/ 954964 h 962299"/>
              <a:gd name="connsiteX5" fmla="*/ 81441 w 155612"/>
              <a:gd name="connsiteY5" fmla="*/ 847014 h 962299"/>
              <a:gd name="connsiteX6" fmla="*/ 8416 w 155612"/>
              <a:gd name="connsiteY6" fmla="*/ 504114 h 962299"/>
              <a:gd name="connsiteX7" fmla="*/ 11591 w 155612"/>
              <a:gd name="connsiteY7" fmla="*/ 507289 h 962299"/>
              <a:gd name="connsiteX8" fmla="*/ 75091 w 155612"/>
              <a:gd name="connsiteY8" fmla="*/ 208839 h 962299"/>
              <a:gd name="connsiteX9" fmla="*/ 52866 w 155612"/>
              <a:gd name="connsiteY9" fmla="*/ 256464 h 962299"/>
              <a:gd name="connsiteX10" fmla="*/ 125891 w 155612"/>
              <a:gd name="connsiteY10" fmla="*/ 5639 h 96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612" h="962299">
                <a:moveTo>
                  <a:pt x="125891" y="5639"/>
                </a:moveTo>
                <a:cubicBezTo>
                  <a:pt x="117424" y="53264"/>
                  <a:pt x="15295" y="463897"/>
                  <a:pt x="2066" y="542214"/>
                </a:cubicBezTo>
                <a:cubicBezTo>
                  <a:pt x="-11163" y="620531"/>
                  <a:pt x="43341" y="453843"/>
                  <a:pt x="46516" y="475539"/>
                </a:cubicBezTo>
                <a:cubicBezTo>
                  <a:pt x="49691" y="497235"/>
                  <a:pt x="3124" y="592485"/>
                  <a:pt x="21116" y="672389"/>
                </a:cubicBezTo>
                <a:cubicBezTo>
                  <a:pt x="39108" y="752293"/>
                  <a:pt x="144412" y="925860"/>
                  <a:pt x="154466" y="954964"/>
                </a:cubicBezTo>
                <a:cubicBezTo>
                  <a:pt x="164520" y="984068"/>
                  <a:pt x="105783" y="922156"/>
                  <a:pt x="81441" y="847014"/>
                </a:cubicBezTo>
                <a:cubicBezTo>
                  <a:pt x="57099" y="771872"/>
                  <a:pt x="20058" y="560735"/>
                  <a:pt x="8416" y="504114"/>
                </a:cubicBezTo>
                <a:cubicBezTo>
                  <a:pt x="-3226" y="447493"/>
                  <a:pt x="479" y="556501"/>
                  <a:pt x="11591" y="507289"/>
                </a:cubicBezTo>
                <a:cubicBezTo>
                  <a:pt x="22703" y="458077"/>
                  <a:pt x="68212" y="250643"/>
                  <a:pt x="75091" y="208839"/>
                </a:cubicBezTo>
                <a:cubicBezTo>
                  <a:pt x="81970" y="167035"/>
                  <a:pt x="42812" y="286097"/>
                  <a:pt x="52866" y="256464"/>
                </a:cubicBezTo>
                <a:cubicBezTo>
                  <a:pt x="62920" y="226831"/>
                  <a:pt x="134358" y="-41986"/>
                  <a:pt x="125891" y="5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EF1AFD7F-7FB3-E2D1-A708-28A0F2A5DC1A}"/>
              </a:ext>
            </a:extLst>
          </p:cNvPr>
          <p:cNvSpPr/>
          <p:nvPr/>
        </p:nvSpPr>
        <p:spPr>
          <a:xfrm>
            <a:off x="6334125" y="1730318"/>
            <a:ext cx="899643" cy="982293"/>
          </a:xfrm>
          <a:custGeom>
            <a:avLst/>
            <a:gdLst>
              <a:gd name="connsiteX0" fmla="*/ 0 w 899643"/>
              <a:gd name="connsiteY0" fmla="*/ 57 h 982293"/>
              <a:gd name="connsiteX1" fmla="*/ 371475 w 899643"/>
              <a:gd name="connsiteY1" fmla="*/ 288982 h 982293"/>
              <a:gd name="connsiteX2" fmla="*/ 336550 w 899643"/>
              <a:gd name="connsiteY2" fmla="*/ 235007 h 982293"/>
              <a:gd name="connsiteX3" fmla="*/ 612775 w 899643"/>
              <a:gd name="connsiteY3" fmla="*/ 593782 h 982293"/>
              <a:gd name="connsiteX4" fmla="*/ 561975 w 899643"/>
              <a:gd name="connsiteY4" fmla="*/ 501707 h 982293"/>
              <a:gd name="connsiteX5" fmla="*/ 889000 w 899643"/>
              <a:gd name="connsiteY5" fmla="*/ 968432 h 982293"/>
              <a:gd name="connsiteX6" fmla="*/ 777875 w 899643"/>
              <a:gd name="connsiteY6" fmla="*/ 803332 h 982293"/>
              <a:gd name="connsiteX7" fmla="*/ 365125 w 899643"/>
              <a:gd name="connsiteY7" fmla="*/ 238182 h 982293"/>
              <a:gd name="connsiteX8" fmla="*/ 371475 w 899643"/>
              <a:gd name="connsiteY8" fmla="*/ 263582 h 982293"/>
              <a:gd name="connsiteX9" fmla="*/ 0 w 899643"/>
              <a:gd name="connsiteY9" fmla="*/ 57 h 98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9643" h="982293">
                <a:moveTo>
                  <a:pt x="0" y="57"/>
                </a:moveTo>
                <a:cubicBezTo>
                  <a:pt x="0" y="4290"/>
                  <a:pt x="315383" y="249824"/>
                  <a:pt x="371475" y="288982"/>
                </a:cubicBezTo>
                <a:cubicBezTo>
                  <a:pt x="427567" y="328140"/>
                  <a:pt x="296333" y="184207"/>
                  <a:pt x="336550" y="235007"/>
                </a:cubicBezTo>
                <a:cubicBezTo>
                  <a:pt x="376767" y="285807"/>
                  <a:pt x="575204" y="549332"/>
                  <a:pt x="612775" y="593782"/>
                </a:cubicBezTo>
                <a:cubicBezTo>
                  <a:pt x="650346" y="638232"/>
                  <a:pt x="515937" y="439265"/>
                  <a:pt x="561975" y="501707"/>
                </a:cubicBezTo>
                <a:cubicBezTo>
                  <a:pt x="608013" y="564149"/>
                  <a:pt x="853017" y="918161"/>
                  <a:pt x="889000" y="968432"/>
                </a:cubicBezTo>
                <a:cubicBezTo>
                  <a:pt x="924983" y="1018703"/>
                  <a:pt x="865187" y="925040"/>
                  <a:pt x="777875" y="803332"/>
                </a:cubicBezTo>
                <a:cubicBezTo>
                  <a:pt x="690563" y="681624"/>
                  <a:pt x="432858" y="328140"/>
                  <a:pt x="365125" y="238182"/>
                </a:cubicBezTo>
                <a:cubicBezTo>
                  <a:pt x="297392" y="148224"/>
                  <a:pt x="427567" y="302211"/>
                  <a:pt x="371475" y="263582"/>
                </a:cubicBezTo>
                <a:cubicBezTo>
                  <a:pt x="315383" y="224953"/>
                  <a:pt x="0" y="-4176"/>
                  <a:pt x="0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F930374E-0070-4C9E-C297-B46BA0A36EB3}"/>
              </a:ext>
            </a:extLst>
          </p:cNvPr>
          <p:cNvSpPr/>
          <p:nvPr/>
        </p:nvSpPr>
        <p:spPr>
          <a:xfrm>
            <a:off x="5610991" y="1751201"/>
            <a:ext cx="373949" cy="362407"/>
          </a:xfrm>
          <a:custGeom>
            <a:avLst/>
            <a:gdLst>
              <a:gd name="connsiteX0" fmla="*/ 373884 w 373949"/>
              <a:gd name="connsiteY0" fmla="*/ 1399 h 362407"/>
              <a:gd name="connsiteX1" fmla="*/ 2409 w 373949"/>
              <a:gd name="connsiteY1" fmla="*/ 360174 h 362407"/>
              <a:gd name="connsiteX2" fmla="*/ 205609 w 373949"/>
              <a:gd name="connsiteY2" fmla="*/ 156974 h 362407"/>
              <a:gd name="connsiteX3" fmla="*/ 34159 w 373949"/>
              <a:gd name="connsiteY3" fmla="*/ 233174 h 362407"/>
              <a:gd name="connsiteX4" fmla="*/ 373884 w 373949"/>
              <a:gd name="connsiteY4" fmla="*/ 1399 h 36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949" h="362407">
                <a:moveTo>
                  <a:pt x="373884" y="1399"/>
                </a:moveTo>
                <a:cubicBezTo>
                  <a:pt x="368592" y="22565"/>
                  <a:pt x="30455" y="334245"/>
                  <a:pt x="2409" y="360174"/>
                </a:cubicBezTo>
                <a:cubicBezTo>
                  <a:pt x="-25637" y="386103"/>
                  <a:pt x="200317" y="178140"/>
                  <a:pt x="205609" y="156974"/>
                </a:cubicBezTo>
                <a:cubicBezTo>
                  <a:pt x="210901" y="135808"/>
                  <a:pt x="3997" y="260691"/>
                  <a:pt x="34159" y="233174"/>
                </a:cubicBezTo>
                <a:cubicBezTo>
                  <a:pt x="64321" y="205657"/>
                  <a:pt x="379176" y="-19767"/>
                  <a:pt x="373884" y="1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E65AFADF-B8AD-CD98-747D-DE707F86F3AA}"/>
              </a:ext>
            </a:extLst>
          </p:cNvPr>
          <p:cNvSpPr/>
          <p:nvPr/>
        </p:nvSpPr>
        <p:spPr>
          <a:xfrm>
            <a:off x="3687855" y="2696143"/>
            <a:ext cx="256917" cy="1193919"/>
          </a:xfrm>
          <a:custGeom>
            <a:avLst/>
            <a:gdLst>
              <a:gd name="connsiteX0" fmla="*/ 255495 w 256917"/>
              <a:gd name="connsiteY0" fmla="*/ 5782 h 1193919"/>
              <a:gd name="connsiteX1" fmla="*/ 1495 w 256917"/>
              <a:gd name="connsiteY1" fmla="*/ 701107 h 1193919"/>
              <a:gd name="connsiteX2" fmla="*/ 150720 w 256917"/>
              <a:gd name="connsiteY2" fmla="*/ 291532 h 1193919"/>
              <a:gd name="connsiteX3" fmla="*/ 157070 w 256917"/>
              <a:gd name="connsiteY3" fmla="*/ 450282 h 1193919"/>
              <a:gd name="connsiteX4" fmla="*/ 125320 w 256917"/>
              <a:gd name="connsiteY4" fmla="*/ 742382 h 1193919"/>
              <a:gd name="connsiteX5" fmla="*/ 233270 w 256917"/>
              <a:gd name="connsiteY5" fmla="*/ 1171007 h 1193919"/>
              <a:gd name="connsiteX6" fmla="*/ 211045 w 256917"/>
              <a:gd name="connsiteY6" fmla="*/ 1075757 h 1193919"/>
              <a:gd name="connsiteX7" fmla="*/ 153895 w 256917"/>
              <a:gd name="connsiteY7" fmla="*/ 570932 h 1193919"/>
              <a:gd name="connsiteX8" fmla="*/ 141195 w 256917"/>
              <a:gd name="connsiteY8" fmla="*/ 723332 h 1193919"/>
              <a:gd name="connsiteX9" fmla="*/ 153895 w 256917"/>
              <a:gd name="connsiteY9" fmla="*/ 288357 h 1193919"/>
              <a:gd name="connsiteX10" fmla="*/ 106270 w 256917"/>
              <a:gd name="connsiteY10" fmla="*/ 364557 h 1193919"/>
              <a:gd name="connsiteX11" fmla="*/ 255495 w 256917"/>
              <a:gd name="connsiteY11" fmla="*/ 5782 h 119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917" h="1193919">
                <a:moveTo>
                  <a:pt x="255495" y="5782"/>
                </a:moveTo>
                <a:cubicBezTo>
                  <a:pt x="238033" y="61873"/>
                  <a:pt x="18957" y="653482"/>
                  <a:pt x="1495" y="701107"/>
                </a:cubicBezTo>
                <a:cubicBezTo>
                  <a:pt x="-15968" y="748732"/>
                  <a:pt x="124791" y="333336"/>
                  <a:pt x="150720" y="291532"/>
                </a:cubicBezTo>
                <a:cubicBezTo>
                  <a:pt x="176649" y="249728"/>
                  <a:pt x="161303" y="375140"/>
                  <a:pt x="157070" y="450282"/>
                </a:cubicBezTo>
                <a:cubicBezTo>
                  <a:pt x="152837" y="525424"/>
                  <a:pt x="112620" y="622261"/>
                  <a:pt x="125320" y="742382"/>
                </a:cubicBezTo>
                <a:cubicBezTo>
                  <a:pt x="138020" y="862503"/>
                  <a:pt x="218982" y="1115445"/>
                  <a:pt x="233270" y="1171007"/>
                </a:cubicBezTo>
                <a:cubicBezTo>
                  <a:pt x="247557" y="1226570"/>
                  <a:pt x="224274" y="1175769"/>
                  <a:pt x="211045" y="1075757"/>
                </a:cubicBezTo>
                <a:cubicBezTo>
                  <a:pt x="197816" y="975745"/>
                  <a:pt x="165537" y="629670"/>
                  <a:pt x="153895" y="570932"/>
                </a:cubicBezTo>
                <a:cubicBezTo>
                  <a:pt x="142253" y="512195"/>
                  <a:pt x="141195" y="770428"/>
                  <a:pt x="141195" y="723332"/>
                </a:cubicBezTo>
                <a:cubicBezTo>
                  <a:pt x="141195" y="676236"/>
                  <a:pt x="159716" y="348153"/>
                  <a:pt x="153895" y="288357"/>
                </a:cubicBezTo>
                <a:cubicBezTo>
                  <a:pt x="148074" y="228561"/>
                  <a:pt x="88278" y="410065"/>
                  <a:pt x="106270" y="364557"/>
                </a:cubicBezTo>
                <a:cubicBezTo>
                  <a:pt x="124262" y="319049"/>
                  <a:pt x="272957" y="-50309"/>
                  <a:pt x="255495" y="5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CFCE65C0-6009-F55F-5359-98D352CA2513}"/>
              </a:ext>
            </a:extLst>
          </p:cNvPr>
          <p:cNvSpPr/>
          <p:nvPr/>
        </p:nvSpPr>
        <p:spPr>
          <a:xfrm>
            <a:off x="3434295" y="2595128"/>
            <a:ext cx="242505" cy="809262"/>
          </a:xfrm>
          <a:custGeom>
            <a:avLst/>
            <a:gdLst>
              <a:gd name="connsiteX0" fmla="*/ 242355 w 242505"/>
              <a:gd name="connsiteY0" fmla="*/ 2022 h 809262"/>
              <a:gd name="connsiteX1" fmla="*/ 35980 w 242505"/>
              <a:gd name="connsiteY1" fmla="*/ 529072 h 809262"/>
              <a:gd name="connsiteX2" fmla="*/ 83605 w 242505"/>
              <a:gd name="connsiteY2" fmla="*/ 449697 h 809262"/>
              <a:gd name="connsiteX3" fmla="*/ 1055 w 242505"/>
              <a:gd name="connsiteY3" fmla="*/ 808472 h 809262"/>
              <a:gd name="connsiteX4" fmla="*/ 153455 w 242505"/>
              <a:gd name="connsiteY4" fmla="*/ 335397 h 809262"/>
              <a:gd name="connsiteX5" fmla="*/ 61380 w 242505"/>
              <a:gd name="connsiteY5" fmla="*/ 475097 h 809262"/>
              <a:gd name="connsiteX6" fmla="*/ 162980 w 242505"/>
              <a:gd name="connsiteY6" fmla="*/ 265547 h 809262"/>
              <a:gd name="connsiteX7" fmla="*/ 70905 w 242505"/>
              <a:gd name="connsiteY7" fmla="*/ 344922 h 809262"/>
              <a:gd name="connsiteX8" fmla="*/ 242355 w 242505"/>
              <a:gd name="connsiteY8" fmla="*/ 2022 h 809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505" h="809262">
                <a:moveTo>
                  <a:pt x="242355" y="2022"/>
                </a:moveTo>
                <a:cubicBezTo>
                  <a:pt x="236534" y="32714"/>
                  <a:pt x="62438" y="454460"/>
                  <a:pt x="35980" y="529072"/>
                </a:cubicBezTo>
                <a:cubicBezTo>
                  <a:pt x="9522" y="603684"/>
                  <a:pt x="89426" y="403130"/>
                  <a:pt x="83605" y="449697"/>
                </a:cubicBezTo>
                <a:cubicBezTo>
                  <a:pt x="77784" y="496264"/>
                  <a:pt x="-10587" y="827522"/>
                  <a:pt x="1055" y="808472"/>
                </a:cubicBezTo>
                <a:cubicBezTo>
                  <a:pt x="12697" y="789422"/>
                  <a:pt x="143401" y="390960"/>
                  <a:pt x="153455" y="335397"/>
                </a:cubicBezTo>
                <a:cubicBezTo>
                  <a:pt x="163509" y="279835"/>
                  <a:pt x="59793" y="486739"/>
                  <a:pt x="61380" y="475097"/>
                </a:cubicBezTo>
                <a:cubicBezTo>
                  <a:pt x="62967" y="463455"/>
                  <a:pt x="161393" y="287243"/>
                  <a:pt x="162980" y="265547"/>
                </a:cubicBezTo>
                <a:cubicBezTo>
                  <a:pt x="164567" y="243851"/>
                  <a:pt x="58205" y="390430"/>
                  <a:pt x="70905" y="344922"/>
                </a:cubicBezTo>
                <a:cubicBezTo>
                  <a:pt x="83605" y="299414"/>
                  <a:pt x="248176" y="-28670"/>
                  <a:pt x="242355" y="2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B2F83A47-0DDE-E63A-71A9-5F9B5DA13E55}"/>
              </a:ext>
            </a:extLst>
          </p:cNvPr>
          <p:cNvSpPr/>
          <p:nvPr/>
        </p:nvSpPr>
        <p:spPr>
          <a:xfrm>
            <a:off x="3583911" y="2865609"/>
            <a:ext cx="92870" cy="915574"/>
          </a:xfrm>
          <a:custGeom>
            <a:avLst/>
            <a:gdLst>
              <a:gd name="connsiteX0" fmla="*/ 51464 w 92870"/>
              <a:gd name="connsiteY0" fmla="*/ 1416 h 915574"/>
              <a:gd name="connsiteX1" fmla="*/ 664 w 92870"/>
              <a:gd name="connsiteY1" fmla="*/ 363366 h 915574"/>
              <a:gd name="connsiteX2" fmla="*/ 22889 w 92870"/>
              <a:gd name="connsiteY2" fmla="*/ 693566 h 915574"/>
              <a:gd name="connsiteX3" fmla="*/ 29239 w 92870"/>
              <a:gd name="connsiteY3" fmla="*/ 582441 h 915574"/>
              <a:gd name="connsiteX4" fmla="*/ 92739 w 92870"/>
              <a:gd name="connsiteY4" fmla="*/ 912641 h 915574"/>
              <a:gd name="connsiteX5" fmla="*/ 45114 w 92870"/>
              <a:gd name="connsiteY5" fmla="*/ 722141 h 915574"/>
              <a:gd name="connsiteX6" fmla="*/ 19714 w 92870"/>
              <a:gd name="connsiteY6" fmla="*/ 350666 h 915574"/>
              <a:gd name="connsiteX7" fmla="*/ 32414 w 92870"/>
              <a:gd name="connsiteY7" fmla="*/ 503066 h 915574"/>
              <a:gd name="connsiteX8" fmla="*/ 51464 w 92870"/>
              <a:gd name="connsiteY8" fmla="*/ 1416 h 915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870" h="915574">
                <a:moveTo>
                  <a:pt x="51464" y="1416"/>
                </a:moveTo>
                <a:cubicBezTo>
                  <a:pt x="46172" y="-21867"/>
                  <a:pt x="5426" y="248008"/>
                  <a:pt x="664" y="363366"/>
                </a:cubicBezTo>
                <a:cubicBezTo>
                  <a:pt x="-4099" y="478724"/>
                  <a:pt x="18126" y="657054"/>
                  <a:pt x="22889" y="693566"/>
                </a:cubicBezTo>
                <a:cubicBezTo>
                  <a:pt x="27651" y="730079"/>
                  <a:pt x="17597" y="545929"/>
                  <a:pt x="29239" y="582441"/>
                </a:cubicBezTo>
                <a:cubicBezTo>
                  <a:pt x="40881" y="618953"/>
                  <a:pt x="90093" y="889358"/>
                  <a:pt x="92739" y="912641"/>
                </a:cubicBezTo>
                <a:cubicBezTo>
                  <a:pt x="95385" y="935924"/>
                  <a:pt x="57285" y="815804"/>
                  <a:pt x="45114" y="722141"/>
                </a:cubicBezTo>
                <a:cubicBezTo>
                  <a:pt x="32943" y="628478"/>
                  <a:pt x="21831" y="387178"/>
                  <a:pt x="19714" y="350666"/>
                </a:cubicBezTo>
                <a:cubicBezTo>
                  <a:pt x="17597" y="314154"/>
                  <a:pt x="28181" y="555983"/>
                  <a:pt x="32414" y="503066"/>
                </a:cubicBezTo>
                <a:cubicBezTo>
                  <a:pt x="36647" y="450149"/>
                  <a:pt x="56756" y="24699"/>
                  <a:pt x="51464" y="1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04160605-B940-E5F1-E497-96A8A0454013}"/>
              </a:ext>
            </a:extLst>
          </p:cNvPr>
          <p:cNvSpPr/>
          <p:nvPr/>
        </p:nvSpPr>
        <p:spPr>
          <a:xfrm>
            <a:off x="4092170" y="2825749"/>
            <a:ext cx="305969" cy="1141783"/>
          </a:xfrm>
          <a:custGeom>
            <a:avLst/>
            <a:gdLst>
              <a:gd name="connsiteX0" fmla="*/ 305205 w 305969"/>
              <a:gd name="connsiteY0" fmla="*/ 1 h 1141783"/>
              <a:gd name="connsiteX1" fmla="*/ 206780 w 305969"/>
              <a:gd name="connsiteY1" fmla="*/ 612776 h 1141783"/>
              <a:gd name="connsiteX2" fmla="*/ 267105 w 305969"/>
              <a:gd name="connsiteY2" fmla="*/ 511176 h 1141783"/>
              <a:gd name="connsiteX3" fmla="*/ 54380 w 305969"/>
              <a:gd name="connsiteY3" fmla="*/ 1057276 h 1141783"/>
              <a:gd name="connsiteX4" fmla="*/ 28980 w 305969"/>
              <a:gd name="connsiteY4" fmla="*/ 1114426 h 1141783"/>
              <a:gd name="connsiteX5" fmla="*/ 108355 w 305969"/>
              <a:gd name="connsiteY5" fmla="*/ 800101 h 1141783"/>
              <a:gd name="connsiteX6" fmla="*/ 405 w 305969"/>
              <a:gd name="connsiteY6" fmla="*/ 1041401 h 1141783"/>
              <a:gd name="connsiteX7" fmla="*/ 155980 w 305969"/>
              <a:gd name="connsiteY7" fmla="*/ 584201 h 1141783"/>
              <a:gd name="connsiteX8" fmla="*/ 82955 w 305969"/>
              <a:gd name="connsiteY8" fmla="*/ 781051 h 1141783"/>
              <a:gd name="connsiteX9" fmla="*/ 213130 w 305969"/>
              <a:gd name="connsiteY9" fmla="*/ 368301 h 1141783"/>
              <a:gd name="connsiteX10" fmla="*/ 143280 w 305969"/>
              <a:gd name="connsiteY10" fmla="*/ 619126 h 1141783"/>
              <a:gd name="connsiteX11" fmla="*/ 305205 w 305969"/>
              <a:gd name="connsiteY11" fmla="*/ 1 h 114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5969" h="1141783">
                <a:moveTo>
                  <a:pt x="305205" y="1"/>
                </a:moveTo>
                <a:cubicBezTo>
                  <a:pt x="315788" y="-1057"/>
                  <a:pt x="213130" y="527580"/>
                  <a:pt x="206780" y="612776"/>
                </a:cubicBezTo>
                <a:cubicBezTo>
                  <a:pt x="200430" y="697972"/>
                  <a:pt x="292505" y="437093"/>
                  <a:pt x="267105" y="511176"/>
                </a:cubicBezTo>
                <a:cubicBezTo>
                  <a:pt x="241705" y="585259"/>
                  <a:pt x="94067" y="956734"/>
                  <a:pt x="54380" y="1057276"/>
                </a:cubicBezTo>
                <a:cubicBezTo>
                  <a:pt x="14693" y="1157818"/>
                  <a:pt x="19984" y="1157289"/>
                  <a:pt x="28980" y="1114426"/>
                </a:cubicBezTo>
                <a:cubicBezTo>
                  <a:pt x="37976" y="1071564"/>
                  <a:pt x="113117" y="812272"/>
                  <a:pt x="108355" y="800101"/>
                </a:cubicBezTo>
                <a:cubicBezTo>
                  <a:pt x="103593" y="787930"/>
                  <a:pt x="-7533" y="1077384"/>
                  <a:pt x="405" y="1041401"/>
                </a:cubicBezTo>
                <a:cubicBezTo>
                  <a:pt x="8342" y="1005418"/>
                  <a:pt x="142222" y="627593"/>
                  <a:pt x="155980" y="584201"/>
                </a:cubicBezTo>
                <a:cubicBezTo>
                  <a:pt x="169738" y="540809"/>
                  <a:pt x="73430" y="817034"/>
                  <a:pt x="82955" y="781051"/>
                </a:cubicBezTo>
                <a:cubicBezTo>
                  <a:pt x="92480" y="745068"/>
                  <a:pt x="203076" y="395289"/>
                  <a:pt x="213130" y="368301"/>
                </a:cubicBezTo>
                <a:cubicBezTo>
                  <a:pt x="223184" y="341314"/>
                  <a:pt x="123701" y="686859"/>
                  <a:pt x="143280" y="619126"/>
                </a:cubicBezTo>
                <a:cubicBezTo>
                  <a:pt x="162859" y="551393"/>
                  <a:pt x="294622" y="1059"/>
                  <a:pt x="30520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CB452413-1D1D-D265-F79F-B3EEC9621830}"/>
              </a:ext>
            </a:extLst>
          </p:cNvPr>
          <p:cNvSpPr/>
          <p:nvPr/>
        </p:nvSpPr>
        <p:spPr>
          <a:xfrm>
            <a:off x="3651139" y="2867017"/>
            <a:ext cx="152575" cy="625575"/>
          </a:xfrm>
          <a:custGeom>
            <a:avLst/>
            <a:gdLst>
              <a:gd name="connsiteX0" fmla="*/ 152511 w 152575"/>
              <a:gd name="connsiteY0" fmla="*/ 8 h 625575"/>
              <a:gd name="connsiteX1" fmla="*/ 28686 w 152575"/>
              <a:gd name="connsiteY1" fmla="*/ 263533 h 625575"/>
              <a:gd name="connsiteX2" fmla="*/ 85836 w 152575"/>
              <a:gd name="connsiteY2" fmla="*/ 228608 h 625575"/>
              <a:gd name="connsiteX3" fmla="*/ 111 w 152575"/>
              <a:gd name="connsiteY3" fmla="*/ 460383 h 625575"/>
              <a:gd name="connsiteX4" fmla="*/ 66786 w 152575"/>
              <a:gd name="connsiteY4" fmla="*/ 381008 h 625575"/>
              <a:gd name="connsiteX5" fmla="*/ 25511 w 152575"/>
              <a:gd name="connsiteY5" fmla="*/ 625483 h 625575"/>
              <a:gd name="connsiteX6" fmla="*/ 35036 w 152575"/>
              <a:gd name="connsiteY6" fmla="*/ 349258 h 625575"/>
              <a:gd name="connsiteX7" fmla="*/ 31861 w 152575"/>
              <a:gd name="connsiteY7" fmla="*/ 155583 h 625575"/>
              <a:gd name="connsiteX8" fmla="*/ 9636 w 152575"/>
              <a:gd name="connsiteY8" fmla="*/ 273058 h 625575"/>
              <a:gd name="connsiteX9" fmla="*/ 152511 w 152575"/>
              <a:gd name="connsiteY9" fmla="*/ 8 h 62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575" h="625575">
                <a:moveTo>
                  <a:pt x="152511" y="8"/>
                </a:moveTo>
                <a:cubicBezTo>
                  <a:pt x="155686" y="-1579"/>
                  <a:pt x="39798" y="225433"/>
                  <a:pt x="28686" y="263533"/>
                </a:cubicBezTo>
                <a:cubicBezTo>
                  <a:pt x="17574" y="301633"/>
                  <a:pt x="90599" y="195800"/>
                  <a:pt x="85836" y="228608"/>
                </a:cubicBezTo>
                <a:cubicBezTo>
                  <a:pt x="81073" y="261416"/>
                  <a:pt x="3286" y="434983"/>
                  <a:pt x="111" y="460383"/>
                </a:cubicBezTo>
                <a:cubicBezTo>
                  <a:pt x="-3064" y="485783"/>
                  <a:pt x="62553" y="353491"/>
                  <a:pt x="66786" y="381008"/>
                </a:cubicBezTo>
                <a:cubicBezTo>
                  <a:pt x="71019" y="408525"/>
                  <a:pt x="30803" y="630775"/>
                  <a:pt x="25511" y="625483"/>
                </a:cubicBezTo>
                <a:cubicBezTo>
                  <a:pt x="20219" y="620191"/>
                  <a:pt x="33978" y="427575"/>
                  <a:pt x="35036" y="349258"/>
                </a:cubicBezTo>
                <a:cubicBezTo>
                  <a:pt x="36094" y="270941"/>
                  <a:pt x="36094" y="168283"/>
                  <a:pt x="31861" y="155583"/>
                </a:cubicBezTo>
                <a:cubicBezTo>
                  <a:pt x="27628" y="142883"/>
                  <a:pt x="-8356" y="294754"/>
                  <a:pt x="9636" y="273058"/>
                </a:cubicBezTo>
                <a:cubicBezTo>
                  <a:pt x="27628" y="251362"/>
                  <a:pt x="149336" y="1595"/>
                  <a:pt x="152511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CE10579C-6C93-AD2B-A8C5-0B23870BBA2E}"/>
              </a:ext>
            </a:extLst>
          </p:cNvPr>
          <p:cNvSpPr/>
          <p:nvPr/>
        </p:nvSpPr>
        <p:spPr>
          <a:xfrm>
            <a:off x="3133539" y="2119493"/>
            <a:ext cx="365707" cy="687291"/>
          </a:xfrm>
          <a:custGeom>
            <a:avLst/>
            <a:gdLst>
              <a:gd name="connsiteX0" fmla="*/ 365311 w 365707"/>
              <a:gd name="connsiteY0" fmla="*/ 1407 h 687291"/>
              <a:gd name="connsiteX1" fmla="*/ 95436 w 365707"/>
              <a:gd name="connsiteY1" fmla="*/ 458607 h 687291"/>
              <a:gd name="connsiteX2" fmla="*/ 186 w 365707"/>
              <a:gd name="connsiteY2" fmla="*/ 687207 h 687291"/>
              <a:gd name="connsiteX3" fmla="*/ 114486 w 365707"/>
              <a:gd name="connsiteY3" fmla="*/ 436382 h 687291"/>
              <a:gd name="connsiteX4" fmla="*/ 22411 w 365707"/>
              <a:gd name="connsiteY4" fmla="*/ 617357 h 687291"/>
              <a:gd name="connsiteX5" fmla="*/ 197036 w 365707"/>
              <a:gd name="connsiteY5" fmla="*/ 131582 h 687291"/>
              <a:gd name="connsiteX6" fmla="*/ 155761 w 365707"/>
              <a:gd name="connsiteY6" fmla="*/ 309382 h 687291"/>
              <a:gd name="connsiteX7" fmla="*/ 365311 w 365707"/>
              <a:gd name="connsiteY7" fmla="*/ 1407 h 68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707" h="687291">
                <a:moveTo>
                  <a:pt x="365311" y="1407"/>
                </a:moveTo>
                <a:cubicBezTo>
                  <a:pt x="355257" y="26278"/>
                  <a:pt x="156290" y="344307"/>
                  <a:pt x="95436" y="458607"/>
                </a:cubicBezTo>
                <a:cubicBezTo>
                  <a:pt x="34582" y="572907"/>
                  <a:pt x="-2989" y="690911"/>
                  <a:pt x="186" y="687207"/>
                </a:cubicBezTo>
                <a:cubicBezTo>
                  <a:pt x="3361" y="683503"/>
                  <a:pt x="110782" y="448024"/>
                  <a:pt x="114486" y="436382"/>
                </a:cubicBezTo>
                <a:cubicBezTo>
                  <a:pt x="118190" y="424740"/>
                  <a:pt x="8653" y="668157"/>
                  <a:pt x="22411" y="617357"/>
                </a:cubicBezTo>
                <a:cubicBezTo>
                  <a:pt x="36169" y="566557"/>
                  <a:pt x="174811" y="182911"/>
                  <a:pt x="197036" y="131582"/>
                </a:cubicBezTo>
                <a:cubicBezTo>
                  <a:pt x="219261" y="80253"/>
                  <a:pt x="120307" y="329490"/>
                  <a:pt x="155761" y="309382"/>
                </a:cubicBezTo>
                <a:cubicBezTo>
                  <a:pt x="191215" y="289274"/>
                  <a:pt x="375365" y="-23464"/>
                  <a:pt x="365311" y="1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5A422C58-C49E-3A6E-A63F-6C2CADC3737F}"/>
              </a:ext>
            </a:extLst>
          </p:cNvPr>
          <p:cNvSpPr/>
          <p:nvPr/>
        </p:nvSpPr>
        <p:spPr>
          <a:xfrm>
            <a:off x="7686557" y="3088697"/>
            <a:ext cx="301837" cy="496015"/>
          </a:xfrm>
          <a:custGeom>
            <a:avLst/>
            <a:gdLst>
              <a:gd name="connsiteX0" fmla="*/ 118 w 301837"/>
              <a:gd name="connsiteY0" fmla="*/ 578 h 496015"/>
              <a:gd name="connsiteX1" fmla="*/ 219193 w 301837"/>
              <a:gd name="connsiteY1" fmla="*/ 400628 h 496015"/>
              <a:gd name="connsiteX2" fmla="*/ 206493 w 301837"/>
              <a:gd name="connsiteY2" fmla="*/ 330778 h 496015"/>
              <a:gd name="connsiteX3" fmla="*/ 301743 w 301837"/>
              <a:gd name="connsiteY3" fmla="*/ 495878 h 496015"/>
              <a:gd name="connsiteX4" fmla="*/ 222368 w 301837"/>
              <a:gd name="connsiteY4" fmla="*/ 356178 h 496015"/>
              <a:gd name="connsiteX5" fmla="*/ 130293 w 301837"/>
              <a:gd name="connsiteY5" fmla="*/ 200603 h 496015"/>
              <a:gd name="connsiteX6" fmla="*/ 187443 w 301837"/>
              <a:gd name="connsiteY6" fmla="*/ 308553 h 496015"/>
              <a:gd name="connsiteX7" fmla="*/ 118 w 301837"/>
              <a:gd name="connsiteY7" fmla="*/ 578 h 49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837" h="496015">
                <a:moveTo>
                  <a:pt x="118" y="578"/>
                </a:moveTo>
                <a:cubicBezTo>
                  <a:pt x="5410" y="15924"/>
                  <a:pt x="184797" y="345595"/>
                  <a:pt x="219193" y="400628"/>
                </a:cubicBezTo>
                <a:cubicBezTo>
                  <a:pt x="253589" y="455661"/>
                  <a:pt x="192735" y="314903"/>
                  <a:pt x="206493" y="330778"/>
                </a:cubicBezTo>
                <a:cubicBezTo>
                  <a:pt x="220251" y="346653"/>
                  <a:pt x="299097" y="491645"/>
                  <a:pt x="301743" y="495878"/>
                </a:cubicBezTo>
                <a:cubicBezTo>
                  <a:pt x="304389" y="500111"/>
                  <a:pt x="250943" y="405391"/>
                  <a:pt x="222368" y="356178"/>
                </a:cubicBezTo>
                <a:cubicBezTo>
                  <a:pt x="193793" y="306966"/>
                  <a:pt x="136114" y="208540"/>
                  <a:pt x="130293" y="200603"/>
                </a:cubicBezTo>
                <a:cubicBezTo>
                  <a:pt x="124472" y="192666"/>
                  <a:pt x="206493" y="337128"/>
                  <a:pt x="187443" y="308553"/>
                </a:cubicBezTo>
                <a:cubicBezTo>
                  <a:pt x="168393" y="279978"/>
                  <a:pt x="-5174" y="-14768"/>
                  <a:pt x="118" y="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6DBD0C2E-599C-BAC4-1744-D220D5CE11C4}"/>
              </a:ext>
            </a:extLst>
          </p:cNvPr>
          <p:cNvSpPr/>
          <p:nvPr/>
        </p:nvSpPr>
        <p:spPr>
          <a:xfrm>
            <a:off x="7826270" y="3009822"/>
            <a:ext cx="199896" cy="784349"/>
          </a:xfrm>
          <a:custGeom>
            <a:avLst/>
            <a:gdLst>
              <a:gd name="connsiteX0" fmla="*/ 105 w 199896"/>
              <a:gd name="connsiteY0" fmla="*/ 78 h 784349"/>
              <a:gd name="connsiteX1" fmla="*/ 127105 w 199896"/>
              <a:gd name="connsiteY1" fmla="*/ 390603 h 784349"/>
              <a:gd name="connsiteX2" fmla="*/ 111230 w 199896"/>
              <a:gd name="connsiteY2" fmla="*/ 365203 h 784349"/>
              <a:gd name="connsiteX3" fmla="*/ 193780 w 199896"/>
              <a:gd name="connsiteY3" fmla="*/ 584278 h 784349"/>
              <a:gd name="connsiteX4" fmla="*/ 190605 w 199896"/>
              <a:gd name="connsiteY4" fmla="*/ 523953 h 784349"/>
              <a:gd name="connsiteX5" fmla="*/ 165205 w 199896"/>
              <a:gd name="connsiteY5" fmla="*/ 784303 h 784349"/>
              <a:gd name="connsiteX6" fmla="*/ 171555 w 199896"/>
              <a:gd name="connsiteY6" fmla="*/ 543003 h 784349"/>
              <a:gd name="connsiteX7" fmla="*/ 85830 w 199896"/>
              <a:gd name="connsiteY7" fmla="*/ 279478 h 784349"/>
              <a:gd name="connsiteX8" fmla="*/ 104880 w 199896"/>
              <a:gd name="connsiteY8" fmla="*/ 355678 h 784349"/>
              <a:gd name="connsiteX9" fmla="*/ 105 w 199896"/>
              <a:gd name="connsiteY9" fmla="*/ 78 h 78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9896" h="784349">
                <a:moveTo>
                  <a:pt x="105" y="78"/>
                </a:moveTo>
                <a:cubicBezTo>
                  <a:pt x="3809" y="5899"/>
                  <a:pt x="108584" y="329749"/>
                  <a:pt x="127105" y="390603"/>
                </a:cubicBezTo>
                <a:cubicBezTo>
                  <a:pt x="145626" y="451457"/>
                  <a:pt x="100118" y="332924"/>
                  <a:pt x="111230" y="365203"/>
                </a:cubicBezTo>
                <a:cubicBezTo>
                  <a:pt x="122343" y="397482"/>
                  <a:pt x="180551" y="557820"/>
                  <a:pt x="193780" y="584278"/>
                </a:cubicBezTo>
                <a:cubicBezTo>
                  <a:pt x="207009" y="610736"/>
                  <a:pt x="195367" y="490616"/>
                  <a:pt x="190605" y="523953"/>
                </a:cubicBezTo>
                <a:cubicBezTo>
                  <a:pt x="185843" y="557290"/>
                  <a:pt x="168380" y="781128"/>
                  <a:pt x="165205" y="784303"/>
                </a:cubicBezTo>
                <a:cubicBezTo>
                  <a:pt x="162030" y="787478"/>
                  <a:pt x="184784" y="627141"/>
                  <a:pt x="171555" y="543003"/>
                </a:cubicBezTo>
                <a:cubicBezTo>
                  <a:pt x="158326" y="458866"/>
                  <a:pt x="96942" y="310699"/>
                  <a:pt x="85830" y="279478"/>
                </a:cubicBezTo>
                <a:cubicBezTo>
                  <a:pt x="74718" y="248257"/>
                  <a:pt x="118109" y="399070"/>
                  <a:pt x="104880" y="355678"/>
                </a:cubicBezTo>
                <a:cubicBezTo>
                  <a:pt x="91651" y="312286"/>
                  <a:pt x="-3599" y="-5743"/>
                  <a:pt x="105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28F97306-CFCD-4D87-BE52-40BA0E2AD6CA}"/>
              </a:ext>
            </a:extLst>
          </p:cNvPr>
          <p:cNvSpPr/>
          <p:nvPr/>
        </p:nvSpPr>
        <p:spPr>
          <a:xfrm>
            <a:off x="7294657" y="2344288"/>
            <a:ext cx="345284" cy="681630"/>
          </a:xfrm>
          <a:custGeom>
            <a:avLst/>
            <a:gdLst>
              <a:gd name="connsiteX0" fmla="*/ 4668 w 345284"/>
              <a:gd name="connsiteY0" fmla="*/ 2037 h 681630"/>
              <a:gd name="connsiteX1" fmla="*/ 255493 w 345284"/>
              <a:gd name="connsiteY1" fmla="*/ 402087 h 681630"/>
              <a:gd name="connsiteX2" fmla="*/ 188818 w 345284"/>
              <a:gd name="connsiteY2" fmla="*/ 310012 h 681630"/>
              <a:gd name="connsiteX3" fmla="*/ 344393 w 345284"/>
              <a:gd name="connsiteY3" fmla="*/ 681487 h 681630"/>
              <a:gd name="connsiteX4" fmla="*/ 242793 w 345284"/>
              <a:gd name="connsiteY4" fmla="*/ 351287 h 681630"/>
              <a:gd name="connsiteX5" fmla="*/ 45943 w 345284"/>
              <a:gd name="connsiteY5" fmla="*/ 116337 h 681630"/>
              <a:gd name="connsiteX6" fmla="*/ 90393 w 345284"/>
              <a:gd name="connsiteY6" fmla="*/ 240162 h 681630"/>
              <a:gd name="connsiteX7" fmla="*/ 4668 w 345284"/>
              <a:gd name="connsiteY7" fmla="*/ 2037 h 68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284" h="681630">
                <a:moveTo>
                  <a:pt x="4668" y="2037"/>
                </a:moveTo>
                <a:cubicBezTo>
                  <a:pt x="32185" y="29025"/>
                  <a:pt x="224801" y="350758"/>
                  <a:pt x="255493" y="402087"/>
                </a:cubicBezTo>
                <a:cubicBezTo>
                  <a:pt x="286185" y="453416"/>
                  <a:pt x="174001" y="263445"/>
                  <a:pt x="188818" y="310012"/>
                </a:cubicBezTo>
                <a:cubicBezTo>
                  <a:pt x="203635" y="356579"/>
                  <a:pt x="335397" y="674608"/>
                  <a:pt x="344393" y="681487"/>
                </a:cubicBezTo>
                <a:cubicBezTo>
                  <a:pt x="353389" y="688366"/>
                  <a:pt x="292535" y="445479"/>
                  <a:pt x="242793" y="351287"/>
                </a:cubicBezTo>
                <a:cubicBezTo>
                  <a:pt x="193051" y="257095"/>
                  <a:pt x="71343" y="134858"/>
                  <a:pt x="45943" y="116337"/>
                </a:cubicBezTo>
                <a:cubicBezTo>
                  <a:pt x="20543" y="97816"/>
                  <a:pt x="100976" y="255508"/>
                  <a:pt x="90393" y="240162"/>
                </a:cubicBezTo>
                <a:cubicBezTo>
                  <a:pt x="79810" y="224816"/>
                  <a:pt x="-22849" y="-24951"/>
                  <a:pt x="4668" y="2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90610AB1-4DDC-0BF5-8663-C0945CE5992C}"/>
              </a:ext>
            </a:extLst>
          </p:cNvPr>
          <p:cNvSpPr/>
          <p:nvPr/>
        </p:nvSpPr>
        <p:spPr>
          <a:xfrm>
            <a:off x="7894810" y="1740644"/>
            <a:ext cx="265300" cy="539137"/>
          </a:xfrm>
          <a:custGeom>
            <a:avLst/>
            <a:gdLst>
              <a:gd name="connsiteX0" fmla="*/ 1415 w 265300"/>
              <a:gd name="connsiteY0" fmla="*/ 2431 h 539137"/>
              <a:gd name="connsiteX1" fmla="*/ 160165 w 265300"/>
              <a:gd name="connsiteY1" fmla="*/ 389781 h 539137"/>
              <a:gd name="connsiteX2" fmla="*/ 137940 w 265300"/>
              <a:gd name="connsiteY2" fmla="*/ 256431 h 539137"/>
              <a:gd name="connsiteX3" fmla="*/ 264940 w 265300"/>
              <a:gd name="connsiteY3" fmla="*/ 539006 h 539137"/>
              <a:gd name="connsiteX4" fmla="*/ 172865 w 265300"/>
              <a:gd name="connsiteY4" fmla="*/ 291356 h 539137"/>
              <a:gd name="connsiteX5" fmla="*/ 74440 w 265300"/>
              <a:gd name="connsiteY5" fmla="*/ 151656 h 539137"/>
              <a:gd name="connsiteX6" fmla="*/ 80790 w 265300"/>
              <a:gd name="connsiteY6" fmla="*/ 221506 h 539137"/>
              <a:gd name="connsiteX7" fmla="*/ 1415 w 265300"/>
              <a:gd name="connsiteY7" fmla="*/ 2431 h 53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300" h="539137">
                <a:moveTo>
                  <a:pt x="1415" y="2431"/>
                </a:moveTo>
                <a:cubicBezTo>
                  <a:pt x="14644" y="30477"/>
                  <a:pt x="137411" y="347448"/>
                  <a:pt x="160165" y="389781"/>
                </a:cubicBezTo>
                <a:cubicBezTo>
                  <a:pt x="182919" y="432114"/>
                  <a:pt x="120478" y="231560"/>
                  <a:pt x="137940" y="256431"/>
                </a:cubicBezTo>
                <a:cubicBezTo>
                  <a:pt x="155402" y="281302"/>
                  <a:pt x="259119" y="533185"/>
                  <a:pt x="264940" y="539006"/>
                </a:cubicBezTo>
                <a:cubicBezTo>
                  <a:pt x="270761" y="544827"/>
                  <a:pt x="204615" y="355914"/>
                  <a:pt x="172865" y="291356"/>
                </a:cubicBezTo>
                <a:cubicBezTo>
                  <a:pt x="141115" y="226798"/>
                  <a:pt x="89786" y="163298"/>
                  <a:pt x="74440" y="151656"/>
                </a:cubicBezTo>
                <a:cubicBezTo>
                  <a:pt x="59094" y="140014"/>
                  <a:pt x="89786" y="245318"/>
                  <a:pt x="80790" y="221506"/>
                </a:cubicBezTo>
                <a:cubicBezTo>
                  <a:pt x="71794" y="197694"/>
                  <a:pt x="-11814" y="-25615"/>
                  <a:pt x="1415" y="2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9966BBED-78FC-691D-0613-383FCEE13DEA}"/>
              </a:ext>
            </a:extLst>
          </p:cNvPr>
          <p:cNvSpPr/>
          <p:nvPr/>
        </p:nvSpPr>
        <p:spPr>
          <a:xfrm>
            <a:off x="6947249" y="1346651"/>
            <a:ext cx="983624" cy="1043497"/>
          </a:xfrm>
          <a:custGeom>
            <a:avLst/>
            <a:gdLst>
              <a:gd name="connsiteX0" fmla="*/ 18701 w 983624"/>
              <a:gd name="connsiteY0" fmla="*/ 31299 h 1043497"/>
              <a:gd name="connsiteX1" fmla="*/ 479076 w 983624"/>
              <a:gd name="connsiteY1" fmla="*/ 513899 h 1043497"/>
              <a:gd name="connsiteX2" fmla="*/ 450501 w 983624"/>
              <a:gd name="connsiteY2" fmla="*/ 437699 h 1043497"/>
              <a:gd name="connsiteX3" fmla="*/ 764826 w 983624"/>
              <a:gd name="connsiteY3" fmla="*/ 840924 h 1043497"/>
              <a:gd name="connsiteX4" fmla="*/ 714026 w 983624"/>
              <a:gd name="connsiteY4" fmla="*/ 761549 h 1043497"/>
              <a:gd name="connsiteX5" fmla="*/ 980726 w 983624"/>
              <a:gd name="connsiteY5" fmla="*/ 1040949 h 1043497"/>
              <a:gd name="connsiteX6" fmla="*/ 834676 w 983624"/>
              <a:gd name="connsiteY6" fmla="*/ 882199 h 1043497"/>
              <a:gd name="connsiteX7" fmla="*/ 514001 w 983624"/>
              <a:gd name="connsiteY7" fmla="*/ 586924 h 1043497"/>
              <a:gd name="connsiteX8" fmla="*/ 548926 w 983624"/>
              <a:gd name="connsiteY8" fmla="*/ 599624 h 1043497"/>
              <a:gd name="connsiteX9" fmla="*/ 329851 w 983624"/>
              <a:gd name="connsiteY9" fmla="*/ 377374 h 1043497"/>
              <a:gd name="connsiteX10" fmla="*/ 110776 w 983624"/>
              <a:gd name="connsiteY10" fmla="*/ 82099 h 1043497"/>
              <a:gd name="connsiteX11" fmla="*/ 18701 w 983624"/>
              <a:gd name="connsiteY11" fmla="*/ 31299 h 104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3624" h="1043497">
                <a:moveTo>
                  <a:pt x="18701" y="31299"/>
                </a:moveTo>
                <a:cubicBezTo>
                  <a:pt x="80084" y="103266"/>
                  <a:pt x="407109" y="446166"/>
                  <a:pt x="479076" y="513899"/>
                </a:cubicBezTo>
                <a:cubicBezTo>
                  <a:pt x="551043" y="581632"/>
                  <a:pt x="402876" y="383195"/>
                  <a:pt x="450501" y="437699"/>
                </a:cubicBezTo>
                <a:cubicBezTo>
                  <a:pt x="498126" y="492203"/>
                  <a:pt x="720905" y="786949"/>
                  <a:pt x="764826" y="840924"/>
                </a:cubicBezTo>
                <a:cubicBezTo>
                  <a:pt x="808747" y="894899"/>
                  <a:pt x="678043" y="728211"/>
                  <a:pt x="714026" y="761549"/>
                </a:cubicBezTo>
                <a:cubicBezTo>
                  <a:pt x="750009" y="794887"/>
                  <a:pt x="960618" y="1020841"/>
                  <a:pt x="980726" y="1040949"/>
                </a:cubicBezTo>
                <a:cubicBezTo>
                  <a:pt x="1000834" y="1061057"/>
                  <a:pt x="912463" y="957870"/>
                  <a:pt x="834676" y="882199"/>
                </a:cubicBezTo>
                <a:cubicBezTo>
                  <a:pt x="756889" y="806528"/>
                  <a:pt x="561626" y="634020"/>
                  <a:pt x="514001" y="586924"/>
                </a:cubicBezTo>
                <a:cubicBezTo>
                  <a:pt x="466376" y="539828"/>
                  <a:pt x="579618" y="634549"/>
                  <a:pt x="548926" y="599624"/>
                </a:cubicBezTo>
                <a:cubicBezTo>
                  <a:pt x="518234" y="564699"/>
                  <a:pt x="402876" y="463628"/>
                  <a:pt x="329851" y="377374"/>
                </a:cubicBezTo>
                <a:cubicBezTo>
                  <a:pt x="256826" y="291120"/>
                  <a:pt x="158930" y="137661"/>
                  <a:pt x="110776" y="82099"/>
                </a:cubicBezTo>
                <a:cubicBezTo>
                  <a:pt x="62622" y="26537"/>
                  <a:pt x="-42682" y="-40668"/>
                  <a:pt x="18701" y="31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DD9FB117-0990-5A7B-57A6-C95DD814FC19}"/>
              </a:ext>
            </a:extLst>
          </p:cNvPr>
          <p:cNvSpPr/>
          <p:nvPr/>
        </p:nvSpPr>
        <p:spPr>
          <a:xfrm>
            <a:off x="5892403" y="1093482"/>
            <a:ext cx="1022802" cy="307755"/>
          </a:xfrm>
          <a:custGeom>
            <a:avLst/>
            <a:gdLst>
              <a:gd name="connsiteX0" fmla="*/ 3572 w 1022802"/>
              <a:gd name="connsiteY0" fmla="*/ 68568 h 307755"/>
              <a:gd name="connsiteX1" fmla="*/ 530622 w 1022802"/>
              <a:gd name="connsiteY1" fmla="*/ 74918 h 307755"/>
              <a:gd name="connsiteX2" fmla="*/ 495697 w 1022802"/>
              <a:gd name="connsiteY2" fmla="*/ 24118 h 307755"/>
              <a:gd name="connsiteX3" fmla="*/ 1013222 w 1022802"/>
              <a:gd name="connsiteY3" fmla="*/ 303518 h 307755"/>
              <a:gd name="connsiteX4" fmla="*/ 797322 w 1022802"/>
              <a:gd name="connsiteY4" fmla="*/ 179693 h 307755"/>
              <a:gd name="connsiteX5" fmla="*/ 368697 w 1022802"/>
              <a:gd name="connsiteY5" fmla="*/ 1893 h 307755"/>
              <a:gd name="connsiteX6" fmla="*/ 514747 w 1022802"/>
              <a:gd name="connsiteY6" fmla="*/ 84443 h 307755"/>
              <a:gd name="connsiteX7" fmla="*/ 308372 w 1022802"/>
              <a:gd name="connsiteY7" fmla="*/ 59043 h 307755"/>
              <a:gd name="connsiteX8" fmla="*/ 3572 w 1022802"/>
              <a:gd name="connsiteY8" fmla="*/ 68568 h 30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802" h="307755">
                <a:moveTo>
                  <a:pt x="3572" y="68568"/>
                </a:moveTo>
                <a:cubicBezTo>
                  <a:pt x="40614" y="71214"/>
                  <a:pt x="448601" y="82326"/>
                  <a:pt x="530622" y="74918"/>
                </a:cubicBezTo>
                <a:cubicBezTo>
                  <a:pt x="612643" y="67510"/>
                  <a:pt x="415264" y="-13982"/>
                  <a:pt x="495697" y="24118"/>
                </a:cubicBezTo>
                <a:cubicBezTo>
                  <a:pt x="576130" y="62218"/>
                  <a:pt x="962951" y="277589"/>
                  <a:pt x="1013222" y="303518"/>
                </a:cubicBezTo>
                <a:cubicBezTo>
                  <a:pt x="1063493" y="329447"/>
                  <a:pt x="904743" y="229964"/>
                  <a:pt x="797322" y="179693"/>
                </a:cubicBezTo>
                <a:cubicBezTo>
                  <a:pt x="689901" y="129422"/>
                  <a:pt x="415793" y="17768"/>
                  <a:pt x="368697" y="1893"/>
                </a:cubicBezTo>
                <a:cubicBezTo>
                  <a:pt x="321601" y="-13982"/>
                  <a:pt x="524801" y="74918"/>
                  <a:pt x="514747" y="84443"/>
                </a:cubicBezTo>
                <a:cubicBezTo>
                  <a:pt x="504693" y="93968"/>
                  <a:pt x="388805" y="59572"/>
                  <a:pt x="308372" y="59043"/>
                </a:cubicBezTo>
                <a:cubicBezTo>
                  <a:pt x="227939" y="58514"/>
                  <a:pt x="-33470" y="65922"/>
                  <a:pt x="3572" y="68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C71BE5CA-594B-18B1-A191-5D7E70A7D950}"/>
              </a:ext>
            </a:extLst>
          </p:cNvPr>
          <p:cNvSpPr/>
          <p:nvPr/>
        </p:nvSpPr>
        <p:spPr>
          <a:xfrm>
            <a:off x="4751746" y="3951120"/>
            <a:ext cx="155417" cy="357816"/>
          </a:xfrm>
          <a:custGeom>
            <a:avLst/>
            <a:gdLst>
              <a:gd name="connsiteX0" fmla="*/ 64729 w 155417"/>
              <a:gd name="connsiteY0" fmla="*/ 1755 h 357816"/>
              <a:gd name="connsiteX1" fmla="*/ 71079 w 155417"/>
              <a:gd name="connsiteY1" fmla="*/ 97005 h 357816"/>
              <a:gd name="connsiteX2" fmla="*/ 134579 w 155417"/>
              <a:gd name="connsiteY2" fmla="*/ 163680 h 357816"/>
              <a:gd name="connsiteX3" fmla="*/ 61554 w 155417"/>
              <a:gd name="connsiteY3" fmla="*/ 116055 h 357816"/>
              <a:gd name="connsiteX4" fmla="*/ 137754 w 155417"/>
              <a:gd name="connsiteY4" fmla="*/ 214480 h 357816"/>
              <a:gd name="connsiteX5" fmla="*/ 150454 w 155417"/>
              <a:gd name="connsiteY5" fmla="*/ 268455 h 357816"/>
              <a:gd name="connsiteX6" fmla="*/ 71079 w 155417"/>
              <a:gd name="connsiteY6" fmla="*/ 357355 h 357816"/>
              <a:gd name="connsiteX7" fmla="*/ 144104 w 155417"/>
              <a:gd name="connsiteY7" fmla="*/ 227180 h 357816"/>
              <a:gd name="connsiteX8" fmla="*/ 1229 w 155417"/>
              <a:gd name="connsiteY8" fmla="*/ 109705 h 357816"/>
              <a:gd name="connsiteX9" fmla="*/ 74254 w 155417"/>
              <a:gd name="connsiteY9" fmla="*/ 185905 h 357816"/>
              <a:gd name="connsiteX10" fmla="*/ 64729 w 155417"/>
              <a:gd name="connsiteY10" fmla="*/ 1755 h 35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417" h="357816">
                <a:moveTo>
                  <a:pt x="64729" y="1755"/>
                </a:moveTo>
                <a:cubicBezTo>
                  <a:pt x="64200" y="-13062"/>
                  <a:pt x="59437" y="70018"/>
                  <a:pt x="71079" y="97005"/>
                </a:cubicBezTo>
                <a:cubicBezTo>
                  <a:pt x="82721" y="123992"/>
                  <a:pt x="136166" y="160505"/>
                  <a:pt x="134579" y="163680"/>
                </a:cubicBezTo>
                <a:cubicBezTo>
                  <a:pt x="132992" y="166855"/>
                  <a:pt x="61025" y="107588"/>
                  <a:pt x="61554" y="116055"/>
                </a:cubicBezTo>
                <a:cubicBezTo>
                  <a:pt x="62083" y="124522"/>
                  <a:pt x="122937" y="189080"/>
                  <a:pt x="137754" y="214480"/>
                </a:cubicBezTo>
                <a:cubicBezTo>
                  <a:pt x="152571" y="239880"/>
                  <a:pt x="161567" y="244643"/>
                  <a:pt x="150454" y="268455"/>
                </a:cubicBezTo>
                <a:cubicBezTo>
                  <a:pt x="139342" y="292268"/>
                  <a:pt x="72137" y="364234"/>
                  <a:pt x="71079" y="357355"/>
                </a:cubicBezTo>
                <a:cubicBezTo>
                  <a:pt x="70021" y="350476"/>
                  <a:pt x="155746" y="268455"/>
                  <a:pt x="144104" y="227180"/>
                </a:cubicBezTo>
                <a:cubicBezTo>
                  <a:pt x="132462" y="185905"/>
                  <a:pt x="12871" y="116584"/>
                  <a:pt x="1229" y="109705"/>
                </a:cubicBezTo>
                <a:cubicBezTo>
                  <a:pt x="-10413" y="102826"/>
                  <a:pt x="64200" y="200722"/>
                  <a:pt x="74254" y="185905"/>
                </a:cubicBezTo>
                <a:cubicBezTo>
                  <a:pt x="84308" y="171088"/>
                  <a:pt x="65258" y="16572"/>
                  <a:pt x="64729" y="1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B1E58EEE-4925-F37E-F204-E77E6C0E0BC6}"/>
              </a:ext>
            </a:extLst>
          </p:cNvPr>
          <p:cNvSpPr/>
          <p:nvPr/>
        </p:nvSpPr>
        <p:spPr>
          <a:xfrm>
            <a:off x="4879875" y="4362444"/>
            <a:ext cx="791954" cy="161406"/>
          </a:xfrm>
          <a:custGeom>
            <a:avLst/>
            <a:gdLst>
              <a:gd name="connsiteX0" fmla="*/ 100 w 791954"/>
              <a:gd name="connsiteY0" fmla="*/ 6 h 161406"/>
              <a:gd name="connsiteX1" fmla="*/ 384275 w 791954"/>
              <a:gd name="connsiteY1" fmla="*/ 149231 h 161406"/>
              <a:gd name="connsiteX2" fmla="*/ 257275 w 791954"/>
              <a:gd name="connsiteY2" fmla="*/ 152406 h 161406"/>
              <a:gd name="connsiteX3" fmla="*/ 784325 w 791954"/>
              <a:gd name="connsiteY3" fmla="*/ 146056 h 161406"/>
              <a:gd name="connsiteX4" fmla="*/ 549375 w 791954"/>
              <a:gd name="connsiteY4" fmla="*/ 123831 h 161406"/>
              <a:gd name="connsiteX5" fmla="*/ 263625 w 791954"/>
              <a:gd name="connsiteY5" fmla="*/ 82556 h 161406"/>
              <a:gd name="connsiteX6" fmla="*/ 425550 w 791954"/>
              <a:gd name="connsiteY6" fmla="*/ 142881 h 161406"/>
              <a:gd name="connsiteX7" fmla="*/ 100 w 791954"/>
              <a:gd name="connsiteY7" fmla="*/ 6 h 16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1954" h="161406">
                <a:moveTo>
                  <a:pt x="100" y="6"/>
                </a:moveTo>
                <a:cubicBezTo>
                  <a:pt x="-6779" y="1064"/>
                  <a:pt x="341413" y="123831"/>
                  <a:pt x="384275" y="149231"/>
                </a:cubicBezTo>
                <a:cubicBezTo>
                  <a:pt x="427137" y="174631"/>
                  <a:pt x="257275" y="152406"/>
                  <a:pt x="257275" y="152406"/>
                </a:cubicBezTo>
                <a:lnTo>
                  <a:pt x="784325" y="146056"/>
                </a:lnTo>
                <a:cubicBezTo>
                  <a:pt x="833008" y="141294"/>
                  <a:pt x="636158" y="134414"/>
                  <a:pt x="549375" y="123831"/>
                </a:cubicBezTo>
                <a:cubicBezTo>
                  <a:pt x="462592" y="113248"/>
                  <a:pt x="284263" y="79381"/>
                  <a:pt x="263625" y="82556"/>
                </a:cubicBezTo>
                <a:cubicBezTo>
                  <a:pt x="242988" y="85731"/>
                  <a:pt x="466296" y="155052"/>
                  <a:pt x="425550" y="142881"/>
                </a:cubicBezTo>
                <a:cubicBezTo>
                  <a:pt x="384804" y="130710"/>
                  <a:pt x="6979" y="-1052"/>
                  <a:pt x="100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EC3AA954-645E-15CB-744C-61B439316BBE}"/>
              </a:ext>
            </a:extLst>
          </p:cNvPr>
          <p:cNvSpPr/>
          <p:nvPr/>
        </p:nvSpPr>
        <p:spPr>
          <a:xfrm>
            <a:off x="6473774" y="3432169"/>
            <a:ext cx="203495" cy="212736"/>
          </a:xfrm>
          <a:custGeom>
            <a:avLst/>
            <a:gdLst>
              <a:gd name="connsiteX0" fmla="*/ 51 w 203495"/>
              <a:gd name="connsiteY0" fmla="*/ 6 h 212736"/>
              <a:gd name="connsiteX1" fmla="*/ 95301 w 203495"/>
              <a:gd name="connsiteY1" fmla="*/ 34931 h 212736"/>
              <a:gd name="connsiteX2" fmla="*/ 203251 w 203495"/>
              <a:gd name="connsiteY2" fmla="*/ 34931 h 212736"/>
              <a:gd name="connsiteX3" fmla="*/ 123876 w 203495"/>
              <a:gd name="connsiteY3" fmla="*/ 63506 h 212736"/>
              <a:gd name="connsiteX4" fmla="*/ 95301 w 203495"/>
              <a:gd name="connsiteY4" fmla="*/ 117481 h 212736"/>
              <a:gd name="connsiteX5" fmla="*/ 142926 w 203495"/>
              <a:gd name="connsiteY5" fmla="*/ 79381 h 212736"/>
              <a:gd name="connsiteX6" fmla="*/ 101651 w 203495"/>
              <a:gd name="connsiteY6" fmla="*/ 149231 h 212736"/>
              <a:gd name="connsiteX7" fmla="*/ 85776 w 203495"/>
              <a:gd name="connsiteY7" fmla="*/ 212731 h 212736"/>
              <a:gd name="connsiteX8" fmla="*/ 98476 w 203495"/>
              <a:gd name="connsiteY8" fmla="*/ 152406 h 212736"/>
              <a:gd name="connsiteX9" fmla="*/ 117526 w 203495"/>
              <a:gd name="connsiteY9" fmla="*/ 79381 h 212736"/>
              <a:gd name="connsiteX10" fmla="*/ 158801 w 203495"/>
              <a:gd name="connsiteY10" fmla="*/ 47631 h 212736"/>
              <a:gd name="connsiteX11" fmla="*/ 108001 w 203495"/>
              <a:gd name="connsiteY11" fmla="*/ 38106 h 212736"/>
              <a:gd name="connsiteX12" fmla="*/ 51 w 203495"/>
              <a:gd name="connsiteY12" fmla="*/ 6 h 21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495" h="212736">
                <a:moveTo>
                  <a:pt x="51" y="6"/>
                </a:moveTo>
                <a:cubicBezTo>
                  <a:pt x="-2066" y="-523"/>
                  <a:pt x="61434" y="29110"/>
                  <a:pt x="95301" y="34931"/>
                </a:cubicBezTo>
                <a:cubicBezTo>
                  <a:pt x="129168" y="40752"/>
                  <a:pt x="198489" y="30169"/>
                  <a:pt x="203251" y="34931"/>
                </a:cubicBezTo>
                <a:cubicBezTo>
                  <a:pt x="208013" y="39693"/>
                  <a:pt x="141868" y="49748"/>
                  <a:pt x="123876" y="63506"/>
                </a:cubicBezTo>
                <a:cubicBezTo>
                  <a:pt x="105884" y="77264"/>
                  <a:pt x="92126" y="114835"/>
                  <a:pt x="95301" y="117481"/>
                </a:cubicBezTo>
                <a:cubicBezTo>
                  <a:pt x="98476" y="120127"/>
                  <a:pt x="141868" y="74090"/>
                  <a:pt x="142926" y="79381"/>
                </a:cubicBezTo>
                <a:cubicBezTo>
                  <a:pt x="143984" y="84672"/>
                  <a:pt x="111176" y="127006"/>
                  <a:pt x="101651" y="149231"/>
                </a:cubicBezTo>
                <a:cubicBezTo>
                  <a:pt x="92126" y="171456"/>
                  <a:pt x="86305" y="212202"/>
                  <a:pt x="85776" y="212731"/>
                </a:cubicBezTo>
                <a:cubicBezTo>
                  <a:pt x="85247" y="213260"/>
                  <a:pt x="93184" y="174631"/>
                  <a:pt x="98476" y="152406"/>
                </a:cubicBezTo>
                <a:cubicBezTo>
                  <a:pt x="103768" y="130181"/>
                  <a:pt x="107472" y="96843"/>
                  <a:pt x="117526" y="79381"/>
                </a:cubicBezTo>
                <a:cubicBezTo>
                  <a:pt x="127580" y="61919"/>
                  <a:pt x="160388" y="54510"/>
                  <a:pt x="158801" y="47631"/>
                </a:cubicBezTo>
                <a:cubicBezTo>
                  <a:pt x="157214" y="40752"/>
                  <a:pt x="127580" y="43398"/>
                  <a:pt x="108001" y="38106"/>
                </a:cubicBezTo>
                <a:cubicBezTo>
                  <a:pt x="88422" y="32814"/>
                  <a:pt x="2168" y="535"/>
                  <a:pt x="51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F80C9B7F-3601-C334-F3CE-0103B72E5ADA}"/>
              </a:ext>
            </a:extLst>
          </p:cNvPr>
          <p:cNvSpPr/>
          <p:nvPr/>
        </p:nvSpPr>
        <p:spPr>
          <a:xfrm>
            <a:off x="6398710" y="3394492"/>
            <a:ext cx="315836" cy="91667"/>
          </a:xfrm>
          <a:custGeom>
            <a:avLst/>
            <a:gdLst>
              <a:gd name="connsiteX0" fmla="*/ 2090 w 315836"/>
              <a:gd name="connsiteY0" fmla="*/ 2758 h 91667"/>
              <a:gd name="connsiteX1" fmla="*/ 154490 w 315836"/>
              <a:gd name="connsiteY1" fmla="*/ 56733 h 91667"/>
              <a:gd name="connsiteX2" fmla="*/ 313240 w 315836"/>
              <a:gd name="connsiteY2" fmla="*/ 91658 h 91667"/>
              <a:gd name="connsiteX3" fmla="*/ 246565 w 315836"/>
              <a:gd name="connsiteY3" fmla="*/ 59908 h 91667"/>
              <a:gd name="connsiteX4" fmla="*/ 160840 w 315836"/>
              <a:gd name="connsiteY4" fmla="*/ 34508 h 91667"/>
              <a:gd name="connsiteX5" fmla="*/ 198940 w 315836"/>
              <a:gd name="connsiteY5" fmla="*/ 56733 h 91667"/>
              <a:gd name="connsiteX6" fmla="*/ 71940 w 315836"/>
              <a:gd name="connsiteY6" fmla="*/ 12283 h 91667"/>
              <a:gd name="connsiteX7" fmla="*/ 2090 w 315836"/>
              <a:gd name="connsiteY7" fmla="*/ 2758 h 9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836" h="91667">
                <a:moveTo>
                  <a:pt x="2090" y="2758"/>
                </a:moveTo>
                <a:cubicBezTo>
                  <a:pt x="15848" y="10166"/>
                  <a:pt x="102632" y="41916"/>
                  <a:pt x="154490" y="56733"/>
                </a:cubicBezTo>
                <a:cubicBezTo>
                  <a:pt x="206348" y="71550"/>
                  <a:pt x="297894" y="91129"/>
                  <a:pt x="313240" y="91658"/>
                </a:cubicBezTo>
                <a:cubicBezTo>
                  <a:pt x="328586" y="92187"/>
                  <a:pt x="271965" y="69433"/>
                  <a:pt x="246565" y="59908"/>
                </a:cubicBezTo>
                <a:cubicBezTo>
                  <a:pt x="221165" y="50383"/>
                  <a:pt x="168778" y="35037"/>
                  <a:pt x="160840" y="34508"/>
                </a:cubicBezTo>
                <a:cubicBezTo>
                  <a:pt x="152903" y="33979"/>
                  <a:pt x="213757" y="60437"/>
                  <a:pt x="198940" y="56733"/>
                </a:cubicBezTo>
                <a:cubicBezTo>
                  <a:pt x="184123" y="53029"/>
                  <a:pt x="97869" y="20220"/>
                  <a:pt x="71940" y="12283"/>
                </a:cubicBezTo>
                <a:cubicBezTo>
                  <a:pt x="46011" y="4346"/>
                  <a:pt x="-11668" y="-4650"/>
                  <a:pt x="2090" y="2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746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8AD8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1001</TotalTime>
  <Words>1</Words>
  <Application>Microsoft Macintosh PowerPoint</Application>
  <PresentationFormat>A3 297x420 mm</PresentationFormat>
  <Paragraphs>1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15</cp:revision>
  <dcterms:created xsi:type="dcterms:W3CDTF">2023-04-03T09:50:48Z</dcterms:created>
  <dcterms:modified xsi:type="dcterms:W3CDTF">2023-04-05T14:32:19Z</dcterms:modified>
</cp:coreProperties>
</file>